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6" r:id="rId3"/>
    <p:sldId id="265" r:id="rId4"/>
    <p:sldId id="267" r:id="rId5"/>
    <p:sldId id="263" r:id="rId6"/>
    <p:sldId id="261" r:id="rId7"/>
    <p:sldId id="266" r:id="rId8"/>
    <p:sldId id="259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0" d="100"/>
          <a:sy n="70" d="100"/>
        </p:scale>
        <p:origin x="100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8328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(CBI officer)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077712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5265" y="174069"/>
                  <a:pt x="380359" y="-75790"/>
                  <a:pt x="886968" y="0"/>
                </a:cubicBezTo>
                <a:cubicBezTo>
                  <a:pt x="1360982" y="28487"/>
                  <a:pt x="1779905" y="234276"/>
                  <a:pt x="1773936" y="530352"/>
                </a:cubicBezTo>
                <a:cubicBezTo>
                  <a:pt x="1767951" y="839549"/>
                  <a:pt x="1460771" y="1083078"/>
                  <a:pt x="886968" y="1060704"/>
                </a:cubicBezTo>
                <a:cubicBezTo>
                  <a:pt x="359917" y="1084930"/>
                  <a:pt x="-10505" y="81671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1794" y="221163"/>
                  <a:pt x="482478" y="70515"/>
                  <a:pt x="886968" y="0"/>
                </a:cubicBezTo>
                <a:cubicBezTo>
                  <a:pt x="1380558" y="-10805"/>
                  <a:pt x="1765504" y="206252"/>
                  <a:pt x="1773936" y="530352"/>
                </a:cubicBezTo>
                <a:cubicBezTo>
                  <a:pt x="1762992" y="829212"/>
                  <a:pt x="1325738" y="1041295"/>
                  <a:pt x="886968" y="1060704"/>
                </a:cubicBezTo>
                <a:cubicBezTo>
                  <a:pt x="396177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Ravi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07096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663440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r>
              <a:rPr lang="en-US" sz="1800" dirty="0"/>
              <a:t>Who gives the diamond smuggling mission to Arjun?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Jasper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Arjun</a:t>
            </a:r>
          </a:p>
          <a:p>
            <a:r>
              <a:rPr lang="en-US" sz="1800" dirty="0"/>
              <a:t>What is the motive for Arjun to do the mission without going sideways?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He is loyal to 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blackmails him to lock in for murder of Aisha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Anthony/ Sindhu tell him that his sister is alive</a:t>
            </a:r>
          </a:p>
          <a:p>
            <a:r>
              <a:rPr lang="en-US" sz="1800" dirty="0"/>
              <a:t>How will Sindhu know about the diamonds?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in exchange for escape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because she is his sister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finds out about it when reading the cult files</a:t>
            </a:r>
          </a:p>
          <a:p>
            <a:r>
              <a:rPr lang="en-US" sz="1800" dirty="0"/>
              <a:t>Why is Sindhu the final boss?</a:t>
            </a:r>
          </a:p>
          <a:p>
            <a:r>
              <a:rPr lang="en-US" sz="1800" dirty="0"/>
              <a:t>How does Arjun meet Jasper?</a:t>
            </a:r>
          </a:p>
          <a:p>
            <a:r>
              <a:rPr lang="en-US" sz="1800" dirty="0"/>
              <a:t>When does Jasper work as the CBI informant?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She sees a man in the bar looking at an uncut diamond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CBI hires her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8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 Cannibal Cult leader wants to become the most loved in the 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Has cult in over 3 countries</a:t>
            </a: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Good looking for Meat</a:t>
            </a:r>
            <a:br>
              <a:rPr lang="en-US" sz="1400"/>
            </a:br>
            <a:r>
              <a:rPr lang="en-US" sz="1400"/>
              <a:t>Bad looking for Trafficking</a:t>
            </a:r>
            <a:endParaRPr 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One follower is an Artifacts broker</a:t>
            </a:r>
            <a:br>
              <a:rPr lang="en-US" sz="1400" dirty="0"/>
            </a:br>
            <a:r>
              <a:rPr lang="en-US" sz="1400" dirty="0"/>
              <a:t>One follower is a Pharma storage owner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They meet and together they traffic Arms and Drugs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The mafia’s money is in Cult leaders swizz account and is inaccessible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Arms are seized but they have taken money in advance from a mafia buyer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Leader is arrested and the </a:t>
            </a:r>
            <a:br>
              <a:rPr lang="en-US" sz="1400"/>
            </a:br>
            <a:r>
              <a:rPr lang="en-US" sz="1400"/>
              <a:t>Cult is closed by the authorities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One day the Cult leader is caught for illegal smuggling of meat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Using</a:t>
            </a:r>
            <a:br>
              <a:rPr lang="en-US" sz="1400"/>
            </a:br>
            <a:r>
              <a:rPr lang="en-US" sz="1400"/>
              <a:t>Broker’s Connections</a:t>
            </a:r>
            <a:br>
              <a:rPr lang="en-US" sz="1400"/>
            </a:br>
            <a:r>
              <a:rPr lang="en-US" sz="1400"/>
              <a:t>Pharma’s Shipping</a:t>
            </a:r>
            <a:br>
              <a:rPr lang="en-US" sz="1400"/>
            </a:br>
            <a:r>
              <a:rPr lang="en-US" sz="1400"/>
              <a:t>Cult’s Secret Storage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Broker is locked and threatened by the arms buyer Mafia</a:t>
            </a:r>
            <a:endParaRPr lang="en-US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Broker plans to pay the mafia by getting drugs from supplier for loan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effectLst/>
              </a:rPr>
              <a:t>The pharma’s ship that is carrying the drugs drowns in the ocean</a:t>
            </a:r>
            <a:endParaRPr lang="en-US" sz="1400" dirty="0"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They now need Money or Drugs and Arms to stay alive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kern="120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400" dirty="0"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4" y="5402934"/>
            <a:ext cx="2089406" cy="1120547"/>
          </a:xfrm>
          <a:custGeom>
            <a:avLst/>
            <a:gdLst>
              <a:gd name="connsiteX0" fmla="*/ 0 w 2089406"/>
              <a:gd name="connsiteY0" fmla="*/ 186762 h 1120547"/>
              <a:gd name="connsiteX1" fmla="*/ 186762 w 2089406"/>
              <a:gd name="connsiteY1" fmla="*/ 0 h 1120547"/>
              <a:gd name="connsiteX2" fmla="*/ 724405 w 2089406"/>
              <a:gd name="connsiteY2" fmla="*/ 0 h 1120547"/>
              <a:gd name="connsiteX3" fmla="*/ 1330683 w 2089406"/>
              <a:gd name="connsiteY3" fmla="*/ 0 h 1120547"/>
              <a:gd name="connsiteX4" fmla="*/ 1902644 w 2089406"/>
              <a:gd name="connsiteY4" fmla="*/ 0 h 1120547"/>
              <a:gd name="connsiteX5" fmla="*/ 2089406 w 2089406"/>
              <a:gd name="connsiteY5" fmla="*/ 186762 h 1120547"/>
              <a:gd name="connsiteX6" fmla="*/ 2089406 w 2089406"/>
              <a:gd name="connsiteY6" fmla="*/ 575214 h 1120547"/>
              <a:gd name="connsiteX7" fmla="*/ 2089406 w 2089406"/>
              <a:gd name="connsiteY7" fmla="*/ 933785 h 1120547"/>
              <a:gd name="connsiteX8" fmla="*/ 1902644 w 2089406"/>
              <a:gd name="connsiteY8" fmla="*/ 1120547 h 1120547"/>
              <a:gd name="connsiteX9" fmla="*/ 1330683 w 2089406"/>
              <a:gd name="connsiteY9" fmla="*/ 1120547 h 1120547"/>
              <a:gd name="connsiteX10" fmla="*/ 810199 w 2089406"/>
              <a:gd name="connsiteY10" fmla="*/ 1120547 h 1120547"/>
              <a:gd name="connsiteX11" fmla="*/ 186762 w 2089406"/>
              <a:gd name="connsiteY11" fmla="*/ 1120547 h 1120547"/>
              <a:gd name="connsiteX12" fmla="*/ 0 w 2089406"/>
              <a:gd name="connsiteY12" fmla="*/ 933785 h 1120547"/>
              <a:gd name="connsiteX13" fmla="*/ 0 w 2089406"/>
              <a:gd name="connsiteY13" fmla="*/ 567744 h 1120547"/>
              <a:gd name="connsiteX14" fmla="*/ 0 w 2089406"/>
              <a:gd name="connsiteY14" fmla="*/ 186762 h 11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6" h="1120547" fill="none" extrusionOk="0">
                <a:moveTo>
                  <a:pt x="0" y="186762"/>
                </a:moveTo>
                <a:cubicBezTo>
                  <a:pt x="5179" y="83932"/>
                  <a:pt x="74913" y="13528"/>
                  <a:pt x="186762" y="0"/>
                </a:cubicBezTo>
                <a:cubicBezTo>
                  <a:pt x="416769" y="-6163"/>
                  <a:pt x="600068" y="45963"/>
                  <a:pt x="724405" y="0"/>
                </a:cubicBezTo>
                <a:cubicBezTo>
                  <a:pt x="848742" y="-45963"/>
                  <a:pt x="1154045" y="19499"/>
                  <a:pt x="1330683" y="0"/>
                </a:cubicBezTo>
                <a:cubicBezTo>
                  <a:pt x="1507321" y="-19499"/>
                  <a:pt x="1735178" y="23009"/>
                  <a:pt x="1902644" y="0"/>
                </a:cubicBezTo>
                <a:cubicBezTo>
                  <a:pt x="1996613" y="-21798"/>
                  <a:pt x="2084710" y="56435"/>
                  <a:pt x="2089406" y="186762"/>
                </a:cubicBezTo>
                <a:cubicBezTo>
                  <a:pt x="2130526" y="297770"/>
                  <a:pt x="2075455" y="467455"/>
                  <a:pt x="2089406" y="575214"/>
                </a:cubicBezTo>
                <a:cubicBezTo>
                  <a:pt x="2103357" y="682973"/>
                  <a:pt x="2049392" y="815810"/>
                  <a:pt x="2089406" y="933785"/>
                </a:cubicBezTo>
                <a:cubicBezTo>
                  <a:pt x="2103589" y="1062998"/>
                  <a:pt x="1985254" y="1104448"/>
                  <a:pt x="1902644" y="1120547"/>
                </a:cubicBezTo>
                <a:cubicBezTo>
                  <a:pt x="1782239" y="1142523"/>
                  <a:pt x="1451015" y="1092715"/>
                  <a:pt x="1330683" y="1120547"/>
                </a:cubicBezTo>
                <a:cubicBezTo>
                  <a:pt x="1210351" y="1148379"/>
                  <a:pt x="1023140" y="1061557"/>
                  <a:pt x="810199" y="1120547"/>
                </a:cubicBezTo>
                <a:cubicBezTo>
                  <a:pt x="597258" y="1179537"/>
                  <a:pt x="373372" y="1048329"/>
                  <a:pt x="186762" y="1120547"/>
                </a:cubicBezTo>
                <a:cubicBezTo>
                  <a:pt x="76683" y="1096644"/>
                  <a:pt x="-18817" y="1052347"/>
                  <a:pt x="0" y="933785"/>
                </a:cubicBezTo>
                <a:cubicBezTo>
                  <a:pt x="-23297" y="771338"/>
                  <a:pt x="38026" y="734671"/>
                  <a:pt x="0" y="567744"/>
                </a:cubicBezTo>
                <a:cubicBezTo>
                  <a:pt x="-38026" y="400817"/>
                  <a:pt x="9083" y="280168"/>
                  <a:pt x="0" y="186762"/>
                </a:cubicBezTo>
                <a:close/>
              </a:path>
              <a:path w="2089406" h="1120547" stroke="0" extrusionOk="0">
                <a:moveTo>
                  <a:pt x="0" y="186762"/>
                </a:moveTo>
                <a:cubicBezTo>
                  <a:pt x="5792" y="84310"/>
                  <a:pt x="100697" y="-13638"/>
                  <a:pt x="186762" y="0"/>
                </a:cubicBezTo>
                <a:cubicBezTo>
                  <a:pt x="388249" y="-55582"/>
                  <a:pt x="480726" y="39939"/>
                  <a:pt x="741564" y="0"/>
                </a:cubicBezTo>
                <a:cubicBezTo>
                  <a:pt x="1002402" y="-39939"/>
                  <a:pt x="1085996" y="3101"/>
                  <a:pt x="1330683" y="0"/>
                </a:cubicBezTo>
                <a:cubicBezTo>
                  <a:pt x="1575370" y="-3101"/>
                  <a:pt x="1762794" y="12339"/>
                  <a:pt x="1902644" y="0"/>
                </a:cubicBezTo>
                <a:cubicBezTo>
                  <a:pt x="2010228" y="-5411"/>
                  <a:pt x="2101562" y="96662"/>
                  <a:pt x="2089406" y="186762"/>
                </a:cubicBezTo>
                <a:cubicBezTo>
                  <a:pt x="2107204" y="275697"/>
                  <a:pt x="2050255" y="428214"/>
                  <a:pt x="2089406" y="560274"/>
                </a:cubicBezTo>
                <a:cubicBezTo>
                  <a:pt x="2128557" y="692334"/>
                  <a:pt x="2047026" y="760341"/>
                  <a:pt x="2089406" y="933785"/>
                </a:cubicBezTo>
                <a:cubicBezTo>
                  <a:pt x="2099940" y="1053741"/>
                  <a:pt x="2005776" y="1107199"/>
                  <a:pt x="1902644" y="1120547"/>
                </a:cubicBezTo>
                <a:cubicBezTo>
                  <a:pt x="1744984" y="1142971"/>
                  <a:pt x="1576522" y="1105960"/>
                  <a:pt x="1347842" y="1120547"/>
                </a:cubicBezTo>
                <a:cubicBezTo>
                  <a:pt x="1119162" y="1135134"/>
                  <a:pt x="1031347" y="1083695"/>
                  <a:pt x="793040" y="1120547"/>
                </a:cubicBezTo>
                <a:cubicBezTo>
                  <a:pt x="554733" y="1157399"/>
                  <a:pt x="453275" y="1094083"/>
                  <a:pt x="186762" y="1120547"/>
                </a:cubicBezTo>
                <a:cubicBezTo>
                  <a:pt x="65373" y="1143597"/>
                  <a:pt x="15328" y="1039989"/>
                  <a:pt x="0" y="933785"/>
                </a:cubicBezTo>
                <a:cubicBezTo>
                  <a:pt x="-1750" y="831499"/>
                  <a:pt x="42742" y="716259"/>
                  <a:pt x="0" y="575214"/>
                </a:cubicBezTo>
                <a:cubicBezTo>
                  <a:pt x="-42742" y="434169"/>
                  <a:pt x="39168" y="316545"/>
                  <a:pt x="0" y="1867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uses his most trusted ally Arjun to smuggle diamonds with no documents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plans to steal the money from the cult leader's Swiss account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Broker makes himself get caught by the CBI so that he is safe in JC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The pharma owner kills himself in fear rather than getting tortured by the mafia</a:t>
            </a:r>
            <a:endParaRPr 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The pharma owner burns down his warehouse to get insurance money but is caught for fraud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Diamonds belonging to Anthony are in  Ethiopia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Bengaluru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</a:t>
            </a:r>
            <a:r>
              <a:rPr lang="en-US"/>
              <a:t>a dentist (Raj) </a:t>
            </a:r>
            <a:r>
              <a:rPr lang="en-US" dirty="0"/>
              <a:t>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will be taken by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Arjun goe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s to Surat to sell it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199303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48571 w 3088434"/>
              <a:gd name="connsiteY1" fmla="*/ 0 h 1410041"/>
              <a:gd name="connsiteX2" fmla="*/ 1266258 w 3088434"/>
              <a:gd name="connsiteY2" fmla="*/ 0 h 1410041"/>
              <a:gd name="connsiteX3" fmla="*/ 1822176 w 3088434"/>
              <a:gd name="connsiteY3" fmla="*/ 0 h 1410041"/>
              <a:gd name="connsiteX4" fmla="*/ 2439863 w 3088434"/>
              <a:gd name="connsiteY4" fmla="*/ 0 h 1410041"/>
              <a:gd name="connsiteX5" fmla="*/ 3088434 w 3088434"/>
              <a:gd name="connsiteY5" fmla="*/ 0 h 1410041"/>
              <a:gd name="connsiteX6" fmla="*/ 3088434 w 3088434"/>
              <a:gd name="connsiteY6" fmla="*/ 484114 h 1410041"/>
              <a:gd name="connsiteX7" fmla="*/ 3088434 w 3088434"/>
              <a:gd name="connsiteY7" fmla="*/ 968228 h 1410041"/>
              <a:gd name="connsiteX8" fmla="*/ 3088434 w 3088434"/>
              <a:gd name="connsiteY8" fmla="*/ 1410041 h 1410041"/>
              <a:gd name="connsiteX9" fmla="*/ 2563400 w 3088434"/>
              <a:gd name="connsiteY9" fmla="*/ 1410041 h 1410041"/>
              <a:gd name="connsiteX10" fmla="*/ 2038366 w 3088434"/>
              <a:gd name="connsiteY10" fmla="*/ 1410041 h 1410041"/>
              <a:gd name="connsiteX11" fmla="*/ 1451564 w 3088434"/>
              <a:gd name="connsiteY11" fmla="*/ 1410041 h 1410041"/>
              <a:gd name="connsiteX12" fmla="*/ 833877 w 3088434"/>
              <a:gd name="connsiteY12" fmla="*/ 1410041 h 1410041"/>
              <a:gd name="connsiteX13" fmla="*/ 0 w 3088434"/>
              <a:gd name="connsiteY13" fmla="*/ 1410041 h 1410041"/>
              <a:gd name="connsiteX14" fmla="*/ 0 w 3088434"/>
              <a:gd name="connsiteY14" fmla="*/ 968228 h 1410041"/>
              <a:gd name="connsiteX15" fmla="*/ 0 w 3088434"/>
              <a:gd name="connsiteY15" fmla="*/ 512315 h 1410041"/>
              <a:gd name="connsiteX16" fmla="*/ 0 w 3088434"/>
              <a:gd name="connsiteY16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77910" y="109977"/>
                  <a:pt x="3089392" y="291635"/>
                  <a:pt x="3088434" y="484114"/>
                </a:cubicBezTo>
                <a:cubicBezTo>
                  <a:pt x="3087476" y="676593"/>
                  <a:pt x="3108797" y="864671"/>
                  <a:pt x="3088434" y="968228"/>
                </a:cubicBezTo>
                <a:cubicBezTo>
                  <a:pt x="3068071" y="1071785"/>
                  <a:pt x="3091045" y="1267372"/>
                  <a:pt x="3088434" y="1410041"/>
                </a:cubicBezTo>
                <a:cubicBezTo>
                  <a:pt x="2933123" y="1398995"/>
                  <a:pt x="2678559" y="1407580"/>
                  <a:pt x="2563400" y="1410041"/>
                </a:cubicBezTo>
                <a:cubicBezTo>
                  <a:pt x="2448241" y="1412502"/>
                  <a:pt x="2150140" y="1419251"/>
                  <a:pt x="2038366" y="1410041"/>
                </a:cubicBezTo>
                <a:cubicBezTo>
                  <a:pt x="1926592" y="1400831"/>
                  <a:pt x="1721140" y="1413475"/>
                  <a:pt x="1451564" y="1410041"/>
                </a:cubicBezTo>
                <a:cubicBezTo>
                  <a:pt x="1181988" y="1406607"/>
                  <a:pt x="1129375" y="1422376"/>
                  <a:pt x="833877" y="1410041"/>
                </a:cubicBezTo>
                <a:cubicBezTo>
                  <a:pt x="538379" y="1397706"/>
                  <a:pt x="213471" y="1450005"/>
                  <a:pt x="0" y="1410041"/>
                </a:cubicBezTo>
                <a:cubicBezTo>
                  <a:pt x="-15987" y="1248737"/>
                  <a:pt x="10980" y="1072832"/>
                  <a:pt x="0" y="968228"/>
                </a:cubicBezTo>
                <a:cubicBezTo>
                  <a:pt x="-10980" y="863624"/>
                  <a:pt x="-20294" y="724408"/>
                  <a:pt x="0" y="512315"/>
                </a:cubicBezTo>
                <a:cubicBezTo>
                  <a:pt x="20294" y="300222"/>
                  <a:pt x="6691" y="194716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3992" y="101821"/>
                  <a:pt x="3074003" y="245535"/>
                  <a:pt x="3088434" y="441813"/>
                </a:cubicBezTo>
                <a:cubicBezTo>
                  <a:pt x="3102865" y="638091"/>
                  <a:pt x="3080389" y="747766"/>
                  <a:pt x="3088434" y="869525"/>
                </a:cubicBezTo>
                <a:cubicBezTo>
                  <a:pt x="3096479" y="991284"/>
                  <a:pt x="3077674" y="1300922"/>
                  <a:pt x="3088434" y="1410041"/>
                </a:cubicBezTo>
                <a:cubicBezTo>
                  <a:pt x="2900227" y="1400450"/>
                  <a:pt x="2689091" y="1416655"/>
                  <a:pt x="2532516" y="1410041"/>
                </a:cubicBezTo>
                <a:cubicBezTo>
                  <a:pt x="2375941" y="1403427"/>
                  <a:pt x="2177167" y="1404142"/>
                  <a:pt x="1976598" y="1410041"/>
                </a:cubicBezTo>
                <a:cubicBezTo>
                  <a:pt x="1776029" y="1415940"/>
                  <a:pt x="1705832" y="1385102"/>
                  <a:pt x="1451564" y="1410041"/>
                </a:cubicBezTo>
                <a:cubicBezTo>
                  <a:pt x="1197296" y="1434980"/>
                  <a:pt x="1044660" y="1422965"/>
                  <a:pt x="772109" y="1410041"/>
                </a:cubicBezTo>
                <a:cubicBezTo>
                  <a:pt x="499559" y="1397117"/>
                  <a:pt x="229293" y="1423676"/>
                  <a:pt x="0" y="1410041"/>
                </a:cubicBezTo>
                <a:cubicBezTo>
                  <a:pt x="-7437" y="1254720"/>
                  <a:pt x="-17915" y="1185274"/>
                  <a:pt x="0" y="982329"/>
                </a:cubicBezTo>
                <a:cubicBezTo>
                  <a:pt x="17915" y="779384"/>
                  <a:pt x="-2529" y="661859"/>
                  <a:pt x="0" y="526415"/>
                </a:cubicBezTo>
                <a:cubicBezTo>
                  <a:pt x="2529" y="390971"/>
                  <a:pt x="-24048" y="18239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360106" y="187176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624219 w 3533316"/>
              <a:gd name="connsiteY1" fmla="*/ 0 h 1438032"/>
              <a:gd name="connsiteX2" fmla="*/ 1283771 w 3533316"/>
              <a:gd name="connsiteY2" fmla="*/ 0 h 1438032"/>
              <a:gd name="connsiteX3" fmla="*/ 1943324 w 3533316"/>
              <a:gd name="connsiteY3" fmla="*/ 0 h 1438032"/>
              <a:gd name="connsiteX4" fmla="*/ 2426210 w 3533316"/>
              <a:gd name="connsiteY4" fmla="*/ 0 h 1438032"/>
              <a:gd name="connsiteX5" fmla="*/ 2909097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73068 h 1438032"/>
              <a:gd name="connsiteX9" fmla="*/ 3533316 w 3533316"/>
              <a:gd name="connsiteY9" fmla="*/ 1438032 h 1438032"/>
              <a:gd name="connsiteX10" fmla="*/ 2944430 w 3533316"/>
              <a:gd name="connsiteY10" fmla="*/ 1438032 h 1438032"/>
              <a:gd name="connsiteX11" fmla="*/ 2390877 w 3533316"/>
              <a:gd name="connsiteY11" fmla="*/ 1438032 h 1438032"/>
              <a:gd name="connsiteX12" fmla="*/ 1801991 w 3533316"/>
              <a:gd name="connsiteY12" fmla="*/ 1438032 h 1438032"/>
              <a:gd name="connsiteX13" fmla="*/ 1142439 w 3533316"/>
              <a:gd name="connsiteY13" fmla="*/ 1438032 h 1438032"/>
              <a:gd name="connsiteX14" fmla="*/ 553553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58688 h 1438032"/>
              <a:gd name="connsiteX17" fmla="*/ 0 w 3533316"/>
              <a:gd name="connsiteY17" fmla="*/ 450583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236216" y="13272"/>
                  <a:pt x="396042" y="-446"/>
                  <a:pt x="624219" y="0"/>
                </a:cubicBezTo>
                <a:cubicBezTo>
                  <a:pt x="852396" y="446"/>
                  <a:pt x="1122702" y="-7974"/>
                  <a:pt x="1283771" y="0"/>
                </a:cubicBezTo>
                <a:cubicBezTo>
                  <a:pt x="1444840" y="7974"/>
                  <a:pt x="1714579" y="1615"/>
                  <a:pt x="1943324" y="0"/>
                </a:cubicBezTo>
                <a:cubicBezTo>
                  <a:pt x="2172069" y="-1615"/>
                  <a:pt x="2234742" y="8425"/>
                  <a:pt x="2426210" y="0"/>
                </a:cubicBezTo>
                <a:cubicBezTo>
                  <a:pt x="2617678" y="-8425"/>
                  <a:pt x="2792694" y="-23254"/>
                  <a:pt x="2909097" y="0"/>
                </a:cubicBezTo>
                <a:cubicBezTo>
                  <a:pt x="3025500" y="23254"/>
                  <a:pt x="3310518" y="5931"/>
                  <a:pt x="3533316" y="0"/>
                </a:cubicBezTo>
                <a:cubicBezTo>
                  <a:pt x="3518166" y="101843"/>
                  <a:pt x="3516863" y="359124"/>
                  <a:pt x="3533316" y="479344"/>
                </a:cubicBezTo>
                <a:cubicBezTo>
                  <a:pt x="3549769" y="599564"/>
                  <a:pt x="3544456" y="867803"/>
                  <a:pt x="3533316" y="973068"/>
                </a:cubicBezTo>
                <a:cubicBezTo>
                  <a:pt x="3522176" y="1078333"/>
                  <a:pt x="3555818" y="1307243"/>
                  <a:pt x="3533316" y="1438032"/>
                </a:cubicBezTo>
                <a:cubicBezTo>
                  <a:pt x="3370494" y="1421460"/>
                  <a:pt x="3065703" y="1456842"/>
                  <a:pt x="2944430" y="1438032"/>
                </a:cubicBezTo>
                <a:cubicBezTo>
                  <a:pt x="2823157" y="1419222"/>
                  <a:pt x="2557698" y="1411072"/>
                  <a:pt x="2390877" y="1438032"/>
                </a:cubicBezTo>
                <a:cubicBezTo>
                  <a:pt x="2224056" y="1464992"/>
                  <a:pt x="2024840" y="1450213"/>
                  <a:pt x="1801991" y="1438032"/>
                </a:cubicBezTo>
                <a:cubicBezTo>
                  <a:pt x="1579142" y="1425851"/>
                  <a:pt x="1307511" y="1412459"/>
                  <a:pt x="1142439" y="1438032"/>
                </a:cubicBezTo>
                <a:cubicBezTo>
                  <a:pt x="977367" y="1463605"/>
                  <a:pt x="755094" y="1430631"/>
                  <a:pt x="553553" y="1438032"/>
                </a:cubicBezTo>
                <a:cubicBezTo>
                  <a:pt x="352012" y="1445433"/>
                  <a:pt x="269972" y="1453369"/>
                  <a:pt x="0" y="1438032"/>
                </a:cubicBezTo>
                <a:cubicBezTo>
                  <a:pt x="1884" y="1298102"/>
                  <a:pt x="23270" y="1101482"/>
                  <a:pt x="0" y="958688"/>
                </a:cubicBezTo>
                <a:cubicBezTo>
                  <a:pt x="-23270" y="815894"/>
                  <a:pt x="5401" y="588112"/>
                  <a:pt x="0" y="450583"/>
                </a:cubicBezTo>
                <a:cubicBezTo>
                  <a:pt x="-5401" y="313055"/>
                  <a:pt x="7209" y="188374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324601" y="-20328"/>
                  <a:pt x="347147" y="-10255"/>
                  <a:pt x="659552" y="0"/>
                </a:cubicBezTo>
                <a:cubicBezTo>
                  <a:pt x="971957" y="10255"/>
                  <a:pt x="992816" y="18623"/>
                  <a:pt x="1142439" y="0"/>
                </a:cubicBezTo>
                <a:cubicBezTo>
                  <a:pt x="1292062" y="-18623"/>
                  <a:pt x="1452862" y="5492"/>
                  <a:pt x="1731325" y="0"/>
                </a:cubicBezTo>
                <a:cubicBezTo>
                  <a:pt x="2009788" y="-5492"/>
                  <a:pt x="2040557" y="11152"/>
                  <a:pt x="2320211" y="0"/>
                </a:cubicBezTo>
                <a:cubicBezTo>
                  <a:pt x="2599865" y="-11152"/>
                  <a:pt x="2591953" y="14588"/>
                  <a:pt x="2838431" y="0"/>
                </a:cubicBezTo>
                <a:cubicBezTo>
                  <a:pt x="3084909" y="-14588"/>
                  <a:pt x="3262974" y="31130"/>
                  <a:pt x="3533316" y="0"/>
                </a:cubicBezTo>
                <a:cubicBezTo>
                  <a:pt x="3550148" y="196918"/>
                  <a:pt x="3536094" y="363210"/>
                  <a:pt x="3533316" y="464964"/>
                </a:cubicBezTo>
                <a:cubicBezTo>
                  <a:pt x="3530538" y="566718"/>
                  <a:pt x="3520737" y="698908"/>
                  <a:pt x="3533316" y="901167"/>
                </a:cubicBezTo>
                <a:cubicBezTo>
                  <a:pt x="3545895" y="1103426"/>
                  <a:pt x="3541685" y="1179296"/>
                  <a:pt x="3533316" y="1438032"/>
                </a:cubicBezTo>
                <a:cubicBezTo>
                  <a:pt x="3336006" y="1446907"/>
                  <a:pt x="3116590" y="1424335"/>
                  <a:pt x="2979763" y="1438032"/>
                </a:cubicBezTo>
                <a:cubicBezTo>
                  <a:pt x="2842936" y="1451729"/>
                  <a:pt x="2618498" y="1460296"/>
                  <a:pt x="2461543" y="1438032"/>
                </a:cubicBezTo>
                <a:cubicBezTo>
                  <a:pt x="2304588" y="1415768"/>
                  <a:pt x="2010980" y="1455332"/>
                  <a:pt x="1837324" y="1438032"/>
                </a:cubicBezTo>
                <a:cubicBezTo>
                  <a:pt x="1663668" y="1420732"/>
                  <a:pt x="1529945" y="1454456"/>
                  <a:pt x="1354438" y="1438032"/>
                </a:cubicBezTo>
                <a:cubicBezTo>
                  <a:pt x="1178931" y="1421608"/>
                  <a:pt x="1072606" y="1448789"/>
                  <a:pt x="836218" y="1438032"/>
                </a:cubicBezTo>
                <a:cubicBezTo>
                  <a:pt x="599830" y="1427275"/>
                  <a:pt x="339669" y="1461585"/>
                  <a:pt x="0" y="1438032"/>
                </a:cubicBezTo>
                <a:cubicBezTo>
                  <a:pt x="-19441" y="1231864"/>
                  <a:pt x="-12526" y="1171984"/>
                  <a:pt x="0" y="944308"/>
                </a:cubicBezTo>
                <a:cubicBezTo>
                  <a:pt x="12526" y="716632"/>
                  <a:pt x="1345" y="565322"/>
                  <a:pt x="0" y="464964"/>
                </a:cubicBezTo>
                <a:cubicBezTo>
                  <a:pt x="-1345" y="364606"/>
                  <a:pt x="-16930" y="180983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3939603" y="187176"/>
            <a:ext cx="3867912" cy="1410041"/>
          </a:xfrm>
          <a:custGeom>
            <a:avLst/>
            <a:gdLst>
              <a:gd name="connsiteX0" fmla="*/ 0 w 3867912"/>
              <a:gd name="connsiteY0" fmla="*/ 0 h 1410041"/>
              <a:gd name="connsiteX1" fmla="*/ 567294 w 3867912"/>
              <a:gd name="connsiteY1" fmla="*/ 0 h 1410041"/>
              <a:gd name="connsiteX2" fmla="*/ 1289304 w 3867912"/>
              <a:gd name="connsiteY2" fmla="*/ 0 h 1410041"/>
              <a:gd name="connsiteX3" fmla="*/ 1972635 w 3867912"/>
              <a:gd name="connsiteY3" fmla="*/ 0 h 1410041"/>
              <a:gd name="connsiteX4" fmla="*/ 2501250 w 3867912"/>
              <a:gd name="connsiteY4" fmla="*/ 0 h 1410041"/>
              <a:gd name="connsiteX5" fmla="*/ 3145902 w 3867912"/>
              <a:gd name="connsiteY5" fmla="*/ 0 h 1410041"/>
              <a:gd name="connsiteX6" fmla="*/ 3867912 w 3867912"/>
              <a:gd name="connsiteY6" fmla="*/ 0 h 1410041"/>
              <a:gd name="connsiteX7" fmla="*/ 3867912 w 3867912"/>
              <a:gd name="connsiteY7" fmla="*/ 441813 h 1410041"/>
              <a:gd name="connsiteX8" fmla="*/ 3867912 w 3867912"/>
              <a:gd name="connsiteY8" fmla="*/ 911827 h 1410041"/>
              <a:gd name="connsiteX9" fmla="*/ 3867912 w 3867912"/>
              <a:gd name="connsiteY9" fmla="*/ 1410041 h 1410041"/>
              <a:gd name="connsiteX10" fmla="*/ 3261939 w 3867912"/>
              <a:gd name="connsiteY10" fmla="*/ 1410041 h 1410041"/>
              <a:gd name="connsiteX11" fmla="*/ 2733324 w 3867912"/>
              <a:gd name="connsiteY11" fmla="*/ 1410041 h 1410041"/>
              <a:gd name="connsiteX12" fmla="*/ 2127352 w 3867912"/>
              <a:gd name="connsiteY12" fmla="*/ 1410041 h 1410041"/>
              <a:gd name="connsiteX13" fmla="*/ 1598737 w 3867912"/>
              <a:gd name="connsiteY13" fmla="*/ 1410041 h 1410041"/>
              <a:gd name="connsiteX14" fmla="*/ 1031443 w 3867912"/>
              <a:gd name="connsiteY14" fmla="*/ 1410041 h 1410041"/>
              <a:gd name="connsiteX15" fmla="*/ 0 w 3867912"/>
              <a:gd name="connsiteY15" fmla="*/ 1410041 h 1410041"/>
              <a:gd name="connsiteX16" fmla="*/ 0 w 3867912"/>
              <a:gd name="connsiteY16" fmla="*/ 925927 h 1410041"/>
              <a:gd name="connsiteX17" fmla="*/ 0 w 3867912"/>
              <a:gd name="connsiteY17" fmla="*/ 455913 h 1410041"/>
              <a:gd name="connsiteX18" fmla="*/ 0 w 3867912"/>
              <a:gd name="connsiteY18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10041" fill="none" extrusionOk="0">
                <a:moveTo>
                  <a:pt x="0" y="0"/>
                </a:moveTo>
                <a:cubicBezTo>
                  <a:pt x="202426" y="12716"/>
                  <a:pt x="404779" y="-25941"/>
                  <a:pt x="567294" y="0"/>
                </a:cubicBezTo>
                <a:cubicBezTo>
                  <a:pt x="729809" y="25941"/>
                  <a:pt x="1040657" y="-29958"/>
                  <a:pt x="1289304" y="0"/>
                </a:cubicBezTo>
                <a:cubicBezTo>
                  <a:pt x="1537951" y="29958"/>
                  <a:pt x="1631110" y="-12023"/>
                  <a:pt x="1972635" y="0"/>
                </a:cubicBezTo>
                <a:cubicBezTo>
                  <a:pt x="2314160" y="12023"/>
                  <a:pt x="2324177" y="-17792"/>
                  <a:pt x="2501250" y="0"/>
                </a:cubicBezTo>
                <a:cubicBezTo>
                  <a:pt x="2678323" y="17792"/>
                  <a:pt x="3015785" y="17788"/>
                  <a:pt x="3145902" y="0"/>
                </a:cubicBezTo>
                <a:cubicBezTo>
                  <a:pt x="3276019" y="-17788"/>
                  <a:pt x="3509444" y="32640"/>
                  <a:pt x="3867912" y="0"/>
                </a:cubicBezTo>
                <a:cubicBezTo>
                  <a:pt x="3847860" y="116387"/>
                  <a:pt x="3888773" y="336587"/>
                  <a:pt x="3867912" y="441813"/>
                </a:cubicBezTo>
                <a:cubicBezTo>
                  <a:pt x="3847051" y="547039"/>
                  <a:pt x="3861314" y="770319"/>
                  <a:pt x="3867912" y="911827"/>
                </a:cubicBezTo>
                <a:cubicBezTo>
                  <a:pt x="3874510" y="1053335"/>
                  <a:pt x="3870999" y="1254291"/>
                  <a:pt x="3867912" y="1410041"/>
                </a:cubicBezTo>
                <a:cubicBezTo>
                  <a:pt x="3657469" y="1397031"/>
                  <a:pt x="3440346" y="1438004"/>
                  <a:pt x="3261939" y="1410041"/>
                </a:cubicBezTo>
                <a:cubicBezTo>
                  <a:pt x="3083532" y="1382078"/>
                  <a:pt x="2946889" y="1407280"/>
                  <a:pt x="2733324" y="1410041"/>
                </a:cubicBezTo>
                <a:cubicBezTo>
                  <a:pt x="2519760" y="1412802"/>
                  <a:pt x="2316291" y="1432148"/>
                  <a:pt x="2127352" y="1410041"/>
                </a:cubicBezTo>
                <a:cubicBezTo>
                  <a:pt x="1938413" y="1387934"/>
                  <a:pt x="1814943" y="1383833"/>
                  <a:pt x="1598737" y="1410041"/>
                </a:cubicBezTo>
                <a:cubicBezTo>
                  <a:pt x="1382531" y="1436249"/>
                  <a:pt x="1284797" y="1404062"/>
                  <a:pt x="1031443" y="1410041"/>
                </a:cubicBezTo>
                <a:cubicBezTo>
                  <a:pt x="778089" y="1416020"/>
                  <a:pt x="279798" y="1447390"/>
                  <a:pt x="0" y="1410041"/>
                </a:cubicBezTo>
                <a:cubicBezTo>
                  <a:pt x="11893" y="1257643"/>
                  <a:pt x="1448" y="1081468"/>
                  <a:pt x="0" y="925927"/>
                </a:cubicBezTo>
                <a:cubicBezTo>
                  <a:pt x="-1448" y="770386"/>
                  <a:pt x="3019" y="567018"/>
                  <a:pt x="0" y="455913"/>
                </a:cubicBezTo>
                <a:cubicBezTo>
                  <a:pt x="-3019" y="344808"/>
                  <a:pt x="7026" y="99513"/>
                  <a:pt x="0" y="0"/>
                </a:cubicBezTo>
                <a:close/>
              </a:path>
              <a:path w="3867912" h="1410041" stroke="0" extrusionOk="0">
                <a:moveTo>
                  <a:pt x="0" y="0"/>
                </a:moveTo>
                <a:cubicBezTo>
                  <a:pt x="241248" y="21133"/>
                  <a:pt x="360822" y="16633"/>
                  <a:pt x="528615" y="0"/>
                </a:cubicBezTo>
                <a:cubicBezTo>
                  <a:pt x="696409" y="-16633"/>
                  <a:pt x="1021917" y="13997"/>
                  <a:pt x="1173267" y="0"/>
                </a:cubicBezTo>
                <a:cubicBezTo>
                  <a:pt x="1324617" y="-13997"/>
                  <a:pt x="1474974" y="-20968"/>
                  <a:pt x="1740560" y="0"/>
                </a:cubicBezTo>
                <a:cubicBezTo>
                  <a:pt x="2006146" y="20968"/>
                  <a:pt x="2178208" y="3082"/>
                  <a:pt x="2346533" y="0"/>
                </a:cubicBezTo>
                <a:cubicBezTo>
                  <a:pt x="2514858" y="-3082"/>
                  <a:pt x="2779020" y="-4011"/>
                  <a:pt x="3029864" y="0"/>
                </a:cubicBezTo>
                <a:cubicBezTo>
                  <a:pt x="3280708" y="4011"/>
                  <a:pt x="3509971" y="-10760"/>
                  <a:pt x="3867912" y="0"/>
                </a:cubicBezTo>
                <a:cubicBezTo>
                  <a:pt x="3888969" y="184454"/>
                  <a:pt x="3863371" y="283003"/>
                  <a:pt x="3867912" y="441813"/>
                </a:cubicBezTo>
                <a:cubicBezTo>
                  <a:pt x="3872453" y="600623"/>
                  <a:pt x="3886583" y="787873"/>
                  <a:pt x="3867912" y="897726"/>
                </a:cubicBezTo>
                <a:cubicBezTo>
                  <a:pt x="3849241" y="1007579"/>
                  <a:pt x="3862742" y="1168515"/>
                  <a:pt x="3867912" y="1410041"/>
                </a:cubicBezTo>
                <a:cubicBezTo>
                  <a:pt x="3585032" y="1392330"/>
                  <a:pt x="3525967" y="1402833"/>
                  <a:pt x="3300618" y="1410041"/>
                </a:cubicBezTo>
                <a:cubicBezTo>
                  <a:pt x="3075269" y="1417249"/>
                  <a:pt x="2887452" y="1398164"/>
                  <a:pt x="2578608" y="1410041"/>
                </a:cubicBezTo>
                <a:cubicBezTo>
                  <a:pt x="2269764" y="1421919"/>
                  <a:pt x="2014586" y="1420786"/>
                  <a:pt x="1856598" y="1410041"/>
                </a:cubicBezTo>
                <a:cubicBezTo>
                  <a:pt x="1698610" y="1399297"/>
                  <a:pt x="1387349" y="1386857"/>
                  <a:pt x="1250625" y="1410041"/>
                </a:cubicBezTo>
                <a:cubicBezTo>
                  <a:pt x="1113901" y="1433225"/>
                  <a:pt x="875065" y="1423243"/>
                  <a:pt x="605973" y="1410041"/>
                </a:cubicBezTo>
                <a:cubicBezTo>
                  <a:pt x="336881" y="1396839"/>
                  <a:pt x="272294" y="1433152"/>
                  <a:pt x="0" y="1410041"/>
                </a:cubicBezTo>
                <a:cubicBezTo>
                  <a:pt x="-3047" y="1253505"/>
                  <a:pt x="-7979" y="1137851"/>
                  <a:pt x="0" y="940027"/>
                </a:cubicBezTo>
                <a:cubicBezTo>
                  <a:pt x="7979" y="742203"/>
                  <a:pt x="-611" y="647824"/>
                  <a:pt x="0" y="455913"/>
                </a:cubicBezTo>
                <a:cubicBezTo>
                  <a:pt x="611" y="264002"/>
                  <a:pt x="-20452" y="12280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1883361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17687 w 3088434"/>
              <a:gd name="connsiteY1" fmla="*/ 0 h 1410041"/>
              <a:gd name="connsiteX2" fmla="*/ 1297142 w 3088434"/>
              <a:gd name="connsiteY2" fmla="*/ 0 h 1410041"/>
              <a:gd name="connsiteX3" fmla="*/ 1976598 w 3088434"/>
              <a:gd name="connsiteY3" fmla="*/ 0 h 1410041"/>
              <a:gd name="connsiteX4" fmla="*/ 3088434 w 3088434"/>
              <a:gd name="connsiteY4" fmla="*/ 0 h 1410041"/>
              <a:gd name="connsiteX5" fmla="*/ 3088434 w 3088434"/>
              <a:gd name="connsiteY5" fmla="*/ 470014 h 1410041"/>
              <a:gd name="connsiteX6" fmla="*/ 3088434 w 3088434"/>
              <a:gd name="connsiteY6" fmla="*/ 925927 h 1410041"/>
              <a:gd name="connsiteX7" fmla="*/ 3088434 w 3088434"/>
              <a:gd name="connsiteY7" fmla="*/ 1410041 h 1410041"/>
              <a:gd name="connsiteX8" fmla="*/ 2501632 w 3088434"/>
              <a:gd name="connsiteY8" fmla="*/ 1410041 h 1410041"/>
              <a:gd name="connsiteX9" fmla="*/ 1883945 w 3088434"/>
              <a:gd name="connsiteY9" fmla="*/ 1410041 h 1410041"/>
              <a:gd name="connsiteX10" fmla="*/ 1266258 w 3088434"/>
              <a:gd name="connsiteY10" fmla="*/ 1410041 h 1410041"/>
              <a:gd name="connsiteX11" fmla="*/ 679455 w 3088434"/>
              <a:gd name="connsiteY11" fmla="*/ 1410041 h 1410041"/>
              <a:gd name="connsiteX12" fmla="*/ 0 w 3088434"/>
              <a:gd name="connsiteY12" fmla="*/ 1410041 h 1410041"/>
              <a:gd name="connsiteX13" fmla="*/ 0 w 3088434"/>
              <a:gd name="connsiteY13" fmla="*/ 954128 h 1410041"/>
              <a:gd name="connsiteX14" fmla="*/ 0 w 3088434"/>
              <a:gd name="connsiteY14" fmla="*/ 512315 h 1410041"/>
              <a:gd name="connsiteX15" fmla="*/ 0 w 3088434"/>
              <a:gd name="connsiteY15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90224" y="180278"/>
                  <a:pt x="3080981" y="355202"/>
                  <a:pt x="3088434" y="470014"/>
                </a:cubicBezTo>
                <a:cubicBezTo>
                  <a:pt x="3095887" y="584826"/>
                  <a:pt x="3106160" y="805098"/>
                  <a:pt x="3088434" y="925927"/>
                </a:cubicBezTo>
                <a:cubicBezTo>
                  <a:pt x="3070708" y="1046756"/>
                  <a:pt x="3080058" y="1223150"/>
                  <a:pt x="3088434" y="1410041"/>
                </a:cubicBezTo>
                <a:cubicBezTo>
                  <a:pt x="2840925" y="1418650"/>
                  <a:pt x="2621565" y="1424156"/>
                  <a:pt x="2501632" y="1410041"/>
                </a:cubicBezTo>
                <a:cubicBezTo>
                  <a:pt x="2381699" y="1395926"/>
                  <a:pt x="2148709" y="1436423"/>
                  <a:pt x="1883945" y="1410041"/>
                </a:cubicBezTo>
                <a:cubicBezTo>
                  <a:pt x="1619181" y="1383659"/>
                  <a:pt x="1471728" y="1403924"/>
                  <a:pt x="1266258" y="1410041"/>
                </a:cubicBezTo>
                <a:cubicBezTo>
                  <a:pt x="1060788" y="1416158"/>
                  <a:pt x="903435" y="1416373"/>
                  <a:pt x="679455" y="1410041"/>
                </a:cubicBezTo>
                <a:cubicBezTo>
                  <a:pt x="455475" y="1403709"/>
                  <a:pt x="263094" y="1439655"/>
                  <a:pt x="0" y="1410041"/>
                </a:cubicBezTo>
                <a:cubicBezTo>
                  <a:pt x="11513" y="1243768"/>
                  <a:pt x="3199" y="1146885"/>
                  <a:pt x="0" y="954128"/>
                </a:cubicBezTo>
                <a:cubicBezTo>
                  <a:pt x="-3199" y="761371"/>
                  <a:pt x="-5008" y="611225"/>
                  <a:pt x="0" y="512315"/>
                </a:cubicBezTo>
                <a:cubicBezTo>
                  <a:pt x="5008" y="413405"/>
                  <a:pt x="10201" y="144885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94577" y="126557"/>
                  <a:pt x="3068974" y="270602"/>
                  <a:pt x="3088434" y="470014"/>
                </a:cubicBezTo>
                <a:cubicBezTo>
                  <a:pt x="3107894" y="669426"/>
                  <a:pt x="3071973" y="735484"/>
                  <a:pt x="3088434" y="897726"/>
                </a:cubicBezTo>
                <a:cubicBezTo>
                  <a:pt x="3104895" y="1059968"/>
                  <a:pt x="3103859" y="1233143"/>
                  <a:pt x="3088434" y="1410041"/>
                </a:cubicBezTo>
                <a:cubicBezTo>
                  <a:pt x="2976085" y="1415576"/>
                  <a:pt x="2730535" y="1394963"/>
                  <a:pt x="2563400" y="1410041"/>
                </a:cubicBezTo>
                <a:cubicBezTo>
                  <a:pt x="2396265" y="1425119"/>
                  <a:pt x="2138237" y="1398405"/>
                  <a:pt x="1976598" y="1410041"/>
                </a:cubicBezTo>
                <a:cubicBezTo>
                  <a:pt x="1814959" y="1421677"/>
                  <a:pt x="1593969" y="1419680"/>
                  <a:pt x="1358911" y="1410041"/>
                </a:cubicBezTo>
                <a:cubicBezTo>
                  <a:pt x="1123853" y="1400402"/>
                  <a:pt x="1043362" y="1391257"/>
                  <a:pt x="833877" y="1410041"/>
                </a:cubicBezTo>
                <a:cubicBezTo>
                  <a:pt x="624392" y="1428825"/>
                  <a:pt x="308433" y="1447939"/>
                  <a:pt x="0" y="1410041"/>
                </a:cubicBezTo>
                <a:cubicBezTo>
                  <a:pt x="-7487" y="1165451"/>
                  <a:pt x="9350" y="1025591"/>
                  <a:pt x="0" y="911827"/>
                </a:cubicBezTo>
                <a:cubicBezTo>
                  <a:pt x="-9350" y="798063"/>
                  <a:pt x="-16377" y="548567"/>
                  <a:pt x="0" y="441813"/>
                </a:cubicBezTo>
                <a:cubicBezTo>
                  <a:pt x="16377" y="335059"/>
                  <a:pt x="-10553" y="20361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3939603" y="1843276"/>
            <a:ext cx="3867912" cy="1475262"/>
          </a:xfrm>
          <a:custGeom>
            <a:avLst/>
            <a:gdLst>
              <a:gd name="connsiteX0" fmla="*/ 0 w 3867912"/>
              <a:gd name="connsiteY0" fmla="*/ 0 h 1475262"/>
              <a:gd name="connsiteX1" fmla="*/ 567294 w 3867912"/>
              <a:gd name="connsiteY1" fmla="*/ 0 h 1475262"/>
              <a:gd name="connsiteX2" fmla="*/ 1250625 w 3867912"/>
              <a:gd name="connsiteY2" fmla="*/ 0 h 1475262"/>
              <a:gd name="connsiteX3" fmla="*/ 1779240 w 3867912"/>
              <a:gd name="connsiteY3" fmla="*/ 0 h 1475262"/>
              <a:gd name="connsiteX4" fmla="*/ 2423892 w 3867912"/>
              <a:gd name="connsiteY4" fmla="*/ 0 h 1475262"/>
              <a:gd name="connsiteX5" fmla="*/ 3029864 w 3867912"/>
              <a:gd name="connsiteY5" fmla="*/ 0 h 1475262"/>
              <a:gd name="connsiteX6" fmla="*/ 3867912 w 3867912"/>
              <a:gd name="connsiteY6" fmla="*/ 0 h 1475262"/>
              <a:gd name="connsiteX7" fmla="*/ 3867912 w 3867912"/>
              <a:gd name="connsiteY7" fmla="*/ 462249 h 1475262"/>
              <a:gd name="connsiteX8" fmla="*/ 3867912 w 3867912"/>
              <a:gd name="connsiteY8" fmla="*/ 954003 h 1475262"/>
              <a:gd name="connsiteX9" fmla="*/ 3867912 w 3867912"/>
              <a:gd name="connsiteY9" fmla="*/ 1475262 h 1475262"/>
              <a:gd name="connsiteX10" fmla="*/ 3339297 w 3867912"/>
              <a:gd name="connsiteY10" fmla="*/ 1475262 h 1475262"/>
              <a:gd name="connsiteX11" fmla="*/ 2655966 w 3867912"/>
              <a:gd name="connsiteY11" fmla="*/ 1475262 h 1475262"/>
              <a:gd name="connsiteX12" fmla="*/ 1933956 w 3867912"/>
              <a:gd name="connsiteY12" fmla="*/ 1475262 h 1475262"/>
              <a:gd name="connsiteX13" fmla="*/ 1289304 w 3867912"/>
              <a:gd name="connsiteY13" fmla="*/ 1475262 h 1475262"/>
              <a:gd name="connsiteX14" fmla="*/ 605973 w 3867912"/>
              <a:gd name="connsiteY14" fmla="*/ 1475262 h 1475262"/>
              <a:gd name="connsiteX15" fmla="*/ 0 w 3867912"/>
              <a:gd name="connsiteY15" fmla="*/ 1475262 h 1475262"/>
              <a:gd name="connsiteX16" fmla="*/ 0 w 3867912"/>
              <a:gd name="connsiteY16" fmla="*/ 983508 h 1475262"/>
              <a:gd name="connsiteX17" fmla="*/ 0 w 3867912"/>
              <a:gd name="connsiteY17" fmla="*/ 477001 h 1475262"/>
              <a:gd name="connsiteX18" fmla="*/ 0 w 3867912"/>
              <a:gd name="connsiteY18" fmla="*/ 0 h 14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75262" fill="none" extrusionOk="0">
                <a:moveTo>
                  <a:pt x="0" y="0"/>
                </a:moveTo>
                <a:cubicBezTo>
                  <a:pt x="236206" y="16718"/>
                  <a:pt x="416247" y="-16716"/>
                  <a:pt x="567294" y="0"/>
                </a:cubicBezTo>
                <a:cubicBezTo>
                  <a:pt x="718341" y="16716"/>
                  <a:pt x="989360" y="-20928"/>
                  <a:pt x="1250625" y="0"/>
                </a:cubicBezTo>
                <a:cubicBezTo>
                  <a:pt x="1511890" y="20928"/>
                  <a:pt x="1570932" y="-26127"/>
                  <a:pt x="1779240" y="0"/>
                </a:cubicBezTo>
                <a:cubicBezTo>
                  <a:pt x="1987549" y="26127"/>
                  <a:pt x="2243516" y="20685"/>
                  <a:pt x="2423892" y="0"/>
                </a:cubicBezTo>
                <a:cubicBezTo>
                  <a:pt x="2604268" y="-20685"/>
                  <a:pt x="2830538" y="2206"/>
                  <a:pt x="3029864" y="0"/>
                </a:cubicBezTo>
                <a:cubicBezTo>
                  <a:pt x="3229190" y="-2206"/>
                  <a:pt x="3487529" y="15244"/>
                  <a:pt x="3867912" y="0"/>
                </a:cubicBezTo>
                <a:cubicBezTo>
                  <a:pt x="3869113" y="212780"/>
                  <a:pt x="3845317" y="304234"/>
                  <a:pt x="3867912" y="462249"/>
                </a:cubicBezTo>
                <a:cubicBezTo>
                  <a:pt x="3890507" y="620264"/>
                  <a:pt x="3858796" y="751496"/>
                  <a:pt x="3867912" y="954003"/>
                </a:cubicBezTo>
                <a:cubicBezTo>
                  <a:pt x="3877028" y="1156510"/>
                  <a:pt x="3872912" y="1267007"/>
                  <a:pt x="3867912" y="1475262"/>
                </a:cubicBezTo>
                <a:cubicBezTo>
                  <a:pt x="3610028" y="1467761"/>
                  <a:pt x="3484981" y="1463407"/>
                  <a:pt x="3339297" y="1475262"/>
                </a:cubicBezTo>
                <a:cubicBezTo>
                  <a:pt x="3193614" y="1487117"/>
                  <a:pt x="2859894" y="1464477"/>
                  <a:pt x="2655966" y="1475262"/>
                </a:cubicBezTo>
                <a:cubicBezTo>
                  <a:pt x="2452038" y="1486047"/>
                  <a:pt x="2134846" y="1458200"/>
                  <a:pt x="1933956" y="1475262"/>
                </a:cubicBezTo>
                <a:cubicBezTo>
                  <a:pt x="1733066" y="1492325"/>
                  <a:pt x="1496423" y="1486766"/>
                  <a:pt x="1289304" y="1475262"/>
                </a:cubicBezTo>
                <a:cubicBezTo>
                  <a:pt x="1082185" y="1463758"/>
                  <a:pt x="752102" y="1502950"/>
                  <a:pt x="605973" y="1475262"/>
                </a:cubicBezTo>
                <a:cubicBezTo>
                  <a:pt x="459844" y="1447574"/>
                  <a:pt x="271887" y="1445168"/>
                  <a:pt x="0" y="1475262"/>
                </a:cubicBezTo>
                <a:cubicBezTo>
                  <a:pt x="-7759" y="1251719"/>
                  <a:pt x="22319" y="1228438"/>
                  <a:pt x="0" y="983508"/>
                </a:cubicBezTo>
                <a:cubicBezTo>
                  <a:pt x="-22319" y="738578"/>
                  <a:pt x="-16841" y="647185"/>
                  <a:pt x="0" y="477001"/>
                </a:cubicBezTo>
                <a:cubicBezTo>
                  <a:pt x="16841" y="306817"/>
                  <a:pt x="-10016" y="126431"/>
                  <a:pt x="0" y="0"/>
                </a:cubicBezTo>
                <a:close/>
              </a:path>
              <a:path w="3867912" h="1475262" stroke="0" extrusionOk="0">
                <a:moveTo>
                  <a:pt x="0" y="0"/>
                </a:moveTo>
                <a:cubicBezTo>
                  <a:pt x="339535" y="-30699"/>
                  <a:pt x="356796" y="-22707"/>
                  <a:pt x="683331" y="0"/>
                </a:cubicBezTo>
                <a:cubicBezTo>
                  <a:pt x="1009866" y="22707"/>
                  <a:pt x="1215119" y="-32567"/>
                  <a:pt x="1405341" y="0"/>
                </a:cubicBezTo>
                <a:cubicBezTo>
                  <a:pt x="1595563" y="32567"/>
                  <a:pt x="1838221" y="-20036"/>
                  <a:pt x="2011314" y="0"/>
                </a:cubicBezTo>
                <a:cubicBezTo>
                  <a:pt x="2184407" y="20036"/>
                  <a:pt x="2346857" y="3330"/>
                  <a:pt x="2578608" y="0"/>
                </a:cubicBezTo>
                <a:cubicBezTo>
                  <a:pt x="2810359" y="-3330"/>
                  <a:pt x="3082939" y="-13800"/>
                  <a:pt x="3223260" y="0"/>
                </a:cubicBezTo>
                <a:cubicBezTo>
                  <a:pt x="3363581" y="13800"/>
                  <a:pt x="3625021" y="12339"/>
                  <a:pt x="3867912" y="0"/>
                </a:cubicBezTo>
                <a:cubicBezTo>
                  <a:pt x="3851232" y="226878"/>
                  <a:pt x="3864912" y="268167"/>
                  <a:pt x="3867912" y="462249"/>
                </a:cubicBezTo>
                <a:cubicBezTo>
                  <a:pt x="3870912" y="656331"/>
                  <a:pt x="3891032" y="700862"/>
                  <a:pt x="3867912" y="939250"/>
                </a:cubicBezTo>
                <a:cubicBezTo>
                  <a:pt x="3844792" y="1177638"/>
                  <a:pt x="3855696" y="1283546"/>
                  <a:pt x="3867912" y="1475262"/>
                </a:cubicBezTo>
                <a:cubicBezTo>
                  <a:pt x="3710657" y="1478076"/>
                  <a:pt x="3573945" y="1493944"/>
                  <a:pt x="3300618" y="1475262"/>
                </a:cubicBezTo>
                <a:cubicBezTo>
                  <a:pt x="3027291" y="1456580"/>
                  <a:pt x="2911774" y="1481672"/>
                  <a:pt x="2694645" y="1475262"/>
                </a:cubicBezTo>
                <a:cubicBezTo>
                  <a:pt x="2477516" y="1468852"/>
                  <a:pt x="2152307" y="1462648"/>
                  <a:pt x="1972635" y="1475262"/>
                </a:cubicBezTo>
                <a:cubicBezTo>
                  <a:pt x="1792963" y="1487877"/>
                  <a:pt x="1428085" y="1454015"/>
                  <a:pt x="1250625" y="1475262"/>
                </a:cubicBezTo>
                <a:cubicBezTo>
                  <a:pt x="1073165" y="1496510"/>
                  <a:pt x="308711" y="1527415"/>
                  <a:pt x="0" y="1475262"/>
                </a:cubicBezTo>
                <a:cubicBezTo>
                  <a:pt x="-1093" y="1347205"/>
                  <a:pt x="-4542" y="1182848"/>
                  <a:pt x="0" y="998261"/>
                </a:cubicBezTo>
                <a:cubicBezTo>
                  <a:pt x="4542" y="813674"/>
                  <a:pt x="-16959" y="722578"/>
                  <a:pt x="0" y="506507"/>
                </a:cubicBezTo>
                <a:cubicBezTo>
                  <a:pt x="16959" y="290436"/>
                  <a:pt x="-7791" y="23626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3567420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360106" y="1842496"/>
            <a:ext cx="3533316" cy="1540481"/>
          </a:xfrm>
          <a:custGeom>
            <a:avLst/>
            <a:gdLst>
              <a:gd name="connsiteX0" fmla="*/ 0 w 3533316"/>
              <a:gd name="connsiteY0" fmla="*/ 0 h 1540481"/>
              <a:gd name="connsiteX1" fmla="*/ 624219 w 3533316"/>
              <a:gd name="connsiteY1" fmla="*/ 0 h 1540481"/>
              <a:gd name="connsiteX2" fmla="*/ 1248438 w 3533316"/>
              <a:gd name="connsiteY2" fmla="*/ 0 h 1540481"/>
              <a:gd name="connsiteX3" fmla="*/ 1872657 w 3533316"/>
              <a:gd name="connsiteY3" fmla="*/ 0 h 1540481"/>
              <a:gd name="connsiteX4" fmla="*/ 2496877 w 3533316"/>
              <a:gd name="connsiteY4" fmla="*/ 0 h 1540481"/>
              <a:gd name="connsiteX5" fmla="*/ 3533316 w 3533316"/>
              <a:gd name="connsiteY5" fmla="*/ 0 h 1540481"/>
              <a:gd name="connsiteX6" fmla="*/ 3533316 w 3533316"/>
              <a:gd name="connsiteY6" fmla="*/ 528898 h 1540481"/>
              <a:gd name="connsiteX7" fmla="*/ 3533316 w 3533316"/>
              <a:gd name="connsiteY7" fmla="*/ 1026987 h 1540481"/>
              <a:gd name="connsiteX8" fmla="*/ 3533316 w 3533316"/>
              <a:gd name="connsiteY8" fmla="*/ 1540481 h 1540481"/>
              <a:gd name="connsiteX9" fmla="*/ 3015096 w 3533316"/>
              <a:gd name="connsiteY9" fmla="*/ 1540481 h 1540481"/>
              <a:gd name="connsiteX10" fmla="*/ 2496877 w 3533316"/>
              <a:gd name="connsiteY10" fmla="*/ 1540481 h 1540481"/>
              <a:gd name="connsiteX11" fmla="*/ 1837324 w 3533316"/>
              <a:gd name="connsiteY11" fmla="*/ 1540481 h 1540481"/>
              <a:gd name="connsiteX12" fmla="*/ 1248438 w 3533316"/>
              <a:gd name="connsiteY12" fmla="*/ 1540481 h 1540481"/>
              <a:gd name="connsiteX13" fmla="*/ 730219 w 3533316"/>
              <a:gd name="connsiteY13" fmla="*/ 1540481 h 1540481"/>
              <a:gd name="connsiteX14" fmla="*/ 0 w 3533316"/>
              <a:gd name="connsiteY14" fmla="*/ 1540481 h 1540481"/>
              <a:gd name="connsiteX15" fmla="*/ 0 w 3533316"/>
              <a:gd name="connsiteY15" fmla="*/ 1057797 h 1540481"/>
              <a:gd name="connsiteX16" fmla="*/ 0 w 3533316"/>
              <a:gd name="connsiteY16" fmla="*/ 575113 h 1540481"/>
              <a:gd name="connsiteX17" fmla="*/ 0 w 3533316"/>
              <a:gd name="connsiteY17" fmla="*/ 0 h 15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3316" h="1540481" fill="none" extrusionOk="0">
                <a:moveTo>
                  <a:pt x="0" y="0"/>
                </a:moveTo>
                <a:cubicBezTo>
                  <a:pt x="216953" y="16147"/>
                  <a:pt x="408848" y="30628"/>
                  <a:pt x="624219" y="0"/>
                </a:cubicBezTo>
                <a:cubicBezTo>
                  <a:pt x="839590" y="-30628"/>
                  <a:pt x="1006698" y="-23690"/>
                  <a:pt x="1248438" y="0"/>
                </a:cubicBezTo>
                <a:cubicBezTo>
                  <a:pt x="1490178" y="23690"/>
                  <a:pt x="1688944" y="-19729"/>
                  <a:pt x="1872657" y="0"/>
                </a:cubicBezTo>
                <a:cubicBezTo>
                  <a:pt x="2056370" y="19729"/>
                  <a:pt x="2229639" y="10823"/>
                  <a:pt x="2496877" y="0"/>
                </a:cubicBezTo>
                <a:cubicBezTo>
                  <a:pt x="2764115" y="-10823"/>
                  <a:pt x="3227306" y="-15731"/>
                  <a:pt x="3533316" y="0"/>
                </a:cubicBezTo>
                <a:cubicBezTo>
                  <a:pt x="3552305" y="147986"/>
                  <a:pt x="3519529" y="421834"/>
                  <a:pt x="3533316" y="528898"/>
                </a:cubicBezTo>
                <a:cubicBezTo>
                  <a:pt x="3547103" y="635962"/>
                  <a:pt x="3545902" y="924227"/>
                  <a:pt x="3533316" y="1026987"/>
                </a:cubicBezTo>
                <a:cubicBezTo>
                  <a:pt x="3520730" y="1129747"/>
                  <a:pt x="3547659" y="1360191"/>
                  <a:pt x="3533316" y="1540481"/>
                </a:cubicBezTo>
                <a:cubicBezTo>
                  <a:pt x="3345800" y="1561358"/>
                  <a:pt x="3239215" y="1562174"/>
                  <a:pt x="3015096" y="1540481"/>
                </a:cubicBezTo>
                <a:cubicBezTo>
                  <a:pt x="2790977" y="1518788"/>
                  <a:pt x="2737083" y="1565208"/>
                  <a:pt x="2496877" y="1540481"/>
                </a:cubicBezTo>
                <a:cubicBezTo>
                  <a:pt x="2256671" y="1515754"/>
                  <a:pt x="2155322" y="1559714"/>
                  <a:pt x="1837324" y="1540481"/>
                </a:cubicBezTo>
                <a:cubicBezTo>
                  <a:pt x="1519326" y="1521248"/>
                  <a:pt x="1458839" y="1531536"/>
                  <a:pt x="1248438" y="1540481"/>
                </a:cubicBezTo>
                <a:cubicBezTo>
                  <a:pt x="1038037" y="1549426"/>
                  <a:pt x="944793" y="1526418"/>
                  <a:pt x="730219" y="1540481"/>
                </a:cubicBezTo>
                <a:cubicBezTo>
                  <a:pt x="515645" y="1554544"/>
                  <a:pt x="171228" y="1523572"/>
                  <a:pt x="0" y="1540481"/>
                </a:cubicBezTo>
                <a:cubicBezTo>
                  <a:pt x="922" y="1305921"/>
                  <a:pt x="21438" y="1213096"/>
                  <a:pt x="0" y="1057797"/>
                </a:cubicBezTo>
                <a:cubicBezTo>
                  <a:pt x="-21438" y="902498"/>
                  <a:pt x="-26" y="718636"/>
                  <a:pt x="0" y="575113"/>
                </a:cubicBezTo>
                <a:cubicBezTo>
                  <a:pt x="26" y="431590"/>
                  <a:pt x="-13243" y="179478"/>
                  <a:pt x="0" y="0"/>
                </a:cubicBezTo>
                <a:close/>
              </a:path>
              <a:path w="3533316" h="1540481" stroke="0" extrusionOk="0">
                <a:moveTo>
                  <a:pt x="0" y="0"/>
                </a:moveTo>
                <a:cubicBezTo>
                  <a:pt x="240762" y="-14372"/>
                  <a:pt x="290619" y="6545"/>
                  <a:pt x="482887" y="0"/>
                </a:cubicBezTo>
                <a:cubicBezTo>
                  <a:pt x="675155" y="-6545"/>
                  <a:pt x="851769" y="20024"/>
                  <a:pt x="965773" y="0"/>
                </a:cubicBezTo>
                <a:cubicBezTo>
                  <a:pt x="1079777" y="-20024"/>
                  <a:pt x="1335543" y="2048"/>
                  <a:pt x="1554659" y="0"/>
                </a:cubicBezTo>
                <a:cubicBezTo>
                  <a:pt x="1773775" y="-2048"/>
                  <a:pt x="1987345" y="-23571"/>
                  <a:pt x="2143545" y="0"/>
                </a:cubicBezTo>
                <a:cubicBezTo>
                  <a:pt x="2299745" y="23571"/>
                  <a:pt x="2659551" y="32860"/>
                  <a:pt x="2803097" y="0"/>
                </a:cubicBezTo>
                <a:cubicBezTo>
                  <a:pt x="2946643" y="-32860"/>
                  <a:pt x="3191485" y="-12369"/>
                  <a:pt x="3533316" y="0"/>
                </a:cubicBezTo>
                <a:cubicBezTo>
                  <a:pt x="3514522" y="182851"/>
                  <a:pt x="3509634" y="395262"/>
                  <a:pt x="3533316" y="528898"/>
                </a:cubicBezTo>
                <a:cubicBezTo>
                  <a:pt x="3556998" y="662534"/>
                  <a:pt x="3527607" y="905038"/>
                  <a:pt x="3533316" y="1057797"/>
                </a:cubicBezTo>
                <a:cubicBezTo>
                  <a:pt x="3539025" y="1210556"/>
                  <a:pt x="3539350" y="1441433"/>
                  <a:pt x="3533316" y="1540481"/>
                </a:cubicBezTo>
                <a:cubicBezTo>
                  <a:pt x="3291540" y="1509682"/>
                  <a:pt x="3201150" y="1572911"/>
                  <a:pt x="2873764" y="1540481"/>
                </a:cubicBezTo>
                <a:cubicBezTo>
                  <a:pt x="2546378" y="1508051"/>
                  <a:pt x="2555805" y="1556566"/>
                  <a:pt x="2390877" y="1540481"/>
                </a:cubicBezTo>
                <a:cubicBezTo>
                  <a:pt x="2225949" y="1524396"/>
                  <a:pt x="2069772" y="1525315"/>
                  <a:pt x="1766658" y="1540481"/>
                </a:cubicBezTo>
                <a:cubicBezTo>
                  <a:pt x="1463544" y="1555647"/>
                  <a:pt x="1296249" y="1548340"/>
                  <a:pt x="1177772" y="1540481"/>
                </a:cubicBezTo>
                <a:cubicBezTo>
                  <a:pt x="1059295" y="1532622"/>
                  <a:pt x="880539" y="1544550"/>
                  <a:pt x="694885" y="1540481"/>
                </a:cubicBezTo>
                <a:cubicBezTo>
                  <a:pt x="509231" y="1536412"/>
                  <a:pt x="176408" y="1507684"/>
                  <a:pt x="0" y="1540481"/>
                </a:cubicBezTo>
                <a:cubicBezTo>
                  <a:pt x="-3541" y="1403156"/>
                  <a:pt x="-18120" y="1146546"/>
                  <a:pt x="0" y="996178"/>
                </a:cubicBezTo>
                <a:cubicBezTo>
                  <a:pt x="18120" y="845810"/>
                  <a:pt x="-10899" y="744827"/>
                  <a:pt x="0" y="528898"/>
                </a:cubicBezTo>
                <a:cubicBezTo>
                  <a:pt x="10899" y="312969"/>
                  <a:pt x="-4846" y="11282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B8C9-38A5-1F99-FFBA-1D6AFE926CE5}"/>
              </a:ext>
            </a:extLst>
          </p:cNvPr>
          <p:cNvSpPr/>
          <p:nvPr/>
        </p:nvSpPr>
        <p:spPr>
          <a:xfrm>
            <a:off x="3939603" y="3604427"/>
            <a:ext cx="3867912" cy="1354874"/>
          </a:xfrm>
          <a:custGeom>
            <a:avLst/>
            <a:gdLst>
              <a:gd name="connsiteX0" fmla="*/ 0 w 3867912"/>
              <a:gd name="connsiteY0" fmla="*/ 0 h 1354874"/>
              <a:gd name="connsiteX1" fmla="*/ 644652 w 3867912"/>
              <a:gd name="connsiteY1" fmla="*/ 0 h 1354874"/>
              <a:gd name="connsiteX2" fmla="*/ 1366662 w 3867912"/>
              <a:gd name="connsiteY2" fmla="*/ 0 h 1354874"/>
              <a:gd name="connsiteX3" fmla="*/ 2088672 w 3867912"/>
              <a:gd name="connsiteY3" fmla="*/ 0 h 1354874"/>
              <a:gd name="connsiteX4" fmla="*/ 2810683 w 3867912"/>
              <a:gd name="connsiteY4" fmla="*/ 0 h 1354874"/>
              <a:gd name="connsiteX5" fmla="*/ 3867912 w 3867912"/>
              <a:gd name="connsiteY5" fmla="*/ 0 h 1354874"/>
              <a:gd name="connsiteX6" fmla="*/ 3867912 w 3867912"/>
              <a:gd name="connsiteY6" fmla="*/ 690986 h 1354874"/>
              <a:gd name="connsiteX7" fmla="*/ 3867912 w 3867912"/>
              <a:gd name="connsiteY7" fmla="*/ 1354874 h 1354874"/>
              <a:gd name="connsiteX8" fmla="*/ 3261939 w 3867912"/>
              <a:gd name="connsiteY8" fmla="*/ 1354874 h 1354874"/>
              <a:gd name="connsiteX9" fmla="*/ 2617287 w 3867912"/>
              <a:gd name="connsiteY9" fmla="*/ 1354874 h 1354874"/>
              <a:gd name="connsiteX10" fmla="*/ 1972635 w 3867912"/>
              <a:gd name="connsiteY10" fmla="*/ 1354874 h 1354874"/>
              <a:gd name="connsiteX11" fmla="*/ 1366662 w 3867912"/>
              <a:gd name="connsiteY11" fmla="*/ 1354874 h 1354874"/>
              <a:gd name="connsiteX12" fmla="*/ 760689 w 3867912"/>
              <a:gd name="connsiteY12" fmla="*/ 1354874 h 1354874"/>
              <a:gd name="connsiteX13" fmla="*/ 0 w 3867912"/>
              <a:gd name="connsiteY13" fmla="*/ 1354874 h 1354874"/>
              <a:gd name="connsiteX14" fmla="*/ 0 w 3867912"/>
              <a:gd name="connsiteY14" fmla="*/ 663888 h 1354874"/>
              <a:gd name="connsiteX15" fmla="*/ 0 w 3867912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7912" h="1354874" fill="none" extrusionOk="0">
                <a:moveTo>
                  <a:pt x="0" y="0"/>
                </a:moveTo>
                <a:cubicBezTo>
                  <a:pt x="179178" y="-31881"/>
                  <a:pt x="419625" y="11740"/>
                  <a:pt x="644652" y="0"/>
                </a:cubicBezTo>
                <a:cubicBezTo>
                  <a:pt x="869679" y="-11740"/>
                  <a:pt x="1015155" y="-32247"/>
                  <a:pt x="1366662" y="0"/>
                </a:cubicBezTo>
                <a:cubicBezTo>
                  <a:pt x="1718169" y="32247"/>
                  <a:pt x="1856481" y="-11867"/>
                  <a:pt x="2088672" y="0"/>
                </a:cubicBezTo>
                <a:cubicBezTo>
                  <a:pt x="2320863" y="11867"/>
                  <a:pt x="2585817" y="-3012"/>
                  <a:pt x="2810683" y="0"/>
                </a:cubicBezTo>
                <a:cubicBezTo>
                  <a:pt x="3035549" y="3012"/>
                  <a:pt x="3629430" y="-14767"/>
                  <a:pt x="3867912" y="0"/>
                </a:cubicBezTo>
                <a:cubicBezTo>
                  <a:pt x="3864422" y="225299"/>
                  <a:pt x="3881985" y="545141"/>
                  <a:pt x="3867912" y="690986"/>
                </a:cubicBezTo>
                <a:cubicBezTo>
                  <a:pt x="3853839" y="836831"/>
                  <a:pt x="3870956" y="1145634"/>
                  <a:pt x="3867912" y="1354874"/>
                </a:cubicBezTo>
                <a:cubicBezTo>
                  <a:pt x="3577333" y="1376979"/>
                  <a:pt x="3404927" y="1352053"/>
                  <a:pt x="3261939" y="1354874"/>
                </a:cubicBezTo>
                <a:cubicBezTo>
                  <a:pt x="3118951" y="1357695"/>
                  <a:pt x="2848646" y="1378692"/>
                  <a:pt x="2617287" y="1354874"/>
                </a:cubicBezTo>
                <a:cubicBezTo>
                  <a:pt x="2385928" y="1331056"/>
                  <a:pt x="2203803" y="1365640"/>
                  <a:pt x="1972635" y="1354874"/>
                </a:cubicBezTo>
                <a:cubicBezTo>
                  <a:pt x="1741467" y="1344108"/>
                  <a:pt x="1638287" y="1326215"/>
                  <a:pt x="1366662" y="1354874"/>
                </a:cubicBezTo>
                <a:cubicBezTo>
                  <a:pt x="1095037" y="1383533"/>
                  <a:pt x="886320" y="1377462"/>
                  <a:pt x="760689" y="1354874"/>
                </a:cubicBezTo>
                <a:cubicBezTo>
                  <a:pt x="635058" y="1332286"/>
                  <a:pt x="205520" y="1327071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867912" h="1354874" stroke="0" extrusionOk="0">
                <a:moveTo>
                  <a:pt x="0" y="0"/>
                </a:moveTo>
                <a:cubicBezTo>
                  <a:pt x="112610" y="-25206"/>
                  <a:pt x="364888" y="-22997"/>
                  <a:pt x="528615" y="0"/>
                </a:cubicBezTo>
                <a:cubicBezTo>
                  <a:pt x="692342" y="22997"/>
                  <a:pt x="962971" y="25444"/>
                  <a:pt x="1250625" y="0"/>
                </a:cubicBezTo>
                <a:cubicBezTo>
                  <a:pt x="1538279" y="-25444"/>
                  <a:pt x="1682365" y="-26374"/>
                  <a:pt x="1895277" y="0"/>
                </a:cubicBezTo>
                <a:cubicBezTo>
                  <a:pt x="2108189" y="26374"/>
                  <a:pt x="2391332" y="-32326"/>
                  <a:pt x="2617287" y="0"/>
                </a:cubicBezTo>
                <a:cubicBezTo>
                  <a:pt x="2843242" y="32326"/>
                  <a:pt x="3020978" y="-16058"/>
                  <a:pt x="3145902" y="0"/>
                </a:cubicBezTo>
                <a:cubicBezTo>
                  <a:pt x="3270826" y="16058"/>
                  <a:pt x="3590738" y="-31703"/>
                  <a:pt x="3867912" y="0"/>
                </a:cubicBezTo>
                <a:cubicBezTo>
                  <a:pt x="3863049" y="325133"/>
                  <a:pt x="3899305" y="500557"/>
                  <a:pt x="3867912" y="650340"/>
                </a:cubicBezTo>
                <a:cubicBezTo>
                  <a:pt x="3836519" y="800123"/>
                  <a:pt x="3882166" y="1045022"/>
                  <a:pt x="3867912" y="1354874"/>
                </a:cubicBezTo>
                <a:cubicBezTo>
                  <a:pt x="3685858" y="1350946"/>
                  <a:pt x="3557397" y="1364054"/>
                  <a:pt x="3339297" y="1354874"/>
                </a:cubicBezTo>
                <a:cubicBezTo>
                  <a:pt x="3121197" y="1345694"/>
                  <a:pt x="2986576" y="1364321"/>
                  <a:pt x="2733324" y="1354874"/>
                </a:cubicBezTo>
                <a:cubicBezTo>
                  <a:pt x="2480072" y="1345427"/>
                  <a:pt x="2254033" y="1344991"/>
                  <a:pt x="2088672" y="1354874"/>
                </a:cubicBezTo>
                <a:cubicBezTo>
                  <a:pt x="1923311" y="1364757"/>
                  <a:pt x="1737047" y="1347764"/>
                  <a:pt x="1560058" y="1354874"/>
                </a:cubicBezTo>
                <a:cubicBezTo>
                  <a:pt x="1383069" y="1361984"/>
                  <a:pt x="1072730" y="1358581"/>
                  <a:pt x="876727" y="1354874"/>
                </a:cubicBezTo>
                <a:cubicBezTo>
                  <a:pt x="680724" y="1351167"/>
                  <a:pt x="179040" y="1353836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worked for the broker and the broker or Sindhu asks him to smuggle in the diamonds and sell it in Surat to get money for his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D53AE-6D0F-7DCC-6846-553113727A58}"/>
              </a:ext>
            </a:extLst>
          </p:cNvPr>
          <p:cNvSpPr/>
          <p:nvPr/>
        </p:nvSpPr>
        <p:spPr>
          <a:xfrm>
            <a:off x="298578" y="5229809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is the sister of the broker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Broker tells her about diamonds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722C3-7D74-A0FD-CA4C-0FD4267B4C70}"/>
              </a:ext>
            </a:extLst>
          </p:cNvPr>
          <p:cNvSpPr/>
          <p:nvPr/>
        </p:nvSpPr>
        <p:spPr>
          <a:xfrm>
            <a:off x="8360106" y="3641434"/>
            <a:ext cx="3533316" cy="1354874"/>
          </a:xfrm>
          <a:custGeom>
            <a:avLst/>
            <a:gdLst>
              <a:gd name="connsiteX0" fmla="*/ 0 w 3533316"/>
              <a:gd name="connsiteY0" fmla="*/ 0 h 1354874"/>
              <a:gd name="connsiteX1" fmla="*/ 588886 w 3533316"/>
              <a:gd name="connsiteY1" fmla="*/ 0 h 1354874"/>
              <a:gd name="connsiteX2" fmla="*/ 1248438 w 3533316"/>
              <a:gd name="connsiteY2" fmla="*/ 0 h 1354874"/>
              <a:gd name="connsiteX3" fmla="*/ 1907991 w 3533316"/>
              <a:gd name="connsiteY3" fmla="*/ 0 h 1354874"/>
              <a:gd name="connsiteX4" fmla="*/ 2567543 w 3533316"/>
              <a:gd name="connsiteY4" fmla="*/ 0 h 1354874"/>
              <a:gd name="connsiteX5" fmla="*/ 3533316 w 3533316"/>
              <a:gd name="connsiteY5" fmla="*/ 0 h 1354874"/>
              <a:gd name="connsiteX6" fmla="*/ 3533316 w 3533316"/>
              <a:gd name="connsiteY6" fmla="*/ 690986 h 1354874"/>
              <a:gd name="connsiteX7" fmla="*/ 3533316 w 3533316"/>
              <a:gd name="connsiteY7" fmla="*/ 1354874 h 1354874"/>
              <a:gd name="connsiteX8" fmla="*/ 2979763 w 3533316"/>
              <a:gd name="connsiteY8" fmla="*/ 1354874 h 1354874"/>
              <a:gd name="connsiteX9" fmla="*/ 2390877 w 3533316"/>
              <a:gd name="connsiteY9" fmla="*/ 1354874 h 1354874"/>
              <a:gd name="connsiteX10" fmla="*/ 1801991 w 3533316"/>
              <a:gd name="connsiteY10" fmla="*/ 1354874 h 1354874"/>
              <a:gd name="connsiteX11" fmla="*/ 1248438 w 3533316"/>
              <a:gd name="connsiteY11" fmla="*/ 1354874 h 1354874"/>
              <a:gd name="connsiteX12" fmla="*/ 694885 w 3533316"/>
              <a:gd name="connsiteY12" fmla="*/ 1354874 h 1354874"/>
              <a:gd name="connsiteX13" fmla="*/ 0 w 3533316"/>
              <a:gd name="connsiteY13" fmla="*/ 1354874 h 1354874"/>
              <a:gd name="connsiteX14" fmla="*/ 0 w 3533316"/>
              <a:gd name="connsiteY14" fmla="*/ 663888 h 1354874"/>
              <a:gd name="connsiteX15" fmla="*/ 0 w 3533316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316" h="1354874" fill="none" extrusionOk="0">
                <a:moveTo>
                  <a:pt x="0" y="0"/>
                </a:moveTo>
                <a:cubicBezTo>
                  <a:pt x="260838" y="10276"/>
                  <a:pt x="356129" y="18356"/>
                  <a:pt x="588886" y="0"/>
                </a:cubicBezTo>
                <a:cubicBezTo>
                  <a:pt x="821643" y="-18356"/>
                  <a:pt x="965293" y="9090"/>
                  <a:pt x="1248438" y="0"/>
                </a:cubicBezTo>
                <a:cubicBezTo>
                  <a:pt x="1531583" y="-9090"/>
                  <a:pt x="1668142" y="-1780"/>
                  <a:pt x="1907991" y="0"/>
                </a:cubicBezTo>
                <a:cubicBezTo>
                  <a:pt x="2147840" y="1780"/>
                  <a:pt x="2247458" y="13129"/>
                  <a:pt x="2567543" y="0"/>
                </a:cubicBezTo>
                <a:cubicBezTo>
                  <a:pt x="2887628" y="-13129"/>
                  <a:pt x="3205373" y="-23989"/>
                  <a:pt x="3533316" y="0"/>
                </a:cubicBezTo>
                <a:cubicBezTo>
                  <a:pt x="3529826" y="225299"/>
                  <a:pt x="3547389" y="545141"/>
                  <a:pt x="3533316" y="690986"/>
                </a:cubicBezTo>
                <a:cubicBezTo>
                  <a:pt x="3519243" y="836831"/>
                  <a:pt x="3536360" y="1145634"/>
                  <a:pt x="3533316" y="1354874"/>
                </a:cubicBezTo>
                <a:cubicBezTo>
                  <a:pt x="3322811" y="1342186"/>
                  <a:pt x="3212576" y="1359843"/>
                  <a:pt x="2979763" y="1354874"/>
                </a:cubicBezTo>
                <a:cubicBezTo>
                  <a:pt x="2746950" y="1349905"/>
                  <a:pt x="2555086" y="1373924"/>
                  <a:pt x="2390877" y="1354874"/>
                </a:cubicBezTo>
                <a:cubicBezTo>
                  <a:pt x="2226668" y="1335824"/>
                  <a:pt x="1939111" y="1351219"/>
                  <a:pt x="1801991" y="1354874"/>
                </a:cubicBezTo>
                <a:cubicBezTo>
                  <a:pt x="1664871" y="1358529"/>
                  <a:pt x="1461400" y="1350687"/>
                  <a:pt x="1248438" y="1354874"/>
                </a:cubicBezTo>
                <a:cubicBezTo>
                  <a:pt x="1035476" y="1359061"/>
                  <a:pt x="897562" y="1380575"/>
                  <a:pt x="694885" y="1354874"/>
                </a:cubicBezTo>
                <a:cubicBezTo>
                  <a:pt x="492208" y="1329173"/>
                  <a:pt x="313886" y="1353754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533316" h="1354874" stroke="0" extrusionOk="0">
                <a:moveTo>
                  <a:pt x="0" y="0"/>
                </a:moveTo>
                <a:cubicBezTo>
                  <a:pt x="102944" y="15543"/>
                  <a:pt x="310537" y="2257"/>
                  <a:pt x="482887" y="0"/>
                </a:cubicBezTo>
                <a:cubicBezTo>
                  <a:pt x="655237" y="-2257"/>
                  <a:pt x="951321" y="6813"/>
                  <a:pt x="1142439" y="0"/>
                </a:cubicBezTo>
                <a:cubicBezTo>
                  <a:pt x="1333557" y="-6813"/>
                  <a:pt x="1612352" y="-7850"/>
                  <a:pt x="1731325" y="0"/>
                </a:cubicBezTo>
                <a:cubicBezTo>
                  <a:pt x="1850298" y="7850"/>
                  <a:pt x="2137082" y="-30316"/>
                  <a:pt x="2390877" y="0"/>
                </a:cubicBezTo>
                <a:cubicBezTo>
                  <a:pt x="2644672" y="30316"/>
                  <a:pt x="2660346" y="-21913"/>
                  <a:pt x="2873764" y="0"/>
                </a:cubicBezTo>
                <a:cubicBezTo>
                  <a:pt x="3087182" y="21913"/>
                  <a:pt x="3229530" y="31801"/>
                  <a:pt x="3533316" y="0"/>
                </a:cubicBezTo>
                <a:cubicBezTo>
                  <a:pt x="3528453" y="325133"/>
                  <a:pt x="3564709" y="500557"/>
                  <a:pt x="3533316" y="650340"/>
                </a:cubicBezTo>
                <a:cubicBezTo>
                  <a:pt x="3501923" y="800123"/>
                  <a:pt x="3547570" y="1045022"/>
                  <a:pt x="3533316" y="1354874"/>
                </a:cubicBezTo>
                <a:cubicBezTo>
                  <a:pt x="3370158" y="1335736"/>
                  <a:pt x="3212969" y="1345195"/>
                  <a:pt x="3050429" y="1354874"/>
                </a:cubicBezTo>
                <a:cubicBezTo>
                  <a:pt x="2887889" y="1364553"/>
                  <a:pt x="2756688" y="1378497"/>
                  <a:pt x="2496877" y="1354874"/>
                </a:cubicBezTo>
                <a:cubicBezTo>
                  <a:pt x="2237066" y="1331251"/>
                  <a:pt x="2141252" y="1363401"/>
                  <a:pt x="1907991" y="1354874"/>
                </a:cubicBezTo>
                <a:cubicBezTo>
                  <a:pt x="1674730" y="1346347"/>
                  <a:pt x="1526548" y="1340236"/>
                  <a:pt x="1425104" y="1354874"/>
                </a:cubicBezTo>
                <a:cubicBezTo>
                  <a:pt x="1323660" y="1369512"/>
                  <a:pt x="1070805" y="1334240"/>
                  <a:pt x="800885" y="1354874"/>
                </a:cubicBezTo>
                <a:cubicBezTo>
                  <a:pt x="530965" y="1375508"/>
                  <a:pt x="324721" y="1357314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46641-3A8A-8915-C64B-E8FD02C7DD83}"/>
              </a:ext>
            </a:extLst>
          </p:cNvPr>
          <p:cNvSpPr/>
          <p:nvPr/>
        </p:nvSpPr>
        <p:spPr>
          <a:xfrm>
            <a:off x="3939603" y="5217682"/>
            <a:ext cx="3867912" cy="1441015"/>
          </a:xfrm>
          <a:custGeom>
            <a:avLst/>
            <a:gdLst>
              <a:gd name="connsiteX0" fmla="*/ 0 w 3867912"/>
              <a:gd name="connsiteY0" fmla="*/ 0 h 1441015"/>
              <a:gd name="connsiteX1" fmla="*/ 683331 w 3867912"/>
              <a:gd name="connsiteY1" fmla="*/ 0 h 1441015"/>
              <a:gd name="connsiteX2" fmla="*/ 1211946 w 3867912"/>
              <a:gd name="connsiteY2" fmla="*/ 0 h 1441015"/>
              <a:gd name="connsiteX3" fmla="*/ 1779240 w 3867912"/>
              <a:gd name="connsiteY3" fmla="*/ 0 h 1441015"/>
              <a:gd name="connsiteX4" fmla="*/ 2346533 w 3867912"/>
              <a:gd name="connsiteY4" fmla="*/ 0 h 1441015"/>
              <a:gd name="connsiteX5" fmla="*/ 2952506 w 3867912"/>
              <a:gd name="connsiteY5" fmla="*/ 0 h 1441015"/>
              <a:gd name="connsiteX6" fmla="*/ 3867912 w 3867912"/>
              <a:gd name="connsiteY6" fmla="*/ 0 h 1441015"/>
              <a:gd name="connsiteX7" fmla="*/ 3867912 w 3867912"/>
              <a:gd name="connsiteY7" fmla="*/ 494748 h 1441015"/>
              <a:gd name="connsiteX8" fmla="*/ 3867912 w 3867912"/>
              <a:gd name="connsiteY8" fmla="*/ 946267 h 1441015"/>
              <a:gd name="connsiteX9" fmla="*/ 3867912 w 3867912"/>
              <a:gd name="connsiteY9" fmla="*/ 1441015 h 1441015"/>
              <a:gd name="connsiteX10" fmla="*/ 3300618 w 3867912"/>
              <a:gd name="connsiteY10" fmla="*/ 1441015 h 1441015"/>
              <a:gd name="connsiteX11" fmla="*/ 2617287 w 3867912"/>
              <a:gd name="connsiteY11" fmla="*/ 1441015 h 1441015"/>
              <a:gd name="connsiteX12" fmla="*/ 1972635 w 3867912"/>
              <a:gd name="connsiteY12" fmla="*/ 1441015 h 1441015"/>
              <a:gd name="connsiteX13" fmla="*/ 1327983 w 3867912"/>
              <a:gd name="connsiteY13" fmla="*/ 1441015 h 1441015"/>
              <a:gd name="connsiteX14" fmla="*/ 644652 w 3867912"/>
              <a:gd name="connsiteY14" fmla="*/ 1441015 h 1441015"/>
              <a:gd name="connsiteX15" fmla="*/ 0 w 3867912"/>
              <a:gd name="connsiteY15" fmla="*/ 1441015 h 1441015"/>
              <a:gd name="connsiteX16" fmla="*/ 0 w 3867912"/>
              <a:gd name="connsiteY16" fmla="*/ 975087 h 1441015"/>
              <a:gd name="connsiteX17" fmla="*/ 0 w 3867912"/>
              <a:gd name="connsiteY17" fmla="*/ 465928 h 1441015"/>
              <a:gd name="connsiteX18" fmla="*/ 0 w 3867912"/>
              <a:gd name="connsiteY18" fmla="*/ 0 h 144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41015" fill="none" extrusionOk="0">
                <a:moveTo>
                  <a:pt x="0" y="0"/>
                </a:moveTo>
                <a:cubicBezTo>
                  <a:pt x="299030" y="-24790"/>
                  <a:pt x="453666" y="-24239"/>
                  <a:pt x="683331" y="0"/>
                </a:cubicBezTo>
                <a:cubicBezTo>
                  <a:pt x="912996" y="24239"/>
                  <a:pt x="1048954" y="-25959"/>
                  <a:pt x="1211946" y="0"/>
                </a:cubicBezTo>
                <a:cubicBezTo>
                  <a:pt x="1374939" y="25959"/>
                  <a:pt x="1511075" y="-16161"/>
                  <a:pt x="1779240" y="0"/>
                </a:cubicBezTo>
                <a:cubicBezTo>
                  <a:pt x="2047405" y="16161"/>
                  <a:pt x="2224281" y="-8018"/>
                  <a:pt x="2346533" y="0"/>
                </a:cubicBezTo>
                <a:cubicBezTo>
                  <a:pt x="2468785" y="8018"/>
                  <a:pt x="2664188" y="1204"/>
                  <a:pt x="2952506" y="0"/>
                </a:cubicBezTo>
                <a:cubicBezTo>
                  <a:pt x="3240824" y="-1204"/>
                  <a:pt x="3622257" y="-35678"/>
                  <a:pt x="3867912" y="0"/>
                </a:cubicBezTo>
                <a:cubicBezTo>
                  <a:pt x="3845988" y="170975"/>
                  <a:pt x="3884069" y="361488"/>
                  <a:pt x="3867912" y="494748"/>
                </a:cubicBezTo>
                <a:cubicBezTo>
                  <a:pt x="3851755" y="628008"/>
                  <a:pt x="3868457" y="737992"/>
                  <a:pt x="3867912" y="946267"/>
                </a:cubicBezTo>
                <a:cubicBezTo>
                  <a:pt x="3867367" y="1154542"/>
                  <a:pt x="3882899" y="1226493"/>
                  <a:pt x="3867912" y="1441015"/>
                </a:cubicBezTo>
                <a:cubicBezTo>
                  <a:pt x="3672225" y="1446186"/>
                  <a:pt x="3524808" y="1460385"/>
                  <a:pt x="3300618" y="1441015"/>
                </a:cubicBezTo>
                <a:cubicBezTo>
                  <a:pt x="3076428" y="1421645"/>
                  <a:pt x="2938982" y="1436022"/>
                  <a:pt x="2617287" y="1441015"/>
                </a:cubicBezTo>
                <a:cubicBezTo>
                  <a:pt x="2295592" y="1446008"/>
                  <a:pt x="2263539" y="1461925"/>
                  <a:pt x="1972635" y="1441015"/>
                </a:cubicBezTo>
                <a:cubicBezTo>
                  <a:pt x="1681731" y="1420105"/>
                  <a:pt x="1539540" y="1427502"/>
                  <a:pt x="1327983" y="1441015"/>
                </a:cubicBezTo>
                <a:cubicBezTo>
                  <a:pt x="1116426" y="1454528"/>
                  <a:pt x="965403" y="1419361"/>
                  <a:pt x="644652" y="1441015"/>
                </a:cubicBezTo>
                <a:cubicBezTo>
                  <a:pt x="323901" y="1462669"/>
                  <a:pt x="144351" y="1414363"/>
                  <a:pt x="0" y="1441015"/>
                </a:cubicBezTo>
                <a:cubicBezTo>
                  <a:pt x="-11427" y="1305963"/>
                  <a:pt x="4648" y="1114690"/>
                  <a:pt x="0" y="975087"/>
                </a:cubicBezTo>
                <a:cubicBezTo>
                  <a:pt x="-4648" y="835484"/>
                  <a:pt x="12126" y="621366"/>
                  <a:pt x="0" y="465928"/>
                </a:cubicBezTo>
                <a:cubicBezTo>
                  <a:pt x="-12126" y="310490"/>
                  <a:pt x="3622" y="150777"/>
                  <a:pt x="0" y="0"/>
                </a:cubicBezTo>
                <a:close/>
              </a:path>
              <a:path w="3867912" h="1441015" stroke="0" extrusionOk="0">
                <a:moveTo>
                  <a:pt x="0" y="0"/>
                </a:moveTo>
                <a:cubicBezTo>
                  <a:pt x="235819" y="671"/>
                  <a:pt x="540489" y="10220"/>
                  <a:pt x="683331" y="0"/>
                </a:cubicBezTo>
                <a:cubicBezTo>
                  <a:pt x="826173" y="-10220"/>
                  <a:pt x="1099994" y="-2281"/>
                  <a:pt x="1327983" y="0"/>
                </a:cubicBezTo>
                <a:cubicBezTo>
                  <a:pt x="1555972" y="2281"/>
                  <a:pt x="1830493" y="24338"/>
                  <a:pt x="1972635" y="0"/>
                </a:cubicBezTo>
                <a:cubicBezTo>
                  <a:pt x="2114777" y="-24338"/>
                  <a:pt x="2283329" y="7363"/>
                  <a:pt x="2539929" y="0"/>
                </a:cubicBezTo>
                <a:cubicBezTo>
                  <a:pt x="2796529" y="-7363"/>
                  <a:pt x="2934499" y="1977"/>
                  <a:pt x="3184581" y="0"/>
                </a:cubicBezTo>
                <a:cubicBezTo>
                  <a:pt x="3434663" y="-1977"/>
                  <a:pt x="3727075" y="100"/>
                  <a:pt x="3867912" y="0"/>
                </a:cubicBezTo>
                <a:cubicBezTo>
                  <a:pt x="3850888" y="101935"/>
                  <a:pt x="3882843" y="293862"/>
                  <a:pt x="3867912" y="437108"/>
                </a:cubicBezTo>
                <a:cubicBezTo>
                  <a:pt x="3852981" y="580354"/>
                  <a:pt x="3879510" y="678068"/>
                  <a:pt x="3867912" y="903036"/>
                </a:cubicBezTo>
                <a:cubicBezTo>
                  <a:pt x="3856314" y="1128004"/>
                  <a:pt x="3868297" y="1321794"/>
                  <a:pt x="3867912" y="1441015"/>
                </a:cubicBezTo>
                <a:cubicBezTo>
                  <a:pt x="3668913" y="1445983"/>
                  <a:pt x="3374425" y="1436714"/>
                  <a:pt x="3223260" y="1441015"/>
                </a:cubicBezTo>
                <a:cubicBezTo>
                  <a:pt x="3072095" y="1445316"/>
                  <a:pt x="2715323" y="1431356"/>
                  <a:pt x="2539929" y="1441015"/>
                </a:cubicBezTo>
                <a:cubicBezTo>
                  <a:pt x="2364535" y="1450674"/>
                  <a:pt x="2131846" y="1418895"/>
                  <a:pt x="1817919" y="1441015"/>
                </a:cubicBezTo>
                <a:cubicBezTo>
                  <a:pt x="1503992" y="1463136"/>
                  <a:pt x="1366654" y="1470688"/>
                  <a:pt x="1173267" y="1441015"/>
                </a:cubicBezTo>
                <a:cubicBezTo>
                  <a:pt x="979880" y="1411342"/>
                  <a:pt x="779588" y="1462898"/>
                  <a:pt x="605973" y="1441015"/>
                </a:cubicBezTo>
                <a:cubicBezTo>
                  <a:pt x="432358" y="1419132"/>
                  <a:pt x="143571" y="1445473"/>
                  <a:pt x="0" y="1441015"/>
                </a:cubicBezTo>
                <a:cubicBezTo>
                  <a:pt x="15692" y="1239145"/>
                  <a:pt x="-1544" y="1142278"/>
                  <a:pt x="0" y="946267"/>
                </a:cubicBezTo>
                <a:cubicBezTo>
                  <a:pt x="1544" y="750256"/>
                  <a:pt x="-9699" y="645558"/>
                  <a:pt x="0" y="465928"/>
                </a:cubicBezTo>
                <a:cubicBezTo>
                  <a:pt x="9699" y="286298"/>
                  <a:pt x="10606" y="1045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482035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gets to know about diamonds while investigating murder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Sindhu has studied the cult case and plans the cult money heist from Swiss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4D5A8-CF22-6D5C-32D2-169A23FC1A14}"/>
              </a:ext>
            </a:extLst>
          </p:cNvPr>
          <p:cNvSpPr/>
          <p:nvPr/>
        </p:nvSpPr>
        <p:spPr>
          <a:xfrm>
            <a:off x="8360106" y="5229809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482887 w 3533316"/>
              <a:gd name="connsiteY1" fmla="*/ 0 h 1438032"/>
              <a:gd name="connsiteX2" fmla="*/ 1107106 w 3533316"/>
              <a:gd name="connsiteY2" fmla="*/ 0 h 1438032"/>
              <a:gd name="connsiteX3" fmla="*/ 1589992 w 3533316"/>
              <a:gd name="connsiteY3" fmla="*/ 0 h 1438032"/>
              <a:gd name="connsiteX4" fmla="*/ 2214211 w 3533316"/>
              <a:gd name="connsiteY4" fmla="*/ 0 h 1438032"/>
              <a:gd name="connsiteX5" fmla="*/ 2873764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15547 h 1438032"/>
              <a:gd name="connsiteX9" fmla="*/ 3533316 w 3533316"/>
              <a:gd name="connsiteY9" fmla="*/ 1438032 h 1438032"/>
              <a:gd name="connsiteX10" fmla="*/ 3015096 w 3533316"/>
              <a:gd name="connsiteY10" fmla="*/ 1438032 h 1438032"/>
              <a:gd name="connsiteX11" fmla="*/ 2390877 w 3533316"/>
              <a:gd name="connsiteY11" fmla="*/ 1438032 h 1438032"/>
              <a:gd name="connsiteX12" fmla="*/ 1837324 w 3533316"/>
              <a:gd name="connsiteY12" fmla="*/ 1438032 h 1438032"/>
              <a:gd name="connsiteX13" fmla="*/ 1213105 w 3533316"/>
              <a:gd name="connsiteY13" fmla="*/ 1438032 h 1438032"/>
              <a:gd name="connsiteX14" fmla="*/ 659552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87449 h 1438032"/>
              <a:gd name="connsiteX17" fmla="*/ 0 w 3533316"/>
              <a:gd name="connsiteY17" fmla="*/ 493724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140083" y="-721"/>
                  <a:pt x="258382" y="19488"/>
                  <a:pt x="482887" y="0"/>
                </a:cubicBezTo>
                <a:cubicBezTo>
                  <a:pt x="707392" y="-19488"/>
                  <a:pt x="977967" y="-21181"/>
                  <a:pt x="1107106" y="0"/>
                </a:cubicBezTo>
                <a:cubicBezTo>
                  <a:pt x="1236245" y="21181"/>
                  <a:pt x="1438528" y="-10317"/>
                  <a:pt x="1589992" y="0"/>
                </a:cubicBezTo>
                <a:cubicBezTo>
                  <a:pt x="1741456" y="10317"/>
                  <a:pt x="1931997" y="2746"/>
                  <a:pt x="2214211" y="0"/>
                </a:cubicBezTo>
                <a:cubicBezTo>
                  <a:pt x="2496425" y="-2746"/>
                  <a:pt x="2570539" y="12016"/>
                  <a:pt x="2873764" y="0"/>
                </a:cubicBezTo>
                <a:cubicBezTo>
                  <a:pt x="3176989" y="-12016"/>
                  <a:pt x="3358684" y="-15067"/>
                  <a:pt x="3533316" y="0"/>
                </a:cubicBezTo>
                <a:cubicBezTo>
                  <a:pt x="3552701" y="173180"/>
                  <a:pt x="3549923" y="356456"/>
                  <a:pt x="3533316" y="479344"/>
                </a:cubicBezTo>
                <a:cubicBezTo>
                  <a:pt x="3516709" y="602232"/>
                  <a:pt x="3541649" y="743456"/>
                  <a:pt x="3533316" y="915547"/>
                </a:cubicBezTo>
                <a:cubicBezTo>
                  <a:pt x="3524983" y="1087638"/>
                  <a:pt x="3532282" y="1214415"/>
                  <a:pt x="3533316" y="1438032"/>
                </a:cubicBezTo>
                <a:cubicBezTo>
                  <a:pt x="3285942" y="1427537"/>
                  <a:pt x="3141173" y="1419030"/>
                  <a:pt x="3015096" y="1438032"/>
                </a:cubicBezTo>
                <a:cubicBezTo>
                  <a:pt x="2889019" y="1457034"/>
                  <a:pt x="2577552" y="1450862"/>
                  <a:pt x="2390877" y="1438032"/>
                </a:cubicBezTo>
                <a:cubicBezTo>
                  <a:pt x="2204202" y="1425202"/>
                  <a:pt x="2107420" y="1464484"/>
                  <a:pt x="1837324" y="1438032"/>
                </a:cubicBezTo>
                <a:cubicBezTo>
                  <a:pt x="1567228" y="1411580"/>
                  <a:pt x="1451807" y="1449009"/>
                  <a:pt x="1213105" y="1438032"/>
                </a:cubicBezTo>
                <a:cubicBezTo>
                  <a:pt x="974403" y="1427055"/>
                  <a:pt x="888212" y="1448334"/>
                  <a:pt x="659552" y="1438032"/>
                </a:cubicBezTo>
                <a:cubicBezTo>
                  <a:pt x="430892" y="1427730"/>
                  <a:pt x="229046" y="1411074"/>
                  <a:pt x="0" y="1438032"/>
                </a:cubicBezTo>
                <a:cubicBezTo>
                  <a:pt x="16017" y="1240717"/>
                  <a:pt x="-12591" y="1140075"/>
                  <a:pt x="0" y="987449"/>
                </a:cubicBezTo>
                <a:cubicBezTo>
                  <a:pt x="12591" y="834823"/>
                  <a:pt x="-8175" y="607591"/>
                  <a:pt x="0" y="493724"/>
                </a:cubicBezTo>
                <a:cubicBezTo>
                  <a:pt x="8175" y="379858"/>
                  <a:pt x="21761" y="199493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166304" y="-14169"/>
                  <a:pt x="332050" y="16288"/>
                  <a:pt x="624219" y="0"/>
                </a:cubicBezTo>
                <a:cubicBezTo>
                  <a:pt x="916388" y="-16288"/>
                  <a:pt x="1007378" y="11073"/>
                  <a:pt x="1177772" y="0"/>
                </a:cubicBezTo>
                <a:cubicBezTo>
                  <a:pt x="1348166" y="-11073"/>
                  <a:pt x="1498844" y="-12985"/>
                  <a:pt x="1766658" y="0"/>
                </a:cubicBezTo>
                <a:cubicBezTo>
                  <a:pt x="2034472" y="12985"/>
                  <a:pt x="2179378" y="-250"/>
                  <a:pt x="2426210" y="0"/>
                </a:cubicBezTo>
                <a:cubicBezTo>
                  <a:pt x="2673042" y="250"/>
                  <a:pt x="2770034" y="-26566"/>
                  <a:pt x="3015096" y="0"/>
                </a:cubicBezTo>
                <a:cubicBezTo>
                  <a:pt x="3260158" y="26566"/>
                  <a:pt x="3340415" y="-3486"/>
                  <a:pt x="3533316" y="0"/>
                </a:cubicBezTo>
                <a:cubicBezTo>
                  <a:pt x="3550840" y="158369"/>
                  <a:pt x="3516018" y="280644"/>
                  <a:pt x="3533316" y="436203"/>
                </a:cubicBezTo>
                <a:cubicBezTo>
                  <a:pt x="3550614" y="591762"/>
                  <a:pt x="3513516" y="808840"/>
                  <a:pt x="3533316" y="929927"/>
                </a:cubicBezTo>
                <a:cubicBezTo>
                  <a:pt x="3553116" y="1051014"/>
                  <a:pt x="3530798" y="1240994"/>
                  <a:pt x="3533316" y="1438032"/>
                </a:cubicBezTo>
                <a:cubicBezTo>
                  <a:pt x="3393062" y="1417361"/>
                  <a:pt x="3169607" y="1456790"/>
                  <a:pt x="3015096" y="1438032"/>
                </a:cubicBezTo>
                <a:cubicBezTo>
                  <a:pt x="2860585" y="1419274"/>
                  <a:pt x="2639987" y="1459489"/>
                  <a:pt x="2532210" y="1438032"/>
                </a:cubicBezTo>
                <a:cubicBezTo>
                  <a:pt x="2424433" y="1416575"/>
                  <a:pt x="2175351" y="1440255"/>
                  <a:pt x="1907991" y="1438032"/>
                </a:cubicBezTo>
                <a:cubicBezTo>
                  <a:pt x="1640631" y="1435809"/>
                  <a:pt x="1637361" y="1444992"/>
                  <a:pt x="1425104" y="1438032"/>
                </a:cubicBezTo>
                <a:cubicBezTo>
                  <a:pt x="1212847" y="1431072"/>
                  <a:pt x="1084433" y="1422919"/>
                  <a:pt x="942218" y="1438032"/>
                </a:cubicBezTo>
                <a:cubicBezTo>
                  <a:pt x="800003" y="1453145"/>
                  <a:pt x="360133" y="1447977"/>
                  <a:pt x="0" y="1438032"/>
                </a:cubicBezTo>
                <a:cubicBezTo>
                  <a:pt x="-10970" y="1275647"/>
                  <a:pt x="-3882" y="1083511"/>
                  <a:pt x="0" y="973068"/>
                </a:cubicBezTo>
                <a:cubicBezTo>
                  <a:pt x="3882" y="862625"/>
                  <a:pt x="8506" y="700400"/>
                  <a:pt x="0" y="536865"/>
                </a:cubicBezTo>
                <a:cubicBezTo>
                  <a:pt x="-8506" y="373330"/>
                  <a:pt x="-17713" y="25762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5966818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097280" y="101269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4895469" y="5065777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Smuggling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8693658" y="92887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 Smuggling</a:t>
            </a:r>
          </a:p>
          <a:p>
            <a:pPr algn="ctr"/>
            <a:r>
              <a:rPr lang="en-US" dirty="0"/>
              <a:t>Drug Smuggling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1097280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Aisha’s Purse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8EBBF-5900-AEA6-58EE-447A1A7D7EA1}"/>
              </a:ext>
            </a:extLst>
          </p:cNvPr>
          <p:cNvSpPr/>
          <p:nvPr/>
        </p:nvSpPr>
        <p:spPr>
          <a:xfrm>
            <a:off x="4895469" y="256032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Matke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93658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B916D7-26B8-5C9A-7D64-DDBC8A88A5F9}"/>
              </a:ext>
            </a:extLst>
          </p:cNvPr>
          <p:cNvSpPr/>
          <p:nvPr/>
        </p:nvSpPr>
        <p:spPr>
          <a:xfrm>
            <a:off x="4895469" y="2660904"/>
            <a:ext cx="2157984" cy="15361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Driver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4563</TotalTime>
  <Words>1030</Words>
  <Application>Microsoft Office PowerPoint</Application>
  <PresentationFormat>Widescreen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63</cp:revision>
  <dcterms:created xsi:type="dcterms:W3CDTF">2024-10-23T18:42:07Z</dcterms:created>
  <dcterms:modified xsi:type="dcterms:W3CDTF">2024-11-04T19:24:28Z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