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7" r:id="rId2"/>
    <p:sldId id="277" r:id="rId3"/>
    <p:sldId id="276" r:id="rId4"/>
    <p:sldId id="256" r:id="rId5"/>
    <p:sldId id="265" r:id="rId6"/>
    <p:sldId id="267" r:id="rId7"/>
    <p:sldId id="263" r:id="rId8"/>
    <p:sldId id="261" r:id="rId9"/>
    <p:sldId id="266" r:id="rId10"/>
    <p:sldId id="259" r:id="rId11"/>
    <p:sldId id="260" r:id="rId12"/>
    <p:sldId id="268" r:id="rId13"/>
    <p:sldId id="270" r:id="rId14"/>
    <p:sldId id="271" r:id="rId15"/>
  </p:sldIdLst>
  <p:sldSz cx="12599988"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66" d="100"/>
          <a:sy n="66" d="100"/>
        </p:scale>
        <p:origin x="38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FF9B-7890-4956-96F0-AFF859094789}" type="datetimeFigureOut">
              <a:rPr lang="en-US" smtClean="0"/>
              <a:t>2/21/2025</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86541-2B8E-4293-9530-28B3B0F32C9F}" type="slidenum">
              <a:rPr lang="en-US" smtClean="0"/>
              <a:t>‹#›</a:t>
            </a:fld>
            <a:endParaRPr lang="en-US"/>
          </a:p>
        </p:txBody>
      </p:sp>
    </p:spTree>
    <p:extLst>
      <p:ext uri="{BB962C8B-B14F-4D97-AF65-F5344CB8AC3E}">
        <p14:creationId xmlns:p14="http://schemas.microsoft.com/office/powerpoint/2010/main" val="1706929104"/>
      </p:ext>
    </p:extLst>
  </p:cSld>
  <p:clrMap bg1="lt1" tx1="dk1" bg2="lt2" tx2="dk2" accent1="accent1" accent2="accent2" accent3="accent3" accent4="accent4" accent5="accent5" accent6="accent6" hlink="hlink" folHlink="folHlink"/>
  <p:notesStyle>
    <a:lvl1pPr marL="0" algn="l" defTabSz="950336" rtl="0" eaLnBrk="1" latinLnBrk="0" hangingPunct="1">
      <a:defRPr sz="1247" kern="1200">
        <a:solidFill>
          <a:schemeClr val="tx1"/>
        </a:solidFill>
        <a:latin typeface="+mn-lt"/>
        <a:ea typeface="+mn-ea"/>
        <a:cs typeface="+mn-cs"/>
      </a:defRPr>
    </a:lvl1pPr>
    <a:lvl2pPr marL="475168" algn="l" defTabSz="950336" rtl="0" eaLnBrk="1" latinLnBrk="0" hangingPunct="1">
      <a:defRPr sz="1247" kern="1200">
        <a:solidFill>
          <a:schemeClr val="tx1"/>
        </a:solidFill>
        <a:latin typeface="+mn-lt"/>
        <a:ea typeface="+mn-ea"/>
        <a:cs typeface="+mn-cs"/>
      </a:defRPr>
    </a:lvl2pPr>
    <a:lvl3pPr marL="950336" algn="l" defTabSz="950336" rtl="0" eaLnBrk="1" latinLnBrk="0" hangingPunct="1">
      <a:defRPr sz="1247" kern="1200">
        <a:solidFill>
          <a:schemeClr val="tx1"/>
        </a:solidFill>
        <a:latin typeface="+mn-lt"/>
        <a:ea typeface="+mn-ea"/>
        <a:cs typeface="+mn-cs"/>
      </a:defRPr>
    </a:lvl3pPr>
    <a:lvl4pPr marL="1425504" algn="l" defTabSz="950336" rtl="0" eaLnBrk="1" latinLnBrk="0" hangingPunct="1">
      <a:defRPr sz="1247" kern="1200">
        <a:solidFill>
          <a:schemeClr val="tx1"/>
        </a:solidFill>
        <a:latin typeface="+mn-lt"/>
        <a:ea typeface="+mn-ea"/>
        <a:cs typeface="+mn-cs"/>
      </a:defRPr>
    </a:lvl4pPr>
    <a:lvl5pPr marL="1900672" algn="l" defTabSz="950336" rtl="0" eaLnBrk="1" latinLnBrk="0" hangingPunct="1">
      <a:defRPr sz="1247" kern="1200">
        <a:solidFill>
          <a:schemeClr val="tx1"/>
        </a:solidFill>
        <a:latin typeface="+mn-lt"/>
        <a:ea typeface="+mn-ea"/>
        <a:cs typeface="+mn-cs"/>
      </a:defRPr>
    </a:lvl5pPr>
    <a:lvl6pPr marL="2375840" algn="l" defTabSz="950336" rtl="0" eaLnBrk="1" latinLnBrk="0" hangingPunct="1">
      <a:defRPr sz="1247" kern="1200">
        <a:solidFill>
          <a:schemeClr val="tx1"/>
        </a:solidFill>
        <a:latin typeface="+mn-lt"/>
        <a:ea typeface="+mn-ea"/>
        <a:cs typeface="+mn-cs"/>
      </a:defRPr>
    </a:lvl6pPr>
    <a:lvl7pPr marL="2851008" algn="l" defTabSz="950336" rtl="0" eaLnBrk="1" latinLnBrk="0" hangingPunct="1">
      <a:defRPr sz="1247" kern="1200">
        <a:solidFill>
          <a:schemeClr val="tx1"/>
        </a:solidFill>
        <a:latin typeface="+mn-lt"/>
        <a:ea typeface="+mn-ea"/>
        <a:cs typeface="+mn-cs"/>
      </a:defRPr>
    </a:lvl7pPr>
    <a:lvl8pPr marL="3326176" algn="l" defTabSz="950336" rtl="0" eaLnBrk="1" latinLnBrk="0" hangingPunct="1">
      <a:defRPr sz="1247" kern="1200">
        <a:solidFill>
          <a:schemeClr val="tx1"/>
        </a:solidFill>
        <a:latin typeface="+mn-lt"/>
        <a:ea typeface="+mn-ea"/>
        <a:cs typeface="+mn-cs"/>
      </a:defRPr>
    </a:lvl8pPr>
    <a:lvl9pPr marL="3801344" algn="l" defTabSz="950336" rtl="0" eaLnBrk="1" latinLnBrk="0" hangingPunct="1">
      <a:defRPr sz="12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1143000"/>
            <a:ext cx="54006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86541-2B8E-4293-9530-28B3B0F32C9F}" type="slidenum">
              <a:rPr lang="en-US" smtClean="0"/>
              <a:t>5</a:t>
            </a:fld>
            <a:endParaRPr lang="en-US"/>
          </a:p>
        </p:txBody>
      </p:sp>
    </p:spTree>
    <p:extLst>
      <p:ext uri="{BB962C8B-B14F-4D97-AF65-F5344CB8AC3E}">
        <p14:creationId xmlns:p14="http://schemas.microsoft.com/office/powerpoint/2010/main" val="342430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4999" y="1178222"/>
            <a:ext cx="9449991" cy="2506427"/>
          </a:xfrm>
        </p:spPr>
        <p:txBody>
          <a:bodyPr anchor="b"/>
          <a:lstStyle>
            <a:lvl1pPr algn="ctr">
              <a:defRPr sz="6201"/>
            </a:lvl1pPr>
          </a:lstStyle>
          <a:p>
            <a:r>
              <a:rPr lang="en-US"/>
              <a:t>Click to edit Master title style</a:t>
            </a:r>
            <a:endParaRPr lang="en-US" dirty="0"/>
          </a:p>
        </p:txBody>
      </p:sp>
      <p:sp>
        <p:nvSpPr>
          <p:cNvPr id="3" name="Subtitle 2"/>
          <p:cNvSpPr>
            <a:spLocks noGrp="1"/>
          </p:cNvSpPr>
          <p:nvPr>
            <p:ph type="subTitle" idx="1"/>
          </p:nvPr>
        </p:nvSpPr>
        <p:spPr>
          <a:xfrm>
            <a:off x="1574999" y="3781306"/>
            <a:ext cx="9449991" cy="1738167"/>
          </a:xfrm>
        </p:spPr>
        <p:txBody>
          <a:bodyPr/>
          <a:lstStyle>
            <a:lvl1pPr marL="0" indent="0" algn="ctr">
              <a:buNone/>
              <a:defRPr sz="2480"/>
            </a:lvl1pPr>
            <a:lvl2pPr marL="472516" indent="0" algn="ctr">
              <a:buNone/>
              <a:defRPr sz="2067"/>
            </a:lvl2pPr>
            <a:lvl3pPr marL="945032" indent="0" algn="ctr">
              <a:buNone/>
              <a:defRPr sz="1860"/>
            </a:lvl3pPr>
            <a:lvl4pPr marL="1417549" indent="0" algn="ctr">
              <a:buNone/>
              <a:defRPr sz="1654"/>
            </a:lvl4pPr>
            <a:lvl5pPr marL="1890065" indent="0" algn="ctr">
              <a:buNone/>
              <a:defRPr sz="1654"/>
            </a:lvl5pPr>
            <a:lvl6pPr marL="2362581" indent="0" algn="ctr">
              <a:buNone/>
              <a:defRPr sz="1654"/>
            </a:lvl6pPr>
            <a:lvl7pPr marL="2835097" indent="0" algn="ctr">
              <a:buNone/>
              <a:defRPr sz="1654"/>
            </a:lvl7pPr>
            <a:lvl8pPr marL="3307613" indent="0" algn="ctr">
              <a:buNone/>
              <a:defRPr sz="1654"/>
            </a:lvl8pPr>
            <a:lvl9pPr marL="3780130"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79070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21224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383297"/>
            <a:ext cx="2716872"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249" y="383297"/>
            <a:ext cx="7993117"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521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82972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9687" y="1794830"/>
            <a:ext cx="10867490" cy="2994714"/>
          </a:xfrm>
        </p:spPr>
        <p:txBody>
          <a:bodyPr anchor="b"/>
          <a:lstStyle>
            <a:lvl1pPr>
              <a:defRPr sz="6201"/>
            </a:lvl1pPr>
          </a:lstStyle>
          <a:p>
            <a:r>
              <a:rPr lang="en-US"/>
              <a:t>Click to edit Master title style</a:t>
            </a:r>
            <a:endParaRPr lang="en-US" dirty="0"/>
          </a:p>
        </p:txBody>
      </p:sp>
      <p:sp>
        <p:nvSpPr>
          <p:cNvPr id="3" name="Text Placeholder 2"/>
          <p:cNvSpPr>
            <a:spLocks noGrp="1"/>
          </p:cNvSpPr>
          <p:nvPr>
            <p:ph type="body" idx="1"/>
          </p:nvPr>
        </p:nvSpPr>
        <p:spPr>
          <a:xfrm>
            <a:off x="859687" y="4817875"/>
            <a:ext cx="10867490" cy="1574849"/>
          </a:xfrm>
        </p:spPr>
        <p:txBody>
          <a:bodyPr/>
          <a:lstStyle>
            <a:lvl1pPr marL="0" indent="0">
              <a:buNone/>
              <a:defRPr sz="2480">
                <a:solidFill>
                  <a:schemeClr val="tx1">
                    <a:tint val="82000"/>
                  </a:schemeClr>
                </a:solidFill>
              </a:defRPr>
            </a:lvl1pPr>
            <a:lvl2pPr marL="472516" indent="0">
              <a:buNone/>
              <a:defRPr sz="2067">
                <a:solidFill>
                  <a:schemeClr val="tx1">
                    <a:tint val="82000"/>
                  </a:schemeClr>
                </a:solidFill>
              </a:defRPr>
            </a:lvl2pPr>
            <a:lvl3pPr marL="945032" indent="0">
              <a:buNone/>
              <a:defRPr sz="1860">
                <a:solidFill>
                  <a:schemeClr val="tx1">
                    <a:tint val="82000"/>
                  </a:schemeClr>
                </a:solidFill>
              </a:defRPr>
            </a:lvl3pPr>
            <a:lvl4pPr marL="1417549" indent="0">
              <a:buNone/>
              <a:defRPr sz="1654">
                <a:solidFill>
                  <a:schemeClr val="tx1">
                    <a:tint val="82000"/>
                  </a:schemeClr>
                </a:solidFill>
              </a:defRPr>
            </a:lvl4pPr>
            <a:lvl5pPr marL="1890065" indent="0">
              <a:buNone/>
              <a:defRPr sz="1654">
                <a:solidFill>
                  <a:schemeClr val="tx1">
                    <a:tint val="82000"/>
                  </a:schemeClr>
                </a:solidFill>
              </a:defRPr>
            </a:lvl5pPr>
            <a:lvl6pPr marL="2362581" indent="0">
              <a:buNone/>
              <a:defRPr sz="1654">
                <a:solidFill>
                  <a:schemeClr val="tx1">
                    <a:tint val="82000"/>
                  </a:schemeClr>
                </a:solidFill>
              </a:defRPr>
            </a:lvl6pPr>
            <a:lvl7pPr marL="2835097" indent="0">
              <a:buNone/>
              <a:defRPr sz="1654">
                <a:solidFill>
                  <a:schemeClr val="tx1">
                    <a:tint val="82000"/>
                  </a:schemeClr>
                </a:solidFill>
              </a:defRPr>
            </a:lvl7pPr>
            <a:lvl8pPr marL="3307613" indent="0">
              <a:buNone/>
              <a:defRPr sz="1654">
                <a:solidFill>
                  <a:schemeClr val="tx1">
                    <a:tint val="82000"/>
                  </a:schemeClr>
                </a:solidFill>
              </a:defRPr>
            </a:lvl8pPr>
            <a:lvl9pPr marL="3780130" indent="0">
              <a:buNone/>
              <a:defRPr sz="165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BECB3-B129-4032-B16C-54274E3F2ECB}"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4908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49"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8744"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BECB3-B129-4032-B16C-54274E3F2ECB}"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11827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90" y="383297"/>
            <a:ext cx="10867490"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67891" y="1764832"/>
            <a:ext cx="5330385"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4" name="Content Placeholder 3"/>
          <p:cNvSpPr>
            <a:spLocks noGrp="1"/>
          </p:cNvSpPr>
          <p:nvPr>
            <p:ph sz="half" idx="2"/>
          </p:nvPr>
        </p:nvSpPr>
        <p:spPr>
          <a:xfrm>
            <a:off x="867891" y="2629749"/>
            <a:ext cx="533038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8744" y="1764832"/>
            <a:ext cx="5356636"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6" name="Content Placeholder 5"/>
          <p:cNvSpPr>
            <a:spLocks noGrp="1"/>
          </p:cNvSpPr>
          <p:nvPr>
            <p:ph sz="quarter" idx="4"/>
          </p:nvPr>
        </p:nvSpPr>
        <p:spPr>
          <a:xfrm>
            <a:off x="6378744" y="2629749"/>
            <a:ext cx="535663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BECB3-B129-4032-B16C-54274E3F2ECB}" type="datetimeFigureOut">
              <a:rPr lang="en-US" smtClean="0"/>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0101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BECB3-B129-4032-B16C-54274E3F2ECB}"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73665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BECB3-B129-4032-B16C-54274E3F2ECB}" type="datetimeFigureOut">
              <a:rPr lang="en-US" smtClean="0"/>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94596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Content Placeholder 2"/>
          <p:cNvSpPr>
            <a:spLocks noGrp="1"/>
          </p:cNvSpPr>
          <p:nvPr>
            <p:ph idx="1"/>
          </p:nvPr>
        </p:nvSpPr>
        <p:spPr>
          <a:xfrm>
            <a:off x="5356636" y="1036569"/>
            <a:ext cx="6378744" cy="5116178"/>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799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6636" y="1036569"/>
            <a:ext cx="6378744" cy="5116178"/>
          </a:xfrm>
        </p:spPr>
        <p:txBody>
          <a:bodyPr anchor="t"/>
          <a:lstStyle>
            <a:lvl1pPr marL="0" indent="0">
              <a:buNone/>
              <a:defRPr sz="3307"/>
            </a:lvl1pPr>
            <a:lvl2pPr marL="472516" indent="0">
              <a:buNone/>
              <a:defRPr sz="2894"/>
            </a:lvl2pPr>
            <a:lvl3pPr marL="945032" indent="0">
              <a:buNone/>
              <a:defRPr sz="2480"/>
            </a:lvl3pPr>
            <a:lvl4pPr marL="1417549" indent="0">
              <a:buNone/>
              <a:defRPr sz="2067"/>
            </a:lvl4pPr>
            <a:lvl5pPr marL="1890065" indent="0">
              <a:buNone/>
              <a:defRPr sz="2067"/>
            </a:lvl5pPr>
            <a:lvl6pPr marL="2362581" indent="0">
              <a:buNone/>
              <a:defRPr sz="2067"/>
            </a:lvl6pPr>
            <a:lvl7pPr marL="2835097" indent="0">
              <a:buNone/>
              <a:defRPr sz="2067"/>
            </a:lvl7pPr>
            <a:lvl8pPr marL="3307613" indent="0">
              <a:buNone/>
              <a:defRPr sz="2067"/>
            </a:lvl8pPr>
            <a:lvl9pPr marL="3780130" indent="0">
              <a:buNone/>
              <a:defRPr sz="2067"/>
            </a:lvl9pPr>
          </a:lstStyle>
          <a:p>
            <a:r>
              <a:rPr lang="en-US"/>
              <a:t>Click icon to add picture</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32197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249" y="383297"/>
            <a:ext cx="10867490"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6249" y="1916484"/>
            <a:ext cx="1086749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6249" y="6672697"/>
            <a:ext cx="2834997" cy="383297"/>
          </a:xfrm>
          <a:prstGeom prst="rect">
            <a:avLst/>
          </a:prstGeom>
        </p:spPr>
        <p:txBody>
          <a:bodyPr vert="horz" lIns="91440" tIns="45720" rIns="91440" bIns="45720" rtlCol="0" anchor="ctr"/>
          <a:lstStyle>
            <a:lvl1pPr algn="l">
              <a:defRPr sz="1240">
                <a:solidFill>
                  <a:schemeClr val="tx1">
                    <a:tint val="82000"/>
                  </a:schemeClr>
                </a:solidFill>
              </a:defRPr>
            </a:lvl1pPr>
          </a:lstStyle>
          <a:p>
            <a:fld id="{AA3BECB3-B129-4032-B16C-54274E3F2ECB}" type="datetimeFigureOut">
              <a:rPr lang="en-US" smtClean="0"/>
              <a:t>2/21/2025</a:t>
            </a:fld>
            <a:endParaRPr lang="en-US"/>
          </a:p>
        </p:txBody>
      </p:sp>
      <p:sp>
        <p:nvSpPr>
          <p:cNvPr id="5" name="Footer Placeholder 4"/>
          <p:cNvSpPr>
            <a:spLocks noGrp="1"/>
          </p:cNvSpPr>
          <p:nvPr>
            <p:ph type="ftr" sz="quarter" idx="3"/>
          </p:nvPr>
        </p:nvSpPr>
        <p:spPr>
          <a:xfrm>
            <a:off x="4173746" y="6672697"/>
            <a:ext cx="4252496" cy="383297"/>
          </a:xfrm>
          <a:prstGeom prst="rect">
            <a:avLst/>
          </a:prstGeom>
        </p:spPr>
        <p:txBody>
          <a:bodyPr vert="horz" lIns="91440" tIns="45720" rIns="91440" bIns="45720" rtlCol="0" anchor="ctr"/>
          <a:lstStyle>
            <a:lvl1pPr algn="ctr">
              <a:defRPr sz="12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898742" y="6672697"/>
            <a:ext cx="2834997" cy="383297"/>
          </a:xfrm>
          <a:prstGeom prst="rect">
            <a:avLst/>
          </a:prstGeom>
        </p:spPr>
        <p:txBody>
          <a:bodyPr vert="horz" lIns="91440" tIns="45720" rIns="91440" bIns="45720" rtlCol="0" anchor="ctr"/>
          <a:lstStyle>
            <a:lvl1pPr algn="r">
              <a:defRPr sz="1240">
                <a:solidFill>
                  <a:schemeClr val="tx1">
                    <a:tint val="82000"/>
                  </a:schemeClr>
                </a:solidFill>
              </a:defRPr>
            </a:lvl1pPr>
          </a:lstStyle>
          <a:p>
            <a:fld id="{728A98E1-926A-49AC-B46D-D0E37C3BCFB5}" type="slidenum">
              <a:rPr lang="en-US" smtClean="0"/>
              <a:t>‹#›</a:t>
            </a:fld>
            <a:endParaRPr lang="en-US"/>
          </a:p>
        </p:txBody>
      </p:sp>
    </p:spTree>
    <p:extLst>
      <p:ext uri="{BB962C8B-B14F-4D97-AF65-F5344CB8AC3E}">
        <p14:creationId xmlns:p14="http://schemas.microsoft.com/office/powerpoint/2010/main" val="32024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45032" rtl="0" eaLnBrk="1" latinLnBrk="0" hangingPunct="1">
        <a:lnSpc>
          <a:spcPct val="90000"/>
        </a:lnSpc>
        <a:spcBef>
          <a:spcPct val="0"/>
        </a:spcBef>
        <a:buNone/>
        <a:defRPr sz="4547" kern="1200">
          <a:solidFill>
            <a:schemeClr val="tx1"/>
          </a:solidFill>
          <a:latin typeface="+mj-lt"/>
          <a:ea typeface="+mj-ea"/>
          <a:cs typeface="+mj-cs"/>
        </a:defRPr>
      </a:lvl1pPr>
    </p:titleStyle>
    <p:body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5032" rtl="0" eaLnBrk="1" latinLnBrk="0" hangingPunct="1">
        <a:defRPr sz="1860" kern="1200">
          <a:solidFill>
            <a:schemeClr val="tx1"/>
          </a:solidFill>
          <a:latin typeface="+mn-lt"/>
          <a:ea typeface="+mn-ea"/>
          <a:cs typeface="+mn-cs"/>
        </a:defRPr>
      </a:lvl1pPr>
      <a:lvl2pPr marL="472516" algn="l" defTabSz="945032" rtl="0" eaLnBrk="1" latinLnBrk="0" hangingPunct="1">
        <a:defRPr sz="1860" kern="1200">
          <a:solidFill>
            <a:schemeClr val="tx1"/>
          </a:solidFill>
          <a:latin typeface="+mn-lt"/>
          <a:ea typeface="+mn-ea"/>
          <a:cs typeface="+mn-cs"/>
        </a:defRPr>
      </a:lvl2pPr>
      <a:lvl3pPr marL="945032" algn="l" defTabSz="945032" rtl="0" eaLnBrk="1" latinLnBrk="0" hangingPunct="1">
        <a:defRPr sz="1860" kern="1200">
          <a:solidFill>
            <a:schemeClr val="tx1"/>
          </a:solidFill>
          <a:latin typeface="+mn-lt"/>
          <a:ea typeface="+mn-ea"/>
          <a:cs typeface="+mn-cs"/>
        </a:defRPr>
      </a:lvl3pPr>
      <a:lvl4pPr marL="1417549" algn="l" defTabSz="945032" rtl="0" eaLnBrk="1" latinLnBrk="0" hangingPunct="1">
        <a:defRPr sz="1860" kern="1200">
          <a:solidFill>
            <a:schemeClr val="tx1"/>
          </a:solidFill>
          <a:latin typeface="+mn-lt"/>
          <a:ea typeface="+mn-ea"/>
          <a:cs typeface="+mn-cs"/>
        </a:defRPr>
      </a:lvl4pPr>
      <a:lvl5pPr marL="1890065" algn="l" defTabSz="945032" rtl="0" eaLnBrk="1" latinLnBrk="0" hangingPunct="1">
        <a:defRPr sz="1860" kern="1200">
          <a:solidFill>
            <a:schemeClr val="tx1"/>
          </a:solidFill>
          <a:latin typeface="+mn-lt"/>
          <a:ea typeface="+mn-ea"/>
          <a:cs typeface="+mn-cs"/>
        </a:defRPr>
      </a:lvl5pPr>
      <a:lvl6pPr marL="2362581" algn="l" defTabSz="945032" rtl="0" eaLnBrk="1" latinLnBrk="0" hangingPunct="1">
        <a:defRPr sz="1860" kern="1200">
          <a:solidFill>
            <a:schemeClr val="tx1"/>
          </a:solidFill>
          <a:latin typeface="+mn-lt"/>
          <a:ea typeface="+mn-ea"/>
          <a:cs typeface="+mn-cs"/>
        </a:defRPr>
      </a:lvl6pPr>
      <a:lvl7pPr marL="2835097" algn="l" defTabSz="945032" rtl="0" eaLnBrk="1" latinLnBrk="0" hangingPunct="1">
        <a:defRPr sz="1860" kern="1200">
          <a:solidFill>
            <a:schemeClr val="tx1"/>
          </a:solidFill>
          <a:latin typeface="+mn-lt"/>
          <a:ea typeface="+mn-ea"/>
          <a:cs typeface="+mn-cs"/>
        </a:defRPr>
      </a:lvl7pPr>
      <a:lvl8pPr marL="3307613" algn="l" defTabSz="945032" rtl="0" eaLnBrk="1" latinLnBrk="0" hangingPunct="1">
        <a:defRPr sz="1860" kern="1200">
          <a:solidFill>
            <a:schemeClr val="tx1"/>
          </a:solidFill>
          <a:latin typeface="+mn-lt"/>
          <a:ea typeface="+mn-ea"/>
          <a:cs typeface="+mn-cs"/>
        </a:defRPr>
      </a:lvl8pPr>
      <a:lvl9pPr marL="3780130" algn="l" defTabSz="945032"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9C516E-6D7E-794C-5B84-B06A35FDBAF4}"/>
              </a:ext>
            </a:extLst>
          </p:cNvPr>
          <p:cNvSpPr/>
          <p:nvPr/>
        </p:nvSpPr>
        <p:spPr>
          <a:xfrm>
            <a:off x="493554"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5564" y="196013"/>
                  <a:pt x="409752" y="487"/>
                  <a:pt x="886968" y="0"/>
                </a:cubicBezTo>
                <a:cubicBezTo>
                  <a:pt x="1383779" y="-2216"/>
                  <a:pt x="1735738" y="184991"/>
                  <a:pt x="1773936" y="530352"/>
                </a:cubicBezTo>
                <a:cubicBezTo>
                  <a:pt x="1759431" y="840282"/>
                  <a:pt x="1449887" y="1103690"/>
                  <a:pt x="886968" y="1060704"/>
                </a:cubicBezTo>
                <a:cubicBezTo>
                  <a:pt x="421509" y="1040656"/>
                  <a:pt x="-2719" y="894284"/>
                  <a:pt x="0" y="530352"/>
                </a:cubicBezTo>
                <a:close/>
              </a:path>
              <a:path w="1773936" h="1060704" stroke="0" extrusionOk="0">
                <a:moveTo>
                  <a:pt x="0" y="530352"/>
                </a:moveTo>
                <a:cubicBezTo>
                  <a:pt x="19804" y="332361"/>
                  <a:pt x="402020" y="-12886"/>
                  <a:pt x="886968" y="0"/>
                </a:cubicBezTo>
                <a:cubicBezTo>
                  <a:pt x="1410819" y="-3385"/>
                  <a:pt x="1711583" y="263196"/>
                  <a:pt x="1773936" y="530352"/>
                </a:cubicBezTo>
                <a:cubicBezTo>
                  <a:pt x="1779691" y="861880"/>
                  <a:pt x="1359087" y="1076720"/>
                  <a:pt x="886968" y="1060704"/>
                </a:cubicBezTo>
                <a:cubicBezTo>
                  <a:pt x="416568" y="1044577"/>
                  <a:pt x="-36447" y="830683"/>
                  <a:pt x="0" y="530352"/>
                </a:cubicBezTo>
                <a:close/>
              </a:path>
            </a:pathLst>
          </a:custGeom>
          <a:solidFill>
            <a:schemeClr val="bg1">
              <a:lumMod val="85000"/>
            </a:schemeClr>
          </a:solidFill>
          <a:ln>
            <a:extLst>
              <a:ext uri="{C807C97D-BFC1-408E-A445-0C87EB9F89A2}">
                <ask:lineSketchStyleProps xmlns:ask="http://schemas.microsoft.com/office/drawing/2018/sketchyshapes" sd="311052557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Vikram</a:t>
            </a:r>
            <a:br>
              <a:rPr lang="en-US" sz="1300" dirty="0">
                <a:solidFill>
                  <a:schemeClr val="tx1"/>
                </a:solidFill>
              </a:rPr>
            </a:br>
            <a:r>
              <a:rPr lang="en-US" sz="1300" dirty="0">
                <a:solidFill>
                  <a:schemeClr val="tx1"/>
                </a:solidFill>
              </a:rPr>
              <a:t>(guy in the bar)</a:t>
            </a:r>
          </a:p>
        </p:txBody>
      </p:sp>
      <p:sp>
        <p:nvSpPr>
          <p:cNvPr id="3" name="Oval 2">
            <a:extLst>
              <a:ext uri="{FF2B5EF4-FFF2-40B4-BE49-F238E27FC236}">
                <a16:creationId xmlns:a16="http://schemas.microsoft.com/office/drawing/2014/main" id="{C4C9CA1A-CC35-1F89-E3B5-0AD7E63695D3}"/>
              </a:ext>
            </a:extLst>
          </p:cNvPr>
          <p:cNvSpPr/>
          <p:nvPr/>
        </p:nvSpPr>
        <p:spPr>
          <a:xfrm>
            <a:off x="493554"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9786" y="253929"/>
                  <a:pt x="382590" y="-57238"/>
                  <a:pt x="886968" y="0"/>
                </a:cubicBezTo>
                <a:cubicBezTo>
                  <a:pt x="1329962" y="1473"/>
                  <a:pt x="1795884" y="205466"/>
                  <a:pt x="1773936" y="530352"/>
                </a:cubicBezTo>
                <a:cubicBezTo>
                  <a:pt x="1791943" y="837183"/>
                  <a:pt x="1452549" y="1037622"/>
                  <a:pt x="886968" y="1060704"/>
                </a:cubicBezTo>
                <a:cubicBezTo>
                  <a:pt x="371263" y="1074491"/>
                  <a:pt x="-20327" y="885932"/>
                  <a:pt x="0" y="530352"/>
                </a:cubicBezTo>
                <a:close/>
              </a:path>
              <a:path w="1773936" h="1060704" stroke="0" extrusionOk="0">
                <a:moveTo>
                  <a:pt x="0" y="530352"/>
                </a:moveTo>
                <a:cubicBezTo>
                  <a:pt x="29809" y="196770"/>
                  <a:pt x="453982" y="-84631"/>
                  <a:pt x="886968" y="0"/>
                </a:cubicBezTo>
                <a:cubicBezTo>
                  <a:pt x="1354094" y="17048"/>
                  <a:pt x="1768237" y="226964"/>
                  <a:pt x="1773936" y="530352"/>
                </a:cubicBezTo>
                <a:cubicBezTo>
                  <a:pt x="1719475" y="779898"/>
                  <a:pt x="1364709" y="1066723"/>
                  <a:pt x="886968" y="1060704"/>
                </a:cubicBezTo>
                <a:cubicBezTo>
                  <a:pt x="374403" y="1055731"/>
                  <a:pt x="7042" y="813005"/>
                  <a:pt x="0" y="530352"/>
                </a:cubicBezTo>
                <a:close/>
              </a:path>
            </a:pathLst>
          </a:custGeom>
          <a:solidFill>
            <a:schemeClr val="bg1">
              <a:lumMod val="85000"/>
            </a:schemeClr>
          </a:solidFill>
          <a:ln>
            <a:extLst>
              <a:ext uri="{C807C97D-BFC1-408E-A445-0C87EB9F89A2}">
                <ask:lineSketchStyleProps xmlns:ask="http://schemas.microsoft.com/office/drawing/2018/sketchyshapes" sd="833672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Aisha Pinto</a:t>
            </a:r>
            <a:br>
              <a:rPr lang="en-US" sz="1300" dirty="0">
                <a:solidFill>
                  <a:schemeClr val="tx1"/>
                </a:solidFill>
              </a:rPr>
            </a:br>
            <a:r>
              <a:rPr lang="en-US" sz="1300" dirty="0">
                <a:solidFill>
                  <a:schemeClr val="tx1"/>
                </a:solidFill>
              </a:rPr>
              <a:t>(dead girl)</a:t>
            </a:r>
          </a:p>
        </p:txBody>
      </p:sp>
      <p:sp>
        <p:nvSpPr>
          <p:cNvPr id="12" name="Oval 11">
            <a:extLst>
              <a:ext uri="{FF2B5EF4-FFF2-40B4-BE49-F238E27FC236}">
                <a16:creationId xmlns:a16="http://schemas.microsoft.com/office/drawing/2014/main" id="{55013BB7-6D28-C7C9-000E-17EF35433096}"/>
              </a:ext>
            </a:extLst>
          </p:cNvPr>
          <p:cNvSpPr/>
          <p:nvPr/>
        </p:nvSpPr>
        <p:spPr>
          <a:xfrm>
            <a:off x="628170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792" y="248375"/>
                  <a:pt x="402938" y="75245"/>
                  <a:pt x="886968" y="0"/>
                </a:cubicBezTo>
                <a:cubicBezTo>
                  <a:pt x="1439963" y="-26507"/>
                  <a:pt x="1812553" y="210975"/>
                  <a:pt x="1773936" y="530352"/>
                </a:cubicBezTo>
                <a:cubicBezTo>
                  <a:pt x="1844905" y="848076"/>
                  <a:pt x="1397378" y="1057258"/>
                  <a:pt x="886968" y="1060704"/>
                </a:cubicBezTo>
                <a:cubicBezTo>
                  <a:pt x="387361" y="1032543"/>
                  <a:pt x="-20033" y="826929"/>
                  <a:pt x="0" y="530352"/>
                </a:cubicBezTo>
                <a:close/>
              </a:path>
              <a:path w="1773936" h="1060704" stroke="0" extrusionOk="0">
                <a:moveTo>
                  <a:pt x="0" y="530352"/>
                </a:moveTo>
                <a:cubicBezTo>
                  <a:pt x="-20490" y="292522"/>
                  <a:pt x="400193" y="11901"/>
                  <a:pt x="886968" y="0"/>
                </a:cubicBezTo>
                <a:cubicBezTo>
                  <a:pt x="1371214" y="-30813"/>
                  <a:pt x="1805442" y="285797"/>
                  <a:pt x="1773936" y="530352"/>
                </a:cubicBezTo>
                <a:cubicBezTo>
                  <a:pt x="1792523" y="828865"/>
                  <a:pt x="1304495" y="1130296"/>
                  <a:pt x="886968" y="1060704"/>
                </a:cubicBezTo>
                <a:cubicBezTo>
                  <a:pt x="331444" y="1029485"/>
                  <a:pt x="1781" y="816725"/>
                  <a:pt x="0" y="530352"/>
                </a:cubicBezTo>
                <a:close/>
              </a:path>
            </a:pathLst>
          </a:custGeom>
          <a:solidFill>
            <a:schemeClr val="bg1">
              <a:lumMod val="85000"/>
            </a:schemeClr>
          </a:solidFill>
          <a:ln>
            <a:extLst>
              <a:ext uri="{C807C97D-BFC1-408E-A445-0C87EB9F89A2}">
                <ask:lineSketchStyleProps xmlns:ask="http://schemas.microsoft.com/office/drawing/2018/sketchyshapes" sd="341045167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Arjun</a:t>
            </a:r>
            <a:br>
              <a:rPr lang="en-US" sz="1300" dirty="0">
                <a:solidFill>
                  <a:schemeClr val="tx1"/>
                </a:solidFill>
              </a:rPr>
            </a:br>
            <a:r>
              <a:rPr lang="en-US" sz="1300" dirty="0">
                <a:solidFill>
                  <a:schemeClr val="tx1"/>
                </a:solidFill>
              </a:rPr>
              <a:t>(consultant)</a:t>
            </a:r>
          </a:p>
        </p:txBody>
      </p:sp>
      <p:sp>
        <p:nvSpPr>
          <p:cNvPr id="14" name="Oval 13">
            <a:extLst>
              <a:ext uri="{FF2B5EF4-FFF2-40B4-BE49-F238E27FC236}">
                <a16:creationId xmlns:a16="http://schemas.microsoft.com/office/drawing/2014/main" id="{DC042F8A-A28F-031C-B579-DA39665C5BED}"/>
              </a:ext>
            </a:extLst>
          </p:cNvPr>
          <p:cNvSpPr/>
          <p:nvPr/>
        </p:nvSpPr>
        <p:spPr>
          <a:xfrm>
            <a:off x="2422938"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04" y="230880"/>
                  <a:pt x="329213" y="27709"/>
                  <a:pt x="886968" y="0"/>
                </a:cubicBezTo>
                <a:cubicBezTo>
                  <a:pt x="1362770" y="3343"/>
                  <a:pt x="1838211" y="234150"/>
                  <a:pt x="1773936" y="530352"/>
                </a:cubicBezTo>
                <a:cubicBezTo>
                  <a:pt x="1809846" y="829165"/>
                  <a:pt x="1309111" y="1108962"/>
                  <a:pt x="886968" y="1060704"/>
                </a:cubicBezTo>
                <a:cubicBezTo>
                  <a:pt x="429001" y="1058141"/>
                  <a:pt x="-10853" y="802526"/>
                  <a:pt x="0" y="530352"/>
                </a:cubicBezTo>
                <a:close/>
              </a:path>
              <a:path w="1773936" h="1060704" stroke="0" extrusionOk="0">
                <a:moveTo>
                  <a:pt x="0" y="530352"/>
                </a:moveTo>
                <a:cubicBezTo>
                  <a:pt x="14376" y="256895"/>
                  <a:pt x="395656" y="-57801"/>
                  <a:pt x="886968" y="0"/>
                </a:cubicBezTo>
                <a:cubicBezTo>
                  <a:pt x="1357531" y="-12723"/>
                  <a:pt x="1765503" y="250025"/>
                  <a:pt x="1773936" y="530352"/>
                </a:cubicBezTo>
                <a:cubicBezTo>
                  <a:pt x="1822462" y="888437"/>
                  <a:pt x="1422112" y="1086450"/>
                  <a:pt x="886968" y="1060704"/>
                </a:cubicBezTo>
                <a:cubicBezTo>
                  <a:pt x="385735" y="1042867"/>
                  <a:pt x="-2122" y="829907"/>
                  <a:pt x="0" y="530352"/>
                </a:cubicBezTo>
                <a:close/>
              </a:path>
            </a:pathLst>
          </a:custGeom>
          <a:solidFill>
            <a:schemeClr val="bg1">
              <a:lumMod val="85000"/>
            </a:schemeClr>
          </a:solidFill>
          <a:ln>
            <a:extLst>
              <a:ext uri="{C807C97D-BFC1-408E-A445-0C87EB9F89A2}">
                <ask:lineSketchStyleProps xmlns:ask="http://schemas.microsoft.com/office/drawing/2018/sketchyshapes" sd="136333364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Lekha</a:t>
            </a:r>
            <a:br>
              <a:rPr lang="en-US" sz="1300" dirty="0">
                <a:solidFill>
                  <a:schemeClr val="tx1"/>
                </a:solidFill>
              </a:rPr>
            </a:br>
            <a:r>
              <a:rPr lang="en-US" sz="1300" dirty="0">
                <a:solidFill>
                  <a:schemeClr val="tx1"/>
                </a:solidFill>
              </a:rPr>
              <a:t>(</a:t>
            </a:r>
            <a:r>
              <a:rPr lang="en-US" sz="1300" dirty="0" err="1">
                <a:solidFill>
                  <a:schemeClr val="tx1"/>
                </a:solidFill>
              </a:rPr>
              <a:t>aisha</a:t>
            </a:r>
            <a:r>
              <a:rPr lang="en-US" sz="1300" dirty="0">
                <a:solidFill>
                  <a:schemeClr val="tx1"/>
                </a:solidFill>
              </a:rPr>
              <a:t>’ s </a:t>
            </a:r>
            <a:r>
              <a:rPr lang="en-US" sz="1300" dirty="0" err="1">
                <a:solidFill>
                  <a:schemeClr val="tx1"/>
                </a:solidFill>
              </a:rPr>
              <a:t>bff</a:t>
            </a:r>
            <a:r>
              <a:rPr lang="en-US" sz="1300" dirty="0">
                <a:solidFill>
                  <a:schemeClr val="tx1"/>
                </a:solidFill>
              </a:rPr>
              <a:t>)</a:t>
            </a:r>
          </a:p>
        </p:txBody>
      </p:sp>
      <p:sp>
        <p:nvSpPr>
          <p:cNvPr id="16" name="Oval 15">
            <a:extLst>
              <a:ext uri="{FF2B5EF4-FFF2-40B4-BE49-F238E27FC236}">
                <a16:creationId xmlns:a16="http://schemas.microsoft.com/office/drawing/2014/main" id="{F1812688-113B-3515-4921-7A75EF77CCB0}"/>
              </a:ext>
            </a:extLst>
          </p:cNvPr>
          <p:cNvSpPr/>
          <p:nvPr/>
        </p:nvSpPr>
        <p:spPr>
          <a:xfrm>
            <a:off x="1017705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4159" y="228931"/>
                  <a:pt x="313378" y="-6925"/>
                  <a:pt x="886968" y="0"/>
                </a:cubicBezTo>
                <a:cubicBezTo>
                  <a:pt x="1395916" y="61361"/>
                  <a:pt x="1755403" y="269652"/>
                  <a:pt x="1773936" y="530352"/>
                </a:cubicBezTo>
                <a:cubicBezTo>
                  <a:pt x="1803514" y="873439"/>
                  <a:pt x="1365236" y="1096941"/>
                  <a:pt x="886968" y="1060704"/>
                </a:cubicBezTo>
                <a:cubicBezTo>
                  <a:pt x="351701" y="1053546"/>
                  <a:pt x="-60794" y="858421"/>
                  <a:pt x="0" y="530352"/>
                </a:cubicBezTo>
                <a:close/>
              </a:path>
              <a:path w="1773936" h="1060704" stroke="0" extrusionOk="0">
                <a:moveTo>
                  <a:pt x="0" y="530352"/>
                </a:moveTo>
                <a:cubicBezTo>
                  <a:pt x="-16171" y="230626"/>
                  <a:pt x="405156" y="32147"/>
                  <a:pt x="886968" y="0"/>
                </a:cubicBezTo>
                <a:cubicBezTo>
                  <a:pt x="1378089" y="33879"/>
                  <a:pt x="1732363" y="240787"/>
                  <a:pt x="1773936" y="530352"/>
                </a:cubicBezTo>
                <a:cubicBezTo>
                  <a:pt x="1857405" y="800881"/>
                  <a:pt x="1383361" y="1088790"/>
                  <a:pt x="886968" y="1060704"/>
                </a:cubicBezTo>
                <a:cubicBezTo>
                  <a:pt x="350889" y="1074131"/>
                  <a:pt x="8804" y="842896"/>
                  <a:pt x="0" y="530352"/>
                </a:cubicBezTo>
                <a:close/>
              </a:path>
            </a:pathLst>
          </a:custGeom>
          <a:solidFill>
            <a:schemeClr val="bg1">
              <a:lumMod val="85000"/>
            </a:schemeClr>
          </a:solidFill>
          <a:ln>
            <a:extLst>
              <a:ext uri="{C807C97D-BFC1-408E-A445-0C87EB9F89A2}">
                <ask:lineSketchStyleProps xmlns:ask="http://schemas.microsoft.com/office/drawing/2018/sketchyshapes" sd="278065369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Chandru</a:t>
            </a:r>
            <a:br>
              <a:rPr lang="en-US" sz="1300" dirty="0">
                <a:solidFill>
                  <a:schemeClr val="tx1"/>
                </a:solidFill>
              </a:rPr>
            </a:br>
            <a:r>
              <a:rPr lang="en-US" sz="1300" dirty="0">
                <a:solidFill>
                  <a:schemeClr val="tx1"/>
                </a:solidFill>
              </a:rPr>
              <a:t>(Ex partner of Anthony, Prison Boss)</a:t>
            </a:r>
          </a:p>
        </p:txBody>
      </p:sp>
      <p:sp>
        <p:nvSpPr>
          <p:cNvPr id="18" name="Oval 17">
            <a:extLst>
              <a:ext uri="{FF2B5EF4-FFF2-40B4-BE49-F238E27FC236}">
                <a16:creationId xmlns:a16="http://schemas.microsoft.com/office/drawing/2014/main" id="{78B73CF6-33B9-A266-A7AE-C51E71141F92}"/>
              </a:ext>
            </a:extLst>
          </p:cNvPr>
          <p:cNvSpPr/>
          <p:nvPr/>
        </p:nvSpPr>
        <p:spPr>
          <a:xfrm>
            <a:off x="2422938"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1652" y="263930"/>
                  <a:pt x="427599" y="-104586"/>
                  <a:pt x="886968" y="0"/>
                </a:cubicBezTo>
                <a:cubicBezTo>
                  <a:pt x="1402072" y="-41235"/>
                  <a:pt x="1802291" y="210718"/>
                  <a:pt x="1773936" y="530352"/>
                </a:cubicBezTo>
                <a:cubicBezTo>
                  <a:pt x="1726907" y="871747"/>
                  <a:pt x="1368860" y="1028812"/>
                  <a:pt x="886968" y="1060704"/>
                </a:cubicBezTo>
                <a:cubicBezTo>
                  <a:pt x="414342" y="1027134"/>
                  <a:pt x="-19786" y="759674"/>
                  <a:pt x="0" y="530352"/>
                </a:cubicBezTo>
                <a:close/>
              </a:path>
              <a:path w="1773936" h="1060704" stroke="0" extrusionOk="0">
                <a:moveTo>
                  <a:pt x="0" y="530352"/>
                </a:moveTo>
                <a:cubicBezTo>
                  <a:pt x="51775" y="149244"/>
                  <a:pt x="504828" y="-10606"/>
                  <a:pt x="886968" y="0"/>
                </a:cubicBezTo>
                <a:cubicBezTo>
                  <a:pt x="1386831" y="-3257"/>
                  <a:pt x="1814816" y="280421"/>
                  <a:pt x="1773936" y="530352"/>
                </a:cubicBezTo>
                <a:cubicBezTo>
                  <a:pt x="1741724" y="880568"/>
                  <a:pt x="1322517" y="1028415"/>
                  <a:pt x="886968" y="1060704"/>
                </a:cubicBezTo>
                <a:cubicBezTo>
                  <a:pt x="357757" y="1107416"/>
                  <a:pt x="39345" y="838470"/>
                  <a:pt x="0" y="530352"/>
                </a:cubicBezTo>
                <a:close/>
              </a:path>
            </a:pathLst>
          </a:custGeom>
          <a:solidFill>
            <a:schemeClr val="bg1">
              <a:lumMod val="85000"/>
            </a:schemeClr>
          </a:solidFill>
          <a:ln>
            <a:extLst>
              <a:ext uri="{C807C97D-BFC1-408E-A445-0C87EB9F89A2}">
                <ask:lineSketchStyleProps xmlns:ask="http://schemas.microsoft.com/office/drawing/2018/sketchyshapes" sd="2855783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9" name="Oval 18">
            <a:extLst>
              <a:ext uri="{FF2B5EF4-FFF2-40B4-BE49-F238E27FC236}">
                <a16:creationId xmlns:a16="http://schemas.microsoft.com/office/drawing/2014/main" id="{3711E4FD-0762-472E-DE83-4DCB42AFEF1A}"/>
              </a:ext>
            </a:extLst>
          </p:cNvPr>
          <p:cNvSpPr/>
          <p:nvPr/>
        </p:nvSpPr>
        <p:spPr>
          <a:xfrm>
            <a:off x="492372" y="2779867"/>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377" y="257244"/>
                  <a:pt x="407878" y="19225"/>
                  <a:pt x="886968" y="0"/>
                </a:cubicBezTo>
                <a:cubicBezTo>
                  <a:pt x="1431270" y="4732"/>
                  <a:pt x="1752771" y="279683"/>
                  <a:pt x="1773936" y="530352"/>
                </a:cubicBezTo>
                <a:cubicBezTo>
                  <a:pt x="1776088" y="768883"/>
                  <a:pt x="1387708" y="1074818"/>
                  <a:pt x="886968" y="1060704"/>
                </a:cubicBezTo>
                <a:cubicBezTo>
                  <a:pt x="367965" y="1074403"/>
                  <a:pt x="-15384" y="855210"/>
                  <a:pt x="0" y="530352"/>
                </a:cubicBezTo>
                <a:close/>
              </a:path>
              <a:path w="1773936" h="1060704" stroke="0" extrusionOk="0">
                <a:moveTo>
                  <a:pt x="0" y="530352"/>
                </a:moveTo>
                <a:cubicBezTo>
                  <a:pt x="-69709" y="194218"/>
                  <a:pt x="374809" y="-4383"/>
                  <a:pt x="886968" y="0"/>
                </a:cubicBezTo>
                <a:cubicBezTo>
                  <a:pt x="1402734" y="14828"/>
                  <a:pt x="1765597" y="299377"/>
                  <a:pt x="1773936" y="530352"/>
                </a:cubicBezTo>
                <a:cubicBezTo>
                  <a:pt x="1690493" y="801542"/>
                  <a:pt x="1372132" y="1134542"/>
                  <a:pt x="886968" y="1060704"/>
                </a:cubicBezTo>
                <a:cubicBezTo>
                  <a:pt x="448435" y="1096671"/>
                  <a:pt x="29414" y="820082"/>
                  <a:pt x="0" y="530352"/>
                </a:cubicBezTo>
                <a:close/>
              </a:path>
            </a:pathLst>
          </a:custGeom>
          <a:solidFill>
            <a:schemeClr val="bg1">
              <a:lumMod val="85000"/>
            </a:schemeClr>
          </a:solidFill>
          <a:ln>
            <a:extLst>
              <a:ext uri="{C807C97D-BFC1-408E-A445-0C87EB9F89A2}">
                <ask:lineSketchStyleProps xmlns:ask="http://schemas.microsoft.com/office/drawing/2018/sketchyshapes" sd="421409393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Prajwal</a:t>
            </a:r>
            <a:br>
              <a:rPr lang="en-US" sz="1300" dirty="0">
                <a:solidFill>
                  <a:schemeClr val="tx1"/>
                </a:solidFill>
              </a:rPr>
            </a:br>
            <a:r>
              <a:rPr lang="en-US" sz="1300" dirty="0">
                <a:solidFill>
                  <a:schemeClr val="tx1"/>
                </a:solidFill>
              </a:rPr>
              <a:t>(aisha’s bf)</a:t>
            </a:r>
          </a:p>
        </p:txBody>
      </p:sp>
      <p:sp>
        <p:nvSpPr>
          <p:cNvPr id="20" name="Oval 19">
            <a:extLst>
              <a:ext uri="{FF2B5EF4-FFF2-40B4-BE49-F238E27FC236}">
                <a16:creationId xmlns:a16="http://schemas.microsoft.com/office/drawing/2014/main" id="{E9BCB3E1-94B6-1316-4525-163C3E5ABB7D}"/>
              </a:ext>
            </a:extLst>
          </p:cNvPr>
          <p:cNvSpPr/>
          <p:nvPr/>
        </p:nvSpPr>
        <p:spPr>
          <a:xfrm>
            <a:off x="2421756"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426" y="236008"/>
                  <a:pt x="307126" y="-3679"/>
                  <a:pt x="886968" y="0"/>
                </a:cubicBezTo>
                <a:cubicBezTo>
                  <a:pt x="1383510" y="21770"/>
                  <a:pt x="1804314" y="263213"/>
                  <a:pt x="1773936" y="530352"/>
                </a:cubicBezTo>
                <a:cubicBezTo>
                  <a:pt x="1765790" y="898662"/>
                  <a:pt x="1482968" y="1065202"/>
                  <a:pt x="886968" y="1060704"/>
                </a:cubicBezTo>
                <a:cubicBezTo>
                  <a:pt x="400158" y="1045337"/>
                  <a:pt x="42420" y="837946"/>
                  <a:pt x="0" y="530352"/>
                </a:cubicBezTo>
                <a:close/>
              </a:path>
              <a:path w="1773936" h="1060704" stroke="0" extrusionOk="0">
                <a:moveTo>
                  <a:pt x="0" y="530352"/>
                </a:moveTo>
                <a:cubicBezTo>
                  <a:pt x="-37083" y="216093"/>
                  <a:pt x="501563" y="44970"/>
                  <a:pt x="886968" y="0"/>
                </a:cubicBezTo>
                <a:cubicBezTo>
                  <a:pt x="1417088" y="28633"/>
                  <a:pt x="1766318" y="231830"/>
                  <a:pt x="1773936" y="530352"/>
                </a:cubicBezTo>
                <a:cubicBezTo>
                  <a:pt x="1810071" y="830310"/>
                  <a:pt x="1349393" y="1166648"/>
                  <a:pt x="886968" y="1060704"/>
                </a:cubicBezTo>
                <a:cubicBezTo>
                  <a:pt x="408782" y="1064016"/>
                  <a:pt x="36728" y="831157"/>
                  <a:pt x="0" y="530352"/>
                </a:cubicBezTo>
                <a:close/>
              </a:path>
            </a:pathLst>
          </a:custGeom>
          <a:solidFill>
            <a:schemeClr val="bg1">
              <a:lumMod val="85000"/>
            </a:schemeClr>
          </a:solidFill>
          <a:ln>
            <a:extLst>
              <a:ext uri="{C807C97D-BFC1-408E-A445-0C87EB9F89A2}">
                <ask:lineSketchStyleProps xmlns:ask="http://schemas.microsoft.com/office/drawing/2018/sketchyshapes" sd="346908380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Pramodh</a:t>
            </a:r>
            <a:br>
              <a:rPr lang="en-US" sz="1300" dirty="0">
                <a:solidFill>
                  <a:schemeClr val="tx1"/>
                </a:solidFill>
              </a:rPr>
            </a:br>
            <a:r>
              <a:rPr lang="en-US" sz="1300" dirty="0">
                <a:solidFill>
                  <a:schemeClr val="tx1"/>
                </a:solidFill>
              </a:rPr>
              <a:t>(</a:t>
            </a:r>
            <a:r>
              <a:rPr lang="en-US" sz="1300" dirty="0" err="1">
                <a:solidFill>
                  <a:schemeClr val="tx1"/>
                </a:solidFill>
              </a:rPr>
              <a:t>prajwal’s</a:t>
            </a:r>
            <a:r>
              <a:rPr lang="en-US" sz="1300" dirty="0">
                <a:solidFill>
                  <a:schemeClr val="tx1"/>
                </a:solidFill>
              </a:rPr>
              <a:t> Bro)</a:t>
            </a:r>
          </a:p>
        </p:txBody>
      </p:sp>
      <p:sp>
        <p:nvSpPr>
          <p:cNvPr id="22" name="Oval 21">
            <a:extLst>
              <a:ext uri="{FF2B5EF4-FFF2-40B4-BE49-F238E27FC236}">
                <a16:creationId xmlns:a16="http://schemas.microsoft.com/office/drawing/2014/main" id="{3DBDF02F-0AA2-E1E5-4AA4-E944B36CF868}"/>
              </a:ext>
            </a:extLst>
          </p:cNvPr>
          <p:cNvSpPr/>
          <p:nvPr/>
        </p:nvSpPr>
        <p:spPr>
          <a:xfrm>
            <a:off x="8211090" y="417544"/>
            <a:ext cx="1929384" cy="1060704"/>
          </a:xfrm>
          <a:custGeom>
            <a:avLst/>
            <a:gdLst>
              <a:gd name="connsiteX0" fmla="*/ 0 w 1929384"/>
              <a:gd name="connsiteY0" fmla="*/ 530352 h 1060704"/>
              <a:gd name="connsiteX1" fmla="*/ 964692 w 1929384"/>
              <a:gd name="connsiteY1" fmla="*/ 0 h 1060704"/>
              <a:gd name="connsiteX2" fmla="*/ 1929384 w 1929384"/>
              <a:gd name="connsiteY2" fmla="*/ 530352 h 1060704"/>
              <a:gd name="connsiteX3" fmla="*/ 964692 w 1929384"/>
              <a:gd name="connsiteY3" fmla="*/ 1060704 h 1060704"/>
              <a:gd name="connsiteX4" fmla="*/ 0 w 1929384"/>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84" h="1060704" fill="none" extrusionOk="0">
                <a:moveTo>
                  <a:pt x="0" y="530352"/>
                </a:moveTo>
                <a:cubicBezTo>
                  <a:pt x="19268" y="240397"/>
                  <a:pt x="371313" y="91678"/>
                  <a:pt x="964692" y="0"/>
                </a:cubicBezTo>
                <a:cubicBezTo>
                  <a:pt x="1476857" y="-4574"/>
                  <a:pt x="1951204" y="286152"/>
                  <a:pt x="1929384" y="530352"/>
                </a:cubicBezTo>
                <a:cubicBezTo>
                  <a:pt x="1953322" y="835763"/>
                  <a:pt x="1489570" y="1007597"/>
                  <a:pt x="964692" y="1060704"/>
                </a:cubicBezTo>
                <a:cubicBezTo>
                  <a:pt x="444095" y="1121496"/>
                  <a:pt x="-62114" y="847834"/>
                  <a:pt x="0" y="530352"/>
                </a:cubicBezTo>
                <a:close/>
              </a:path>
              <a:path w="1929384" h="1060704" stroke="0" extrusionOk="0">
                <a:moveTo>
                  <a:pt x="0" y="530352"/>
                </a:moveTo>
                <a:cubicBezTo>
                  <a:pt x="24755" y="165212"/>
                  <a:pt x="473908" y="87866"/>
                  <a:pt x="964692" y="0"/>
                </a:cubicBezTo>
                <a:cubicBezTo>
                  <a:pt x="1478227" y="-55567"/>
                  <a:pt x="1883601" y="270354"/>
                  <a:pt x="1929384" y="530352"/>
                </a:cubicBezTo>
                <a:cubicBezTo>
                  <a:pt x="1915050" y="927183"/>
                  <a:pt x="1560026" y="1134774"/>
                  <a:pt x="964692" y="1060704"/>
                </a:cubicBezTo>
                <a:cubicBezTo>
                  <a:pt x="442725" y="1063772"/>
                  <a:pt x="10057" y="774170"/>
                  <a:pt x="0" y="530352"/>
                </a:cubicBezTo>
                <a:close/>
              </a:path>
            </a:pathLst>
          </a:custGeom>
          <a:solidFill>
            <a:schemeClr val="bg1">
              <a:lumMod val="85000"/>
            </a:schemeClr>
          </a:solidFill>
          <a:ln>
            <a:extLst>
              <a:ext uri="{C807C97D-BFC1-408E-A445-0C87EB9F89A2}">
                <ask:lineSketchStyleProps xmlns:ask="http://schemas.microsoft.com/office/drawing/2018/sketchyshapes" sd="31003558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Ramana Kumara</a:t>
            </a:r>
            <a:br>
              <a:rPr lang="en-US" sz="1300" dirty="0">
                <a:solidFill>
                  <a:schemeClr val="tx1"/>
                </a:solidFill>
              </a:rPr>
            </a:br>
            <a:r>
              <a:rPr lang="en-US" sz="1300" dirty="0">
                <a:solidFill>
                  <a:schemeClr val="tx1"/>
                </a:solidFill>
              </a:rPr>
              <a:t>(lawyer)</a:t>
            </a:r>
          </a:p>
        </p:txBody>
      </p:sp>
      <p:sp>
        <p:nvSpPr>
          <p:cNvPr id="23" name="Oval 22">
            <a:extLst>
              <a:ext uri="{FF2B5EF4-FFF2-40B4-BE49-F238E27FC236}">
                <a16:creationId xmlns:a16="http://schemas.microsoft.com/office/drawing/2014/main" id="{65D2C0CE-F4FD-B0E3-A501-717D087395AD}"/>
              </a:ext>
            </a:extLst>
          </p:cNvPr>
          <p:cNvSpPr/>
          <p:nvPr/>
        </p:nvSpPr>
        <p:spPr>
          <a:xfrm>
            <a:off x="1023648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38" y="291300"/>
                  <a:pt x="304723" y="-30851"/>
                  <a:pt x="886968" y="0"/>
                </a:cubicBezTo>
                <a:cubicBezTo>
                  <a:pt x="1333281" y="-42146"/>
                  <a:pt x="1788039" y="198729"/>
                  <a:pt x="1773936" y="530352"/>
                </a:cubicBezTo>
                <a:cubicBezTo>
                  <a:pt x="1806029" y="850241"/>
                  <a:pt x="1439585" y="1081078"/>
                  <a:pt x="886968" y="1060704"/>
                </a:cubicBezTo>
                <a:cubicBezTo>
                  <a:pt x="339442" y="1059345"/>
                  <a:pt x="-13121" y="788247"/>
                  <a:pt x="0" y="530352"/>
                </a:cubicBezTo>
                <a:close/>
              </a:path>
              <a:path w="1773936" h="1060704" stroke="0" extrusionOk="0">
                <a:moveTo>
                  <a:pt x="0" y="530352"/>
                </a:moveTo>
                <a:cubicBezTo>
                  <a:pt x="-71109" y="234751"/>
                  <a:pt x="475816" y="11162"/>
                  <a:pt x="886968" y="0"/>
                </a:cubicBezTo>
                <a:cubicBezTo>
                  <a:pt x="1380033" y="27365"/>
                  <a:pt x="1723705" y="190871"/>
                  <a:pt x="1773936" y="530352"/>
                </a:cubicBezTo>
                <a:cubicBezTo>
                  <a:pt x="1856276" y="749755"/>
                  <a:pt x="1389673" y="1115426"/>
                  <a:pt x="886968" y="1060704"/>
                </a:cubicBezTo>
                <a:cubicBezTo>
                  <a:pt x="433616" y="1074089"/>
                  <a:pt x="-9686" y="835402"/>
                  <a:pt x="0" y="530352"/>
                </a:cubicBezTo>
                <a:close/>
              </a:path>
            </a:pathLst>
          </a:custGeom>
          <a:solidFill>
            <a:schemeClr val="bg1">
              <a:lumMod val="85000"/>
            </a:schemeClr>
          </a:solidFill>
          <a:ln>
            <a:extLst>
              <a:ext uri="{C807C97D-BFC1-408E-A445-0C87EB9F89A2}">
                <ask:lineSketchStyleProps xmlns:ask="http://schemas.microsoft.com/office/drawing/2018/sketchyshapes" sd="3670273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Bhairesh</a:t>
            </a:r>
            <a:br>
              <a:rPr lang="en-US" sz="1300" dirty="0">
                <a:solidFill>
                  <a:schemeClr val="tx1"/>
                </a:solidFill>
              </a:rPr>
            </a:br>
            <a:r>
              <a:rPr lang="en-US" sz="1300" dirty="0">
                <a:solidFill>
                  <a:schemeClr val="tx1"/>
                </a:solidFill>
              </a:rPr>
              <a:t>(lawyer PA)</a:t>
            </a:r>
          </a:p>
        </p:txBody>
      </p:sp>
      <p:sp>
        <p:nvSpPr>
          <p:cNvPr id="4" name="Oval 3">
            <a:extLst>
              <a:ext uri="{FF2B5EF4-FFF2-40B4-BE49-F238E27FC236}">
                <a16:creationId xmlns:a16="http://schemas.microsoft.com/office/drawing/2014/main" id="{D7A578C9-774B-E8E7-6336-7F952FA84830}"/>
              </a:ext>
            </a:extLst>
          </p:cNvPr>
          <p:cNvSpPr/>
          <p:nvPr/>
        </p:nvSpPr>
        <p:spPr>
          <a:xfrm>
            <a:off x="49355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302" y="294993"/>
                  <a:pt x="411369" y="9551"/>
                  <a:pt x="886968" y="0"/>
                </a:cubicBezTo>
                <a:cubicBezTo>
                  <a:pt x="1406355" y="-19948"/>
                  <a:pt x="1725046" y="239478"/>
                  <a:pt x="1773936" y="530352"/>
                </a:cubicBezTo>
                <a:cubicBezTo>
                  <a:pt x="1729210" y="865909"/>
                  <a:pt x="1397426" y="1046679"/>
                  <a:pt x="886968" y="1060704"/>
                </a:cubicBezTo>
                <a:cubicBezTo>
                  <a:pt x="365722" y="1002578"/>
                  <a:pt x="69142" y="809289"/>
                  <a:pt x="0" y="530352"/>
                </a:cubicBezTo>
                <a:close/>
              </a:path>
              <a:path w="1773936" h="1060704" stroke="0" extrusionOk="0">
                <a:moveTo>
                  <a:pt x="0" y="530352"/>
                </a:moveTo>
                <a:cubicBezTo>
                  <a:pt x="5715" y="213010"/>
                  <a:pt x="341658" y="-23670"/>
                  <a:pt x="886968" y="0"/>
                </a:cubicBezTo>
                <a:cubicBezTo>
                  <a:pt x="1397421" y="-34150"/>
                  <a:pt x="1740269" y="219472"/>
                  <a:pt x="1773936" y="530352"/>
                </a:cubicBezTo>
                <a:cubicBezTo>
                  <a:pt x="1774678" y="790123"/>
                  <a:pt x="1341853" y="1074918"/>
                  <a:pt x="886968" y="1060704"/>
                </a:cubicBezTo>
                <a:cubicBezTo>
                  <a:pt x="450407" y="1068944"/>
                  <a:pt x="-33862" y="837765"/>
                  <a:pt x="0" y="530352"/>
                </a:cubicBezTo>
                <a:close/>
              </a:path>
            </a:pathLst>
          </a:custGeom>
          <a:solidFill>
            <a:schemeClr val="bg1">
              <a:lumMod val="85000"/>
            </a:schemeClr>
          </a:solidFill>
          <a:ln>
            <a:extLst>
              <a:ext uri="{C807C97D-BFC1-408E-A445-0C87EB9F89A2}">
                <ask:lineSketchStyleProps xmlns:ask="http://schemas.microsoft.com/office/drawing/2018/sketchyshapes" sd="333050258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Patel Nayak (police officer)</a:t>
            </a:r>
          </a:p>
        </p:txBody>
      </p:sp>
      <p:sp>
        <p:nvSpPr>
          <p:cNvPr id="5" name="Oval 4">
            <a:extLst>
              <a:ext uri="{FF2B5EF4-FFF2-40B4-BE49-F238E27FC236}">
                <a16:creationId xmlns:a16="http://schemas.microsoft.com/office/drawing/2014/main" id="{BF8B2E9D-C78E-781C-B11D-8CD002333208}"/>
              </a:ext>
            </a:extLst>
          </p:cNvPr>
          <p:cNvSpPr/>
          <p:nvPr/>
        </p:nvSpPr>
        <p:spPr>
          <a:xfrm>
            <a:off x="2422938"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6686" y="209034"/>
                  <a:pt x="364708" y="-101164"/>
                  <a:pt x="886968" y="0"/>
                </a:cubicBezTo>
                <a:cubicBezTo>
                  <a:pt x="1437622" y="-3431"/>
                  <a:pt x="1765995" y="245249"/>
                  <a:pt x="1773936" y="530352"/>
                </a:cubicBezTo>
                <a:cubicBezTo>
                  <a:pt x="1730724" y="820440"/>
                  <a:pt x="1325546" y="1139002"/>
                  <a:pt x="886968" y="1060704"/>
                </a:cubicBezTo>
                <a:cubicBezTo>
                  <a:pt x="412980" y="1078086"/>
                  <a:pt x="-13956" y="784394"/>
                  <a:pt x="0" y="530352"/>
                </a:cubicBezTo>
                <a:close/>
              </a:path>
              <a:path w="1773936" h="1060704" stroke="0" extrusionOk="0">
                <a:moveTo>
                  <a:pt x="0" y="530352"/>
                </a:moveTo>
                <a:cubicBezTo>
                  <a:pt x="-582" y="168340"/>
                  <a:pt x="467194" y="16053"/>
                  <a:pt x="886968" y="0"/>
                </a:cubicBezTo>
                <a:cubicBezTo>
                  <a:pt x="1336509" y="55185"/>
                  <a:pt x="1766616" y="239383"/>
                  <a:pt x="1773936" y="530352"/>
                </a:cubicBezTo>
                <a:cubicBezTo>
                  <a:pt x="1709678" y="893102"/>
                  <a:pt x="1394699" y="1133674"/>
                  <a:pt x="886968" y="1060704"/>
                </a:cubicBezTo>
                <a:cubicBezTo>
                  <a:pt x="372787" y="1127737"/>
                  <a:pt x="-886" y="803216"/>
                  <a:pt x="0" y="530352"/>
                </a:cubicBezTo>
                <a:close/>
              </a:path>
            </a:pathLst>
          </a:custGeom>
          <a:solidFill>
            <a:schemeClr val="bg1">
              <a:lumMod val="85000"/>
            </a:schemeClr>
          </a:solidFill>
          <a:ln>
            <a:extLst>
              <a:ext uri="{C807C97D-BFC1-408E-A445-0C87EB9F89A2}">
                <ask:lineSketchStyleProps xmlns:ask="http://schemas.microsoft.com/office/drawing/2018/sketchyshapes" sd="40356594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Sindhu Iyer (CID officer)</a:t>
            </a:r>
          </a:p>
        </p:txBody>
      </p:sp>
      <p:sp>
        <p:nvSpPr>
          <p:cNvPr id="6" name="Oval 5">
            <a:extLst>
              <a:ext uri="{FF2B5EF4-FFF2-40B4-BE49-F238E27FC236}">
                <a16:creationId xmlns:a16="http://schemas.microsoft.com/office/drawing/2014/main" id="{9567F241-9CA9-BD49-3B4A-B97F196C7D66}"/>
              </a:ext>
            </a:extLst>
          </p:cNvPr>
          <p:cNvSpPr/>
          <p:nvPr/>
        </p:nvSpPr>
        <p:spPr>
          <a:xfrm>
            <a:off x="4351140" y="43630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Vasanth Gowda </a:t>
            </a:r>
            <a:br>
              <a:rPr lang="en-US" sz="1300" dirty="0">
                <a:solidFill>
                  <a:schemeClr val="tx1"/>
                </a:solidFill>
              </a:rPr>
            </a:br>
            <a:r>
              <a:rPr lang="en-US" sz="1300" dirty="0">
                <a:solidFill>
                  <a:schemeClr val="tx1"/>
                </a:solidFill>
              </a:rPr>
              <a:t>(CBI Agent)</a:t>
            </a:r>
          </a:p>
        </p:txBody>
      </p:sp>
      <p:sp>
        <p:nvSpPr>
          <p:cNvPr id="7" name="Oval 6">
            <a:extLst>
              <a:ext uri="{FF2B5EF4-FFF2-40B4-BE49-F238E27FC236}">
                <a16:creationId xmlns:a16="http://schemas.microsoft.com/office/drawing/2014/main" id="{90EA1A3B-A818-961E-7090-53C56C195034}"/>
              </a:ext>
            </a:extLst>
          </p:cNvPr>
          <p:cNvSpPr/>
          <p:nvPr/>
        </p:nvSpPr>
        <p:spPr>
          <a:xfrm>
            <a:off x="6392360" y="4363041"/>
            <a:ext cx="1663282" cy="1060704"/>
          </a:xfrm>
          <a:custGeom>
            <a:avLst/>
            <a:gdLst>
              <a:gd name="connsiteX0" fmla="*/ 0 w 1663282"/>
              <a:gd name="connsiteY0" fmla="*/ 530352 h 1060704"/>
              <a:gd name="connsiteX1" fmla="*/ 831641 w 1663282"/>
              <a:gd name="connsiteY1" fmla="*/ 0 h 1060704"/>
              <a:gd name="connsiteX2" fmla="*/ 1663282 w 1663282"/>
              <a:gd name="connsiteY2" fmla="*/ 530352 h 1060704"/>
              <a:gd name="connsiteX3" fmla="*/ 831641 w 1663282"/>
              <a:gd name="connsiteY3" fmla="*/ 1060704 h 1060704"/>
              <a:gd name="connsiteX4" fmla="*/ 0 w 1663282"/>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282" h="1060704" fill="none" extrusionOk="0">
                <a:moveTo>
                  <a:pt x="0" y="530352"/>
                </a:moveTo>
                <a:cubicBezTo>
                  <a:pt x="-52270" y="143508"/>
                  <a:pt x="353300" y="-86140"/>
                  <a:pt x="831641" y="0"/>
                </a:cubicBezTo>
                <a:cubicBezTo>
                  <a:pt x="1275099" y="28487"/>
                  <a:pt x="1669251" y="234276"/>
                  <a:pt x="1663282" y="530352"/>
                </a:cubicBezTo>
                <a:cubicBezTo>
                  <a:pt x="1630505" y="912477"/>
                  <a:pt x="1323174" y="1069295"/>
                  <a:pt x="831641" y="1060704"/>
                </a:cubicBezTo>
                <a:cubicBezTo>
                  <a:pt x="335146" y="1084930"/>
                  <a:pt x="-10505" y="816712"/>
                  <a:pt x="0" y="530352"/>
                </a:cubicBezTo>
                <a:close/>
              </a:path>
              <a:path w="1663282" h="1060704" stroke="0" extrusionOk="0">
                <a:moveTo>
                  <a:pt x="0" y="530352"/>
                </a:moveTo>
                <a:cubicBezTo>
                  <a:pt x="-25130" y="229546"/>
                  <a:pt x="418416" y="38060"/>
                  <a:pt x="831641" y="0"/>
                </a:cubicBezTo>
                <a:cubicBezTo>
                  <a:pt x="1294675" y="-10805"/>
                  <a:pt x="1654850" y="206252"/>
                  <a:pt x="1663282" y="530352"/>
                </a:cubicBezTo>
                <a:cubicBezTo>
                  <a:pt x="1581288" y="867874"/>
                  <a:pt x="1235683" y="1039710"/>
                  <a:pt x="831641" y="1060704"/>
                </a:cubicBezTo>
                <a:cubicBezTo>
                  <a:pt x="371406" y="1043875"/>
                  <a:pt x="-7295" y="826794"/>
                  <a:pt x="0" y="530352"/>
                </a:cubicBezTo>
                <a:close/>
              </a:path>
            </a:pathLst>
          </a:custGeom>
          <a:solidFill>
            <a:schemeClr val="bg1">
              <a:lumMod val="85000"/>
            </a:schemeClr>
          </a:solidFill>
          <a:ln>
            <a:extLst>
              <a:ext uri="{C807C97D-BFC1-408E-A445-0C87EB9F89A2}">
                <ask:lineSketchStyleProps xmlns:ask="http://schemas.microsoft.com/office/drawing/2018/sketchyshapes" sd="325618531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Raghu Joshi (NCB officer)</a:t>
            </a:r>
          </a:p>
        </p:txBody>
      </p:sp>
      <p:sp>
        <p:nvSpPr>
          <p:cNvPr id="8" name="Oval 7">
            <a:extLst>
              <a:ext uri="{FF2B5EF4-FFF2-40B4-BE49-F238E27FC236}">
                <a16:creationId xmlns:a16="http://schemas.microsoft.com/office/drawing/2014/main" id="{A26C4E3D-7F8B-D952-82E4-63F3311B43AB}"/>
              </a:ext>
            </a:extLst>
          </p:cNvPr>
          <p:cNvSpPr/>
          <p:nvPr/>
        </p:nvSpPr>
        <p:spPr>
          <a:xfrm>
            <a:off x="4352322"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07251" y="221183"/>
                  <a:pt x="403220" y="-27080"/>
                  <a:pt x="886968" y="0"/>
                </a:cubicBezTo>
                <a:cubicBezTo>
                  <a:pt x="1421195" y="-25980"/>
                  <a:pt x="1739605" y="235991"/>
                  <a:pt x="1773936" y="530352"/>
                </a:cubicBezTo>
                <a:cubicBezTo>
                  <a:pt x="1797507" y="723357"/>
                  <a:pt x="1439654" y="1063045"/>
                  <a:pt x="886968" y="1060704"/>
                </a:cubicBezTo>
                <a:cubicBezTo>
                  <a:pt x="422227" y="1079984"/>
                  <a:pt x="24930" y="822890"/>
                  <a:pt x="0" y="530352"/>
                </a:cubicBezTo>
                <a:close/>
              </a:path>
              <a:path w="1773936" h="1060704" stroke="0" extrusionOk="0">
                <a:moveTo>
                  <a:pt x="0" y="530352"/>
                </a:moveTo>
                <a:cubicBezTo>
                  <a:pt x="1708" y="217197"/>
                  <a:pt x="332371" y="-8414"/>
                  <a:pt x="886968" y="0"/>
                </a:cubicBezTo>
                <a:cubicBezTo>
                  <a:pt x="1356975" y="44968"/>
                  <a:pt x="1750761" y="214132"/>
                  <a:pt x="1773936" y="530352"/>
                </a:cubicBezTo>
                <a:cubicBezTo>
                  <a:pt x="1817156" y="908814"/>
                  <a:pt x="1365068" y="983190"/>
                  <a:pt x="886968" y="1060704"/>
                </a:cubicBezTo>
                <a:cubicBezTo>
                  <a:pt x="441918" y="1023205"/>
                  <a:pt x="-16721" y="882794"/>
                  <a:pt x="0" y="530352"/>
                </a:cubicBezTo>
                <a:close/>
              </a:path>
            </a:pathLst>
          </a:custGeom>
          <a:solidFill>
            <a:schemeClr val="bg1">
              <a:lumMod val="85000"/>
            </a:schemeClr>
          </a:solidFill>
          <a:ln>
            <a:extLst>
              <a:ext uri="{C807C97D-BFC1-408E-A445-0C87EB9F89A2}">
                <ask:lineSketchStyleProps xmlns:ask="http://schemas.microsoft.com/office/drawing/2018/sketchyshapes" sd="350710932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Jasper</a:t>
            </a:r>
            <a:br>
              <a:rPr lang="en-US" sz="1300" dirty="0">
                <a:solidFill>
                  <a:schemeClr val="tx1"/>
                </a:solidFill>
              </a:rPr>
            </a:br>
            <a:r>
              <a:rPr lang="en-US" sz="1300" dirty="0">
                <a:solidFill>
                  <a:schemeClr val="tx1"/>
                </a:solidFill>
              </a:rPr>
              <a:t>(assassin)</a:t>
            </a:r>
          </a:p>
        </p:txBody>
      </p:sp>
      <p:sp>
        <p:nvSpPr>
          <p:cNvPr id="9" name="Oval 8">
            <a:extLst>
              <a:ext uri="{FF2B5EF4-FFF2-40B4-BE49-F238E27FC236}">
                <a16:creationId xmlns:a16="http://schemas.microsoft.com/office/drawing/2014/main" id="{1CF4A301-8118-53C4-E01B-28B6A908F24A}"/>
              </a:ext>
            </a:extLst>
          </p:cNvPr>
          <p:cNvSpPr/>
          <p:nvPr/>
        </p:nvSpPr>
        <p:spPr>
          <a:xfrm>
            <a:off x="4352322" y="159814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379" y="199616"/>
                  <a:pt x="414855" y="-38866"/>
                  <a:pt x="886968" y="0"/>
                </a:cubicBezTo>
                <a:cubicBezTo>
                  <a:pt x="1408456" y="33289"/>
                  <a:pt x="1738584" y="267033"/>
                  <a:pt x="1773936" y="530352"/>
                </a:cubicBezTo>
                <a:cubicBezTo>
                  <a:pt x="1755044" y="864140"/>
                  <a:pt x="1294808" y="1098630"/>
                  <a:pt x="886968" y="1060704"/>
                </a:cubicBezTo>
                <a:cubicBezTo>
                  <a:pt x="350273" y="1080263"/>
                  <a:pt x="-61031" y="817576"/>
                  <a:pt x="0" y="530352"/>
                </a:cubicBezTo>
                <a:close/>
              </a:path>
              <a:path w="1773936" h="1060704" stroke="0" extrusionOk="0">
                <a:moveTo>
                  <a:pt x="0" y="530352"/>
                </a:moveTo>
                <a:cubicBezTo>
                  <a:pt x="99677" y="284940"/>
                  <a:pt x="447633" y="-51923"/>
                  <a:pt x="886968" y="0"/>
                </a:cubicBezTo>
                <a:cubicBezTo>
                  <a:pt x="1325856" y="-31522"/>
                  <a:pt x="1723260" y="199850"/>
                  <a:pt x="1773936" y="530352"/>
                </a:cubicBezTo>
                <a:cubicBezTo>
                  <a:pt x="1702834" y="806385"/>
                  <a:pt x="1401236" y="1075402"/>
                  <a:pt x="886968" y="1060704"/>
                </a:cubicBezTo>
                <a:cubicBezTo>
                  <a:pt x="419912" y="1027741"/>
                  <a:pt x="-32149" y="820653"/>
                  <a:pt x="0" y="530352"/>
                </a:cubicBezTo>
                <a:close/>
              </a:path>
            </a:pathLst>
          </a:custGeom>
          <a:solidFill>
            <a:schemeClr val="bg1">
              <a:lumMod val="85000"/>
            </a:schemeClr>
          </a:solidFill>
          <a:ln>
            <a:extLst>
              <a:ext uri="{C807C97D-BFC1-408E-A445-0C87EB9F89A2}">
                <ask:lineSketchStyleProps xmlns:ask="http://schemas.microsoft.com/office/drawing/2018/sketchyshapes" sd="26613569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David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step bro)</a:t>
            </a:r>
          </a:p>
        </p:txBody>
      </p:sp>
      <p:sp>
        <p:nvSpPr>
          <p:cNvPr id="10" name="Oval 9">
            <a:extLst>
              <a:ext uri="{FF2B5EF4-FFF2-40B4-BE49-F238E27FC236}">
                <a16:creationId xmlns:a16="http://schemas.microsoft.com/office/drawing/2014/main" id="{05DE0EBB-D0FB-6AA8-B981-B357D2C47F09}"/>
              </a:ext>
            </a:extLst>
          </p:cNvPr>
          <p:cNvSpPr/>
          <p:nvPr/>
        </p:nvSpPr>
        <p:spPr>
          <a:xfrm>
            <a:off x="6281706"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4306" y="304576"/>
                  <a:pt x="350602" y="7896"/>
                  <a:pt x="886968" y="0"/>
                </a:cubicBezTo>
                <a:cubicBezTo>
                  <a:pt x="1421819" y="22389"/>
                  <a:pt x="1822932" y="265977"/>
                  <a:pt x="1773936" y="530352"/>
                </a:cubicBezTo>
                <a:cubicBezTo>
                  <a:pt x="1819443" y="876834"/>
                  <a:pt x="1447831" y="1117908"/>
                  <a:pt x="886968" y="1060704"/>
                </a:cubicBezTo>
                <a:cubicBezTo>
                  <a:pt x="333758" y="1097231"/>
                  <a:pt x="-69" y="812094"/>
                  <a:pt x="0" y="530352"/>
                </a:cubicBezTo>
                <a:close/>
              </a:path>
              <a:path w="1773936" h="1060704" stroke="0" extrusionOk="0">
                <a:moveTo>
                  <a:pt x="0" y="530352"/>
                </a:moveTo>
                <a:cubicBezTo>
                  <a:pt x="-88382" y="264203"/>
                  <a:pt x="328307" y="-78357"/>
                  <a:pt x="886968" y="0"/>
                </a:cubicBezTo>
                <a:cubicBezTo>
                  <a:pt x="1371630" y="5030"/>
                  <a:pt x="1760439" y="225287"/>
                  <a:pt x="1773936" y="530352"/>
                </a:cubicBezTo>
                <a:cubicBezTo>
                  <a:pt x="1738335" y="849671"/>
                  <a:pt x="1322509" y="1106361"/>
                  <a:pt x="886968" y="1060704"/>
                </a:cubicBezTo>
                <a:cubicBezTo>
                  <a:pt x="390499" y="1046688"/>
                  <a:pt x="-62892" y="819031"/>
                  <a:pt x="0" y="530352"/>
                </a:cubicBezTo>
                <a:close/>
              </a:path>
            </a:pathLst>
          </a:custGeom>
          <a:solidFill>
            <a:schemeClr val="bg1">
              <a:lumMod val="85000"/>
            </a:schemeClr>
          </a:solidFill>
          <a:ln>
            <a:extLst>
              <a:ext uri="{C807C97D-BFC1-408E-A445-0C87EB9F89A2}">
                <ask:lineSketchStyleProps xmlns:ask="http://schemas.microsoft.com/office/drawing/2018/sketchyshapes" sd="420486892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Kavitha Pinto</a:t>
            </a:r>
            <a:br>
              <a:rPr lang="en-US" sz="1300" dirty="0">
                <a:solidFill>
                  <a:schemeClr val="tx1"/>
                </a:solidFill>
              </a:rPr>
            </a:br>
            <a:r>
              <a:rPr lang="en-US" sz="1300" dirty="0">
                <a:solidFill>
                  <a:schemeClr val="tx1"/>
                </a:solidFill>
              </a:rPr>
              <a:t>(aisha’ s mom)</a:t>
            </a:r>
          </a:p>
        </p:txBody>
      </p:sp>
      <p:sp>
        <p:nvSpPr>
          <p:cNvPr id="11" name="Oval 10">
            <a:extLst>
              <a:ext uri="{FF2B5EF4-FFF2-40B4-BE49-F238E27FC236}">
                <a16:creationId xmlns:a16="http://schemas.microsoft.com/office/drawing/2014/main" id="{ACC70BA7-7466-E9A4-4589-954A33E2C185}"/>
              </a:ext>
            </a:extLst>
          </p:cNvPr>
          <p:cNvSpPr/>
          <p:nvPr/>
        </p:nvSpPr>
        <p:spPr>
          <a:xfrm>
            <a:off x="6299994"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7343" y="302301"/>
                  <a:pt x="360169" y="34738"/>
                  <a:pt x="886968" y="0"/>
                </a:cubicBezTo>
                <a:cubicBezTo>
                  <a:pt x="1310236" y="19456"/>
                  <a:pt x="1780296" y="240587"/>
                  <a:pt x="1773936" y="530352"/>
                </a:cubicBezTo>
                <a:cubicBezTo>
                  <a:pt x="1872138" y="787794"/>
                  <a:pt x="1410788" y="1130434"/>
                  <a:pt x="886968" y="1060704"/>
                </a:cubicBezTo>
                <a:cubicBezTo>
                  <a:pt x="393766" y="1073470"/>
                  <a:pt x="-41537" y="789039"/>
                  <a:pt x="0" y="530352"/>
                </a:cubicBezTo>
                <a:close/>
              </a:path>
              <a:path w="1773936" h="1060704" stroke="0" extrusionOk="0">
                <a:moveTo>
                  <a:pt x="0" y="530352"/>
                </a:moveTo>
                <a:cubicBezTo>
                  <a:pt x="-50228" y="190270"/>
                  <a:pt x="459895" y="-58285"/>
                  <a:pt x="886968" y="0"/>
                </a:cubicBezTo>
                <a:cubicBezTo>
                  <a:pt x="1442630" y="8035"/>
                  <a:pt x="1756840" y="255503"/>
                  <a:pt x="1773936" y="530352"/>
                </a:cubicBezTo>
                <a:cubicBezTo>
                  <a:pt x="1815810" y="854312"/>
                  <a:pt x="1443372" y="1006465"/>
                  <a:pt x="886968" y="1060704"/>
                </a:cubicBezTo>
                <a:cubicBezTo>
                  <a:pt x="396494" y="1070962"/>
                  <a:pt x="-35772" y="779186"/>
                  <a:pt x="0" y="530352"/>
                </a:cubicBezTo>
                <a:close/>
              </a:path>
            </a:pathLst>
          </a:custGeom>
          <a:solidFill>
            <a:schemeClr val="bg1">
              <a:lumMod val="85000"/>
            </a:schemeClr>
          </a:solidFill>
          <a:ln>
            <a:extLst>
              <a:ext uri="{C807C97D-BFC1-408E-A445-0C87EB9F89A2}">
                <ask:lineSketchStyleProps xmlns:ask="http://schemas.microsoft.com/office/drawing/2018/sketchyshapes" sd="367513966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Joseph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dead dad)</a:t>
            </a:r>
          </a:p>
        </p:txBody>
      </p:sp>
      <p:sp>
        <p:nvSpPr>
          <p:cNvPr id="13" name="Oval 12">
            <a:extLst>
              <a:ext uri="{FF2B5EF4-FFF2-40B4-BE49-F238E27FC236}">
                <a16:creationId xmlns:a16="http://schemas.microsoft.com/office/drawing/2014/main" id="{D02CCCC4-ADA0-48C2-B8FF-B96AC0D547AB}"/>
              </a:ext>
            </a:extLst>
          </p:cNvPr>
          <p:cNvSpPr/>
          <p:nvPr/>
        </p:nvSpPr>
        <p:spPr>
          <a:xfrm>
            <a:off x="821109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3605" y="295924"/>
                  <a:pt x="431672" y="14513"/>
                  <a:pt x="886968" y="0"/>
                </a:cubicBezTo>
                <a:cubicBezTo>
                  <a:pt x="1340326" y="13316"/>
                  <a:pt x="1754714" y="259145"/>
                  <a:pt x="1773936" y="530352"/>
                </a:cubicBezTo>
                <a:cubicBezTo>
                  <a:pt x="1855667" y="824521"/>
                  <a:pt x="1335799" y="1154120"/>
                  <a:pt x="886968" y="1060704"/>
                </a:cubicBezTo>
                <a:cubicBezTo>
                  <a:pt x="448438" y="1074000"/>
                  <a:pt x="8612" y="824242"/>
                  <a:pt x="0" y="530352"/>
                </a:cubicBezTo>
                <a:close/>
              </a:path>
              <a:path w="1773936" h="1060704" stroke="0" extrusionOk="0">
                <a:moveTo>
                  <a:pt x="0" y="530352"/>
                </a:moveTo>
                <a:cubicBezTo>
                  <a:pt x="100732" y="268210"/>
                  <a:pt x="372721" y="9464"/>
                  <a:pt x="886968" y="0"/>
                </a:cubicBezTo>
                <a:cubicBezTo>
                  <a:pt x="1358137" y="-25547"/>
                  <a:pt x="1776273" y="227470"/>
                  <a:pt x="1773936" y="530352"/>
                </a:cubicBezTo>
                <a:cubicBezTo>
                  <a:pt x="1739848" y="791764"/>
                  <a:pt x="1395276" y="1051592"/>
                  <a:pt x="886968" y="1060704"/>
                </a:cubicBezTo>
                <a:cubicBezTo>
                  <a:pt x="348633" y="1021274"/>
                  <a:pt x="13016" y="833133"/>
                  <a:pt x="0" y="530352"/>
                </a:cubicBezTo>
                <a:close/>
              </a:path>
            </a:pathLst>
          </a:custGeom>
          <a:solidFill>
            <a:schemeClr val="bg1">
              <a:lumMod val="85000"/>
            </a:schemeClr>
          </a:solidFill>
          <a:ln>
            <a:extLst>
              <a:ext uri="{C807C97D-BFC1-408E-A445-0C87EB9F89A2}">
                <ask:lineSketchStyleProps xmlns:ask="http://schemas.microsoft.com/office/drawing/2018/sketchyshapes" sd="145472190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Arvind Mendez</a:t>
            </a:r>
            <a:br>
              <a:rPr lang="en-US" sz="1300" dirty="0">
                <a:solidFill>
                  <a:schemeClr val="tx1"/>
                </a:solidFill>
              </a:rPr>
            </a:br>
            <a:r>
              <a:rPr lang="en-US" sz="1300" dirty="0">
                <a:solidFill>
                  <a:schemeClr val="tx1"/>
                </a:solidFill>
              </a:rPr>
              <a:t>(</a:t>
            </a:r>
            <a:r>
              <a:rPr lang="en-US" sz="1300" dirty="0" err="1">
                <a:solidFill>
                  <a:schemeClr val="tx1"/>
                </a:solidFill>
              </a:rPr>
              <a:t>kavitha’s</a:t>
            </a:r>
            <a:r>
              <a:rPr lang="en-US" sz="1300" dirty="0">
                <a:solidFill>
                  <a:schemeClr val="tx1"/>
                </a:solidFill>
              </a:rPr>
              <a:t> bro - lawyer)</a:t>
            </a:r>
          </a:p>
        </p:txBody>
      </p:sp>
      <p:sp>
        <p:nvSpPr>
          <p:cNvPr id="15" name="Oval 14">
            <a:extLst>
              <a:ext uri="{FF2B5EF4-FFF2-40B4-BE49-F238E27FC236}">
                <a16:creationId xmlns:a16="http://schemas.microsoft.com/office/drawing/2014/main" id="{95C088A5-6636-9EEB-6F2D-3578A715270E}"/>
              </a:ext>
            </a:extLst>
          </p:cNvPr>
          <p:cNvSpPr/>
          <p:nvPr/>
        </p:nvSpPr>
        <p:spPr>
          <a:xfrm>
            <a:off x="821109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Anthony Desai</a:t>
            </a:r>
            <a:br>
              <a:rPr lang="en-US" sz="1300" dirty="0">
                <a:solidFill>
                  <a:schemeClr val="tx1"/>
                </a:solidFill>
              </a:rPr>
            </a:br>
            <a:r>
              <a:rPr lang="en-US" sz="1300" dirty="0">
                <a:solidFill>
                  <a:schemeClr val="tx1"/>
                </a:solidFill>
              </a:rPr>
              <a:t>(Broker in JC)</a:t>
            </a:r>
          </a:p>
        </p:txBody>
      </p:sp>
      <p:sp>
        <p:nvSpPr>
          <p:cNvPr id="17" name="Oval 16">
            <a:extLst>
              <a:ext uri="{FF2B5EF4-FFF2-40B4-BE49-F238E27FC236}">
                <a16:creationId xmlns:a16="http://schemas.microsoft.com/office/drawing/2014/main" id="{E19CF18E-E9CD-9C49-AA88-5C3092C9444A}"/>
              </a:ext>
            </a:extLst>
          </p:cNvPr>
          <p:cNvSpPr/>
          <p:nvPr/>
        </p:nvSpPr>
        <p:spPr>
          <a:xfrm>
            <a:off x="822494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8236" y="247421"/>
                  <a:pt x="392048" y="-41110"/>
                  <a:pt x="886968" y="0"/>
                </a:cubicBezTo>
                <a:cubicBezTo>
                  <a:pt x="1357756" y="-4468"/>
                  <a:pt x="1793604" y="302696"/>
                  <a:pt x="1773936" y="530352"/>
                </a:cubicBezTo>
                <a:cubicBezTo>
                  <a:pt x="1828607" y="829344"/>
                  <a:pt x="1427363" y="1162057"/>
                  <a:pt x="886968" y="1060704"/>
                </a:cubicBezTo>
                <a:cubicBezTo>
                  <a:pt x="400124" y="1121505"/>
                  <a:pt x="-30690" y="831907"/>
                  <a:pt x="0" y="530352"/>
                </a:cubicBezTo>
                <a:close/>
              </a:path>
              <a:path w="1773936" h="1060704" stroke="0" extrusionOk="0">
                <a:moveTo>
                  <a:pt x="0" y="530352"/>
                </a:moveTo>
                <a:cubicBezTo>
                  <a:pt x="-24328" y="237702"/>
                  <a:pt x="425172" y="18259"/>
                  <a:pt x="886968" y="0"/>
                </a:cubicBezTo>
                <a:cubicBezTo>
                  <a:pt x="1328328" y="28624"/>
                  <a:pt x="1780365" y="294257"/>
                  <a:pt x="1773936" y="530352"/>
                </a:cubicBezTo>
                <a:cubicBezTo>
                  <a:pt x="1778193" y="891133"/>
                  <a:pt x="1421585" y="985665"/>
                  <a:pt x="886968" y="1060704"/>
                </a:cubicBezTo>
                <a:cubicBezTo>
                  <a:pt x="397238"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D’Costa (NIA officer)</a:t>
            </a:r>
          </a:p>
        </p:txBody>
      </p:sp>
      <p:sp>
        <p:nvSpPr>
          <p:cNvPr id="21" name="Oval 20">
            <a:extLst>
              <a:ext uri="{FF2B5EF4-FFF2-40B4-BE49-F238E27FC236}">
                <a16:creationId xmlns:a16="http://schemas.microsoft.com/office/drawing/2014/main" id="{BFAF68CE-3A10-313B-67A2-7EE672D96FEF}"/>
              </a:ext>
            </a:extLst>
          </p:cNvPr>
          <p:cNvSpPr/>
          <p:nvPr/>
        </p:nvSpPr>
        <p:spPr>
          <a:xfrm>
            <a:off x="10140474" y="4363041"/>
            <a:ext cx="1965960" cy="1060704"/>
          </a:xfrm>
          <a:custGeom>
            <a:avLst/>
            <a:gdLst>
              <a:gd name="connsiteX0" fmla="*/ 0 w 1965960"/>
              <a:gd name="connsiteY0" fmla="*/ 530352 h 1060704"/>
              <a:gd name="connsiteX1" fmla="*/ 982980 w 1965960"/>
              <a:gd name="connsiteY1" fmla="*/ 0 h 1060704"/>
              <a:gd name="connsiteX2" fmla="*/ 1965960 w 1965960"/>
              <a:gd name="connsiteY2" fmla="*/ 530352 h 1060704"/>
              <a:gd name="connsiteX3" fmla="*/ 982980 w 1965960"/>
              <a:gd name="connsiteY3" fmla="*/ 1060704 h 1060704"/>
              <a:gd name="connsiteX4" fmla="*/ 0 w 196596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1060704" fill="none" extrusionOk="0">
                <a:moveTo>
                  <a:pt x="0" y="530352"/>
                </a:moveTo>
                <a:cubicBezTo>
                  <a:pt x="-20430" y="242776"/>
                  <a:pt x="425193" y="-121034"/>
                  <a:pt x="982980" y="0"/>
                </a:cubicBezTo>
                <a:cubicBezTo>
                  <a:pt x="1506794" y="-4468"/>
                  <a:pt x="1985628" y="302696"/>
                  <a:pt x="1965960" y="530352"/>
                </a:cubicBezTo>
                <a:cubicBezTo>
                  <a:pt x="2024148" y="829736"/>
                  <a:pt x="1558174" y="1125500"/>
                  <a:pt x="982980" y="1060704"/>
                </a:cubicBezTo>
                <a:cubicBezTo>
                  <a:pt x="443110" y="1121505"/>
                  <a:pt x="-30690" y="831907"/>
                  <a:pt x="0" y="530352"/>
                </a:cubicBezTo>
                <a:close/>
              </a:path>
              <a:path w="1965960" h="1060704" stroke="0" extrusionOk="0">
                <a:moveTo>
                  <a:pt x="0" y="530352"/>
                </a:moveTo>
                <a:cubicBezTo>
                  <a:pt x="-120875" y="238713"/>
                  <a:pt x="460544" y="13305"/>
                  <a:pt x="982980" y="0"/>
                </a:cubicBezTo>
                <a:cubicBezTo>
                  <a:pt x="1477366" y="28624"/>
                  <a:pt x="1972389" y="294257"/>
                  <a:pt x="1965960" y="530352"/>
                </a:cubicBezTo>
                <a:cubicBezTo>
                  <a:pt x="1971988" y="919362"/>
                  <a:pt x="1555223" y="1011484"/>
                  <a:pt x="982980" y="1060704"/>
                </a:cubicBezTo>
                <a:cubicBezTo>
                  <a:pt x="440224"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Sonia </a:t>
            </a:r>
            <a:br>
              <a:rPr lang="en-US" sz="1300" dirty="0">
                <a:solidFill>
                  <a:schemeClr val="tx1"/>
                </a:solidFill>
              </a:rPr>
            </a:br>
            <a:r>
              <a:rPr lang="en-US" sz="1300" dirty="0">
                <a:solidFill>
                  <a:schemeClr val="tx1"/>
                </a:solidFill>
              </a:rPr>
              <a:t>(NCB officer &amp; jasper’s mother)</a:t>
            </a:r>
          </a:p>
        </p:txBody>
      </p:sp>
      <p:sp>
        <p:nvSpPr>
          <p:cNvPr id="24" name="Oval 23">
            <a:extLst>
              <a:ext uri="{FF2B5EF4-FFF2-40B4-BE49-F238E27FC236}">
                <a16:creationId xmlns:a16="http://schemas.microsoft.com/office/drawing/2014/main" id="{85B2FF6D-41E3-CD19-7A7B-B32CF1D09176}"/>
              </a:ext>
            </a:extLst>
          </p:cNvPr>
          <p:cNvSpPr/>
          <p:nvPr/>
        </p:nvSpPr>
        <p:spPr>
          <a:xfrm>
            <a:off x="435114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Devraj Victor</a:t>
            </a:r>
            <a:br>
              <a:rPr lang="en-US" sz="1300" dirty="0">
                <a:solidFill>
                  <a:schemeClr val="tx1"/>
                </a:solidFill>
              </a:rPr>
            </a:br>
            <a:r>
              <a:rPr lang="en-US" sz="1300" dirty="0">
                <a:solidFill>
                  <a:schemeClr val="tx1"/>
                </a:solidFill>
              </a:rPr>
              <a:t>(cult leader)</a:t>
            </a:r>
          </a:p>
        </p:txBody>
      </p:sp>
      <p:sp>
        <p:nvSpPr>
          <p:cNvPr id="25" name="Oval 24">
            <a:extLst>
              <a:ext uri="{FF2B5EF4-FFF2-40B4-BE49-F238E27FC236}">
                <a16:creationId xmlns:a16="http://schemas.microsoft.com/office/drawing/2014/main" id="{60657502-C892-158F-E318-8C2564015FF4}"/>
              </a:ext>
            </a:extLst>
          </p:cNvPr>
          <p:cNvSpPr/>
          <p:nvPr/>
        </p:nvSpPr>
        <p:spPr>
          <a:xfrm>
            <a:off x="4351140" y="561623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40300" y="231296"/>
                  <a:pt x="380067" y="34883"/>
                  <a:pt x="886968" y="0"/>
                </a:cubicBezTo>
                <a:cubicBezTo>
                  <a:pt x="1362585" y="-59213"/>
                  <a:pt x="1768539" y="251769"/>
                  <a:pt x="1773936" y="530352"/>
                </a:cubicBezTo>
                <a:cubicBezTo>
                  <a:pt x="1712464" y="766882"/>
                  <a:pt x="1362710" y="1055576"/>
                  <a:pt x="886968" y="1060704"/>
                </a:cubicBezTo>
                <a:cubicBezTo>
                  <a:pt x="339806" y="1074844"/>
                  <a:pt x="69441" y="829357"/>
                  <a:pt x="0" y="530352"/>
                </a:cubicBezTo>
                <a:close/>
              </a:path>
              <a:path w="1773936" h="1060704" stroke="0" extrusionOk="0">
                <a:moveTo>
                  <a:pt x="0" y="530352"/>
                </a:moveTo>
                <a:cubicBezTo>
                  <a:pt x="77404" y="288806"/>
                  <a:pt x="395012" y="36839"/>
                  <a:pt x="886968" y="0"/>
                </a:cubicBezTo>
                <a:cubicBezTo>
                  <a:pt x="1309558" y="12938"/>
                  <a:pt x="1763149" y="296693"/>
                  <a:pt x="1773936" y="530352"/>
                </a:cubicBezTo>
                <a:cubicBezTo>
                  <a:pt x="1779143" y="926319"/>
                  <a:pt x="1418427" y="1052134"/>
                  <a:pt x="886968" y="1060704"/>
                </a:cubicBezTo>
                <a:cubicBezTo>
                  <a:pt x="37980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Ananya Gowda (NIA Agent)</a:t>
            </a:r>
          </a:p>
        </p:txBody>
      </p:sp>
      <p:sp>
        <p:nvSpPr>
          <p:cNvPr id="27" name="Oval 26">
            <a:extLst>
              <a:ext uri="{FF2B5EF4-FFF2-40B4-BE49-F238E27FC236}">
                <a16:creationId xmlns:a16="http://schemas.microsoft.com/office/drawing/2014/main" id="{0C4ED99D-A91A-608E-C202-61A64D9E9CE6}"/>
              </a:ext>
            </a:extLst>
          </p:cNvPr>
          <p:cNvSpPr/>
          <p:nvPr/>
        </p:nvSpPr>
        <p:spPr>
          <a:xfrm>
            <a:off x="10153932" y="28513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Manu</a:t>
            </a:r>
            <a:br>
              <a:rPr lang="en-US" sz="1300" dirty="0">
                <a:solidFill>
                  <a:schemeClr val="tx1"/>
                </a:solidFill>
              </a:rPr>
            </a:br>
            <a:r>
              <a:rPr lang="en-US" sz="1300" dirty="0">
                <a:solidFill>
                  <a:schemeClr val="tx1"/>
                </a:solidFill>
              </a:rPr>
              <a:t>(Chandru’s ILG son)</a:t>
            </a:r>
          </a:p>
        </p:txBody>
      </p:sp>
    </p:spTree>
    <p:extLst>
      <p:ext uri="{BB962C8B-B14F-4D97-AF65-F5344CB8AC3E}">
        <p14:creationId xmlns:p14="http://schemas.microsoft.com/office/powerpoint/2010/main" val="401019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rawing of a goat skull in a circle&#10;&#10;Description automatically generated">
            <a:extLst>
              <a:ext uri="{FF2B5EF4-FFF2-40B4-BE49-F238E27FC236}">
                <a16:creationId xmlns:a16="http://schemas.microsoft.com/office/drawing/2014/main" id="{63F64433-A218-6AF2-5FBA-6ECFC376E32F}"/>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a:off x="782488" y="1113048"/>
            <a:ext cx="5031727" cy="4973216"/>
          </a:xfrm>
          <a:prstGeom prst="rect">
            <a:avLst/>
          </a:prstGeom>
          <a:noFill/>
          <a:ln>
            <a:noFill/>
          </a:ln>
        </p:spPr>
      </p:pic>
      <p:pic>
        <p:nvPicPr>
          <p:cNvPr id="2" name="Picture 1" descr="A drawing of a goat skull in a circle&#10;&#10;Description automatically generated">
            <a:extLst>
              <a:ext uri="{FF2B5EF4-FFF2-40B4-BE49-F238E27FC236}">
                <a16:creationId xmlns:a16="http://schemas.microsoft.com/office/drawing/2014/main" id="{3CA903FF-1B4F-C5F0-028C-36BDC34D0559}"/>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rot="10800000">
            <a:off x="6953133" y="1113048"/>
            <a:ext cx="5031727" cy="4973216"/>
          </a:xfrm>
          <a:prstGeom prst="rect">
            <a:avLst/>
          </a:prstGeom>
          <a:noFill/>
          <a:ln>
            <a:noFill/>
          </a:ln>
        </p:spPr>
      </p:pic>
    </p:spTree>
    <p:extLst>
      <p:ext uri="{BB962C8B-B14F-4D97-AF65-F5344CB8AC3E}">
        <p14:creationId xmlns:p14="http://schemas.microsoft.com/office/powerpoint/2010/main" val="340147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22C9F-E85F-6FCA-D09F-903796334361}"/>
              </a:ext>
            </a:extLst>
          </p:cNvPr>
          <p:cNvSpPr/>
          <p:nvPr/>
        </p:nvSpPr>
        <p:spPr>
          <a:xfrm>
            <a:off x="2179812" y="527214"/>
            <a:ext cx="2721206" cy="1536192"/>
          </a:xfrm>
          <a:custGeom>
            <a:avLst/>
            <a:gdLst>
              <a:gd name="connsiteX0" fmla="*/ 0 w 2721206"/>
              <a:gd name="connsiteY0" fmla="*/ 256037 h 1536192"/>
              <a:gd name="connsiteX1" fmla="*/ 256037 w 2721206"/>
              <a:gd name="connsiteY1" fmla="*/ 0 h 1536192"/>
              <a:gd name="connsiteX2" fmla="*/ 786229 w 2721206"/>
              <a:gd name="connsiteY2" fmla="*/ 0 h 1536192"/>
              <a:gd name="connsiteX3" fmla="*/ 1338512 w 2721206"/>
              <a:gd name="connsiteY3" fmla="*/ 0 h 1536192"/>
              <a:gd name="connsiteX4" fmla="*/ 1912886 w 2721206"/>
              <a:gd name="connsiteY4" fmla="*/ 0 h 1536192"/>
              <a:gd name="connsiteX5" fmla="*/ 2465169 w 2721206"/>
              <a:gd name="connsiteY5" fmla="*/ 0 h 1536192"/>
              <a:gd name="connsiteX6" fmla="*/ 2721206 w 2721206"/>
              <a:gd name="connsiteY6" fmla="*/ 256037 h 1536192"/>
              <a:gd name="connsiteX7" fmla="*/ 2721206 w 2721206"/>
              <a:gd name="connsiteY7" fmla="*/ 757855 h 1536192"/>
              <a:gd name="connsiteX8" fmla="*/ 2721206 w 2721206"/>
              <a:gd name="connsiteY8" fmla="*/ 1280155 h 1536192"/>
              <a:gd name="connsiteX9" fmla="*/ 2465169 w 2721206"/>
              <a:gd name="connsiteY9" fmla="*/ 1536192 h 1536192"/>
              <a:gd name="connsiteX10" fmla="*/ 1957069 w 2721206"/>
              <a:gd name="connsiteY10" fmla="*/ 1536192 h 1536192"/>
              <a:gd name="connsiteX11" fmla="*/ 1471060 w 2721206"/>
              <a:gd name="connsiteY11" fmla="*/ 1536192 h 1536192"/>
              <a:gd name="connsiteX12" fmla="*/ 962959 w 2721206"/>
              <a:gd name="connsiteY12" fmla="*/ 1536192 h 1536192"/>
              <a:gd name="connsiteX13" fmla="*/ 256037 w 2721206"/>
              <a:gd name="connsiteY13" fmla="*/ 1536192 h 1536192"/>
              <a:gd name="connsiteX14" fmla="*/ 0 w 2721206"/>
              <a:gd name="connsiteY14" fmla="*/ 1280155 h 1536192"/>
              <a:gd name="connsiteX15" fmla="*/ 0 w 2721206"/>
              <a:gd name="connsiteY15" fmla="*/ 747614 h 1536192"/>
              <a:gd name="connsiteX16" fmla="*/ 0 w 2721206"/>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6" h="1536192" fill="none" extrusionOk="0">
                <a:moveTo>
                  <a:pt x="0" y="256037"/>
                </a:moveTo>
                <a:cubicBezTo>
                  <a:pt x="5667" y="105198"/>
                  <a:pt x="108609" y="-12081"/>
                  <a:pt x="256037" y="0"/>
                </a:cubicBezTo>
                <a:cubicBezTo>
                  <a:pt x="376903" y="-11863"/>
                  <a:pt x="627362" y="15834"/>
                  <a:pt x="786229" y="0"/>
                </a:cubicBezTo>
                <a:cubicBezTo>
                  <a:pt x="945096" y="-15834"/>
                  <a:pt x="1184567" y="-13389"/>
                  <a:pt x="1338512" y="0"/>
                </a:cubicBezTo>
                <a:cubicBezTo>
                  <a:pt x="1492457" y="13389"/>
                  <a:pt x="1632702" y="2795"/>
                  <a:pt x="1912886" y="0"/>
                </a:cubicBezTo>
                <a:cubicBezTo>
                  <a:pt x="2193070" y="-2795"/>
                  <a:pt x="2210184" y="20070"/>
                  <a:pt x="2465169" y="0"/>
                </a:cubicBezTo>
                <a:cubicBezTo>
                  <a:pt x="2615226" y="-22124"/>
                  <a:pt x="2735800" y="119738"/>
                  <a:pt x="2721206" y="256037"/>
                </a:cubicBezTo>
                <a:cubicBezTo>
                  <a:pt x="2714858" y="474942"/>
                  <a:pt x="2714333" y="521301"/>
                  <a:pt x="2721206" y="757855"/>
                </a:cubicBezTo>
                <a:cubicBezTo>
                  <a:pt x="2728079" y="994409"/>
                  <a:pt x="2701792" y="1034994"/>
                  <a:pt x="2721206" y="1280155"/>
                </a:cubicBezTo>
                <a:cubicBezTo>
                  <a:pt x="2751482" y="1418306"/>
                  <a:pt x="2607540" y="1520215"/>
                  <a:pt x="2465169" y="1536192"/>
                </a:cubicBezTo>
                <a:cubicBezTo>
                  <a:pt x="2317652" y="1552737"/>
                  <a:pt x="2073889" y="1557637"/>
                  <a:pt x="1957069" y="1536192"/>
                </a:cubicBezTo>
                <a:cubicBezTo>
                  <a:pt x="1840249" y="1514747"/>
                  <a:pt x="1701333" y="1541530"/>
                  <a:pt x="1471060" y="1536192"/>
                </a:cubicBezTo>
                <a:cubicBezTo>
                  <a:pt x="1240787" y="1530854"/>
                  <a:pt x="1097402" y="1554483"/>
                  <a:pt x="962959" y="1536192"/>
                </a:cubicBezTo>
                <a:cubicBezTo>
                  <a:pt x="828516" y="1517901"/>
                  <a:pt x="443174" y="1500967"/>
                  <a:pt x="256037" y="1536192"/>
                </a:cubicBezTo>
                <a:cubicBezTo>
                  <a:pt x="108689" y="1509496"/>
                  <a:pt x="-6487" y="1417111"/>
                  <a:pt x="0" y="1280155"/>
                </a:cubicBezTo>
                <a:cubicBezTo>
                  <a:pt x="-22401" y="1093415"/>
                  <a:pt x="-12692" y="989855"/>
                  <a:pt x="0" y="747614"/>
                </a:cubicBezTo>
                <a:cubicBezTo>
                  <a:pt x="12692" y="505373"/>
                  <a:pt x="16512" y="423535"/>
                  <a:pt x="0" y="256037"/>
                </a:cubicBezTo>
                <a:close/>
              </a:path>
              <a:path w="2721206" h="1536192" stroke="0" extrusionOk="0">
                <a:moveTo>
                  <a:pt x="0" y="256037"/>
                </a:moveTo>
                <a:cubicBezTo>
                  <a:pt x="5034" y="113251"/>
                  <a:pt x="145737" y="1023"/>
                  <a:pt x="256037" y="0"/>
                </a:cubicBezTo>
                <a:cubicBezTo>
                  <a:pt x="486891" y="1043"/>
                  <a:pt x="547275" y="16101"/>
                  <a:pt x="764137" y="0"/>
                </a:cubicBezTo>
                <a:cubicBezTo>
                  <a:pt x="980999" y="-16101"/>
                  <a:pt x="1167010" y="-1501"/>
                  <a:pt x="1360603" y="0"/>
                </a:cubicBezTo>
                <a:cubicBezTo>
                  <a:pt x="1554196" y="1501"/>
                  <a:pt x="1633033" y="755"/>
                  <a:pt x="1868703" y="0"/>
                </a:cubicBezTo>
                <a:cubicBezTo>
                  <a:pt x="2104373" y="-755"/>
                  <a:pt x="2177728" y="-1932"/>
                  <a:pt x="2465169" y="0"/>
                </a:cubicBezTo>
                <a:cubicBezTo>
                  <a:pt x="2613245" y="21672"/>
                  <a:pt x="2708441" y="104418"/>
                  <a:pt x="2721206" y="256037"/>
                </a:cubicBezTo>
                <a:cubicBezTo>
                  <a:pt x="2709423" y="441504"/>
                  <a:pt x="2718538" y="560474"/>
                  <a:pt x="2721206" y="747614"/>
                </a:cubicBezTo>
                <a:cubicBezTo>
                  <a:pt x="2723874" y="934754"/>
                  <a:pt x="2710961" y="1074489"/>
                  <a:pt x="2721206" y="1280155"/>
                </a:cubicBezTo>
                <a:cubicBezTo>
                  <a:pt x="2740525" y="1401180"/>
                  <a:pt x="2597329" y="1519494"/>
                  <a:pt x="2465169" y="1536192"/>
                </a:cubicBezTo>
                <a:cubicBezTo>
                  <a:pt x="2310452" y="1552246"/>
                  <a:pt x="2129483" y="1537689"/>
                  <a:pt x="1868703" y="1536192"/>
                </a:cubicBezTo>
                <a:cubicBezTo>
                  <a:pt x="1607923" y="1534695"/>
                  <a:pt x="1441316" y="1557702"/>
                  <a:pt x="1316420" y="1536192"/>
                </a:cubicBezTo>
                <a:cubicBezTo>
                  <a:pt x="1191524" y="1514682"/>
                  <a:pt x="944412" y="1540871"/>
                  <a:pt x="764137" y="1536192"/>
                </a:cubicBezTo>
                <a:cubicBezTo>
                  <a:pt x="583862" y="1531513"/>
                  <a:pt x="435986" y="1515396"/>
                  <a:pt x="256037" y="1536192"/>
                </a:cubicBezTo>
                <a:cubicBezTo>
                  <a:pt x="95835" y="1532605"/>
                  <a:pt x="1314" y="1412368"/>
                  <a:pt x="0" y="1280155"/>
                </a:cubicBezTo>
                <a:cubicBezTo>
                  <a:pt x="-14983" y="1084926"/>
                  <a:pt x="-12588" y="928603"/>
                  <a:pt x="0" y="798820"/>
                </a:cubicBezTo>
                <a:cubicBezTo>
                  <a:pt x="12588" y="669038"/>
                  <a:pt x="-9654" y="365494"/>
                  <a:pt x="0" y="256037"/>
                </a:cubicBezTo>
                <a:close/>
              </a:path>
            </a:pathLst>
          </a:custGeom>
          <a:ln w="38100">
            <a:solidFill>
              <a:schemeClr val="tx1"/>
            </a:solidFill>
            <a:extLst>
              <a:ext uri="{C807C97D-BFC1-408E-A445-0C87EB9F89A2}">
                <ask:lineSketchStyleProps xmlns:ask="http://schemas.microsoft.com/office/drawing/2018/sketchyshapes" sd="3700712357">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Coke from Cartel </a:t>
            </a:r>
          </a:p>
          <a:p>
            <a:r>
              <a:rPr lang="en-US" sz="1300" dirty="0"/>
              <a:t>Ship it using Pharma</a:t>
            </a:r>
            <a:br>
              <a:rPr lang="en-US" sz="1300" dirty="0"/>
            </a:br>
            <a:r>
              <a:rPr lang="en-US" sz="1300" dirty="0"/>
              <a:t>Store it in Cult</a:t>
            </a:r>
            <a:br>
              <a:rPr lang="en-US" sz="1300" dirty="0"/>
            </a:br>
            <a:r>
              <a:rPr lang="en-US" sz="1300" dirty="0"/>
              <a:t>Sell it to Dealers</a:t>
            </a:r>
            <a:br>
              <a:rPr lang="en-US" sz="1300" dirty="0"/>
            </a:br>
            <a:r>
              <a:rPr lang="en-US" sz="1300" dirty="0"/>
              <a:t>Pay back the Cartel</a:t>
            </a:r>
          </a:p>
        </p:txBody>
      </p:sp>
      <p:sp>
        <p:nvSpPr>
          <p:cNvPr id="5" name="Rectangle: Rounded Corners 4">
            <a:extLst>
              <a:ext uri="{FF2B5EF4-FFF2-40B4-BE49-F238E27FC236}">
                <a16:creationId xmlns:a16="http://schemas.microsoft.com/office/drawing/2014/main" id="{F3A7E829-BFFC-53CA-2EC2-08C90274701D}"/>
              </a:ext>
            </a:extLst>
          </p:cNvPr>
          <p:cNvSpPr/>
          <p:nvPr/>
        </p:nvSpPr>
        <p:spPr>
          <a:xfrm>
            <a:off x="2179813" y="5135906"/>
            <a:ext cx="2721205" cy="1536192"/>
          </a:xfrm>
          <a:custGeom>
            <a:avLst/>
            <a:gdLst>
              <a:gd name="connsiteX0" fmla="*/ 0 w 2721205"/>
              <a:gd name="connsiteY0" fmla="*/ 256037 h 1536192"/>
              <a:gd name="connsiteX1" fmla="*/ 256037 w 2721205"/>
              <a:gd name="connsiteY1" fmla="*/ 0 h 1536192"/>
              <a:gd name="connsiteX2" fmla="*/ 764137 w 2721205"/>
              <a:gd name="connsiteY2" fmla="*/ 0 h 1536192"/>
              <a:gd name="connsiteX3" fmla="*/ 1250146 w 2721205"/>
              <a:gd name="connsiteY3" fmla="*/ 0 h 1536192"/>
              <a:gd name="connsiteX4" fmla="*/ 1802429 w 2721205"/>
              <a:gd name="connsiteY4" fmla="*/ 0 h 1536192"/>
              <a:gd name="connsiteX5" fmla="*/ 2465168 w 2721205"/>
              <a:gd name="connsiteY5" fmla="*/ 0 h 1536192"/>
              <a:gd name="connsiteX6" fmla="*/ 2721205 w 2721205"/>
              <a:gd name="connsiteY6" fmla="*/ 256037 h 1536192"/>
              <a:gd name="connsiteX7" fmla="*/ 2721205 w 2721205"/>
              <a:gd name="connsiteY7" fmla="*/ 788578 h 1536192"/>
              <a:gd name="connsiteX8" fmla="*/ 2721205 w 2721205"/>
              <a:gd name="connsiteY8" fmla="*/ 1280155 h 1536192"/>
              <a:gd name="connsiteX9" fmla="*/ 2465168 w 2721205"/>
              <a:gd name="connsiteY9" fmla="*/ 1536192 h 1536192"/>
              <a:gd name="connsiteX10" fmla="*/ 1912885 w 2721205"/>
              <a:gd name="connsiteY10" fmla="*/ 1536192 h 1536192"/>
              <a:gd name="connsiteX11" fmla="*/ 1360603 w 2721205"/>
              <a:gd name="connsiteY11" fmla="*/ 1536192 h 1536192"/>
              <a:gd name="connsiteX12" fmla="*/ 808320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78337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196" y="126779"/>
                  <a:pt x="133092" y="-12596"/>
                  <a:pt x="256037" y="0"/>
                </a:cubicBezTo>
                <a:cubicBezTo>
                  <a:pt x="464123" y="15724"/>
                  <a:pt x="657832" y="7293"/>
                  <a:pt x="764137" y="0"/>
                </a:cubicBezTo>
                <a:cubicBezTo>
                  <a:pt x="870442" y="-7293"/>
                  <a:pt x="1149638" y="-21413"/>
                  <a:pt x="1250146" y="0"/>
                </a:cubicBezTo>
                <a:cubicBezTo>
                  <a:pt x="1350654" y="21413"/>
                  <a:pt x="1553281" y="9680"/>
                  <a:pt x="1802429" y="0"/>
                </a:cubicBezTo>
                <a:cubicBezTo>
                  <a:pt x="2051577" y="-9680"/>
                  <a:pt x="2242074" y="-5379"/>
                  <a:pt x="2465168" y="0"/>
                </a:cubicBezTo>
                <a:cubicBezTo>
                  <a:pt x="2638272" y="9396"/>
                  <a:pt x="2720480" y="124857"/>
                  <a:pt x="2721205" y="256037"/>
                </a:cubicBezTo>
                <a:cubicBezTo>
                  <a:pt x="2731234" y="433536"/>
                  <a:pt x="2725383" y="543963"/>
                  <a:pt x="2721205" y="788578"/>
                </a:cubicBezTo>
                <a:cubicBezTo>
                  <a:pt x="2717027" y="1033193"/>
                  <a:pt x="2735334" y="1103807"/>
                  <a:pt x="2721205" y="1280155"/>
                </a:cubicBezTo>
                <a:cubicBezTo>
                  <a:pt x="2713814" y="1443996"/>
                  <a:pt x="2574629" y="1528691"/>
                  <a:pt x="2465168" y="1536192"/>
                </a:cubicBezTo>
                <a:cubicBezTo>
                  <a:pt x="2284297" y="1539489"/>
                  <a:pt x="2132399" y="1563721"/>
                  <a:pt x="1912885" y="1536192"/>
                </a:cubicBezTo>
                <a:cubicBezTo>
                  <a:pt x="1693371" y="1508663"/>
                  <a:pt x="1486296" y="1512517"/>
                  <a:pt x="1360603" y="1536192"/>
                </a:cubicBezTo>
                <a:cubicBezTo>
                  <a:pt x="1234910" y="1559867"/>
                  <a:pt x="1062751" y="1560485"/>
                  <a:pt x="808320" y="1536192"/>
                </a:cubicBezTo>
                <a:cubicBezTo>
                  <a:pt x="553889" y="1511899"/>
                  <a:pt x="531282" y="1510440"/>
                  <a:pt x="256037" y="1536192"/>
                </a:cubicBezTo>
                <a:cubicBezTo>
                  <a:pt x="90246" y="1540927"/>
                  <a:pt x="-8618" y="1406346"/>
                  <a:pt x="0" y="1280155"/>
                </a:cubicBezTo>
                <a:cubicBezTo>
                  <a:pt x="-16679" y="1147822"/>
                  <a:pt x="-2861" y="971445"/>
                  <a:pt x="0" y="778337"/>
                </a:cubicBezTo>
                <a:cubicBezTo>
                  <a:pt x="2861" y="585229"/>
                  <a:pt x="22161" y="450077"/>
                  <a:pt x="0" y="256037"/>
                </a:cubicBezTo>
                <a:close/>
              </a:path>
              <a:path w="2721205" h="1536192" stroke="0" extrusionOk="0">
                <a:moveTo>
                  <a:pt x="0" y="256037"/>
                </a:moveTo>
                <a:cubicBezTo>
                  <a:pt x="11186" y="120102"/>
                  <a:pt x="113718" y="-11713"/>
                  <a:pt x="256037" y="0"/>
                </a:cubicBezTo>
                <a:cubicBezTo>
                  <a:pt x="405242" y="-1527"/>
                  <a:pt x="522712" y="663"/>
                  <a:pt x="764137" y="0"/>
                </a:cubicBezTo>
                <a:cubicBezTo>
                  <a:pt x="1005562" y="-663"/>
                  <a:pt x="1095289" y="-14922"/>
                  <a:pt x="1316420" y="0"/>
                </a:cubicBezTo>
                <a:cubicBezTo>
                  <a:pt x="1537551" y="14922"/>
                  <a:pt x="1691166" y="-23313"/>
                  <a:pt x="1912885" y="0"/>
                </a:cubicBezTo>
                <a:cubicBezTo>
                  <a:pt x="2134604" y="23313"/>
                  <a:pt x="2224966" y="21"/>
                  <a:pt x="2465168" y="0"/>
                </a:cubicBezTo>
                <a:cubicBezTo>
                  <a:pt x="2600859" y="-4892"/>
                  <a:pt x="2709855" y="129776"/>
                  <a:pt x="2721205" y="256037"/>
                </a:cubicBezTo>
                <a:cubicBezTo>
                  <a:pt x="2714887" y="498777"/>
                  <a:pt x="2719877" y="550994"/>
                  <a:pt x="2721205" y="757855"/>
                </a:cubicBezTo>
                <a:cubicBezTo>
                  <a:pt x="2722533" y="964716"/>
                  <a:pt x="2734039" y="1117931"/>
                  <a:pt x="2721205" y="1280155"/>
                </a:cubicBezTo>
                <a:cubicBezTo>
                  <a:pt x="2718892" y="1392529"/>
                  <a:pt x="2604113" y="1539379"/>
                  <a:pt x="2465168" y="1536192"/>
                </a:cubicBezTo>
                <a:cubicBezTo>
                  <a:pt x="2252136" y="1527430"/>
                  <a:pt x="2109950" y="1513708"/>
                  <a:pt x="1979159" y="1536192"/>
                </a:cubicBezTo>
                <a:cubicBezTo>
                  <a:pt x="1848368" y="1558676"/>
                  <a:pt x="1619283" y="1538692"/>
                  <a:pt x="1382694" y="1536192"/>
                </a:cubicBezTo>
                <a:cubicBezTo>
                  <a:pt x="1146106" y="1533692"/>
                  <a:pt x="1080096" y="1537840"/>
                  <a:pt x="852502" y="1536192"/>
                </a:cubicBezTo>
                <a:cubicBezTo>
                  <a:pt x="624908" y="1534544"/>
                  <a:pt x="384775" y="1542488"/>
                  <a:pt x="256037" y="1536192"/>
                </a:cubicBezTo>
                <a:cubicBezTo>
                  <a:pt x="116554" y="1548238"/>
                  <a:pt x="-22346" y="1409671"/>
                  <a:pt x="0" y="1280155"/>
                </a:cubicBezTo>
                <a:cubicBezTo>
                  <a:pt x="21745" y="1158709"/>
                  <a:pt x="4777" y="933328"/>
                  <a:pt x="0" y="747614"/>
                </a:cubicBezTo>
                <a:cubicBezTo>
                  <a:pt x="-4777" y="561900"/>
                  <a:pt x="-24385" y="394867"/>
                  <a:pt x="0" y="256037"/>
                </a:cubicBezTo>
                <a:close/>
              </a:path>
            </a:pathLst>
          </a:custGeom>
          <a:ln w="38100">
            <a:solidFill>
              <a:schemeClr val="tx1"/>
            </a:solidFill>
            <a:extLst>
              <a:ext uri="{C807C97D-BFC1-408E-A445-0C87EB9F89A2}">
                <ask:lineSketchStyleProps xmlns:ask="http://schemas.microsoft.com/office/drawing/2018/sketchyshapes" sd="594653713">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Uncut Diamonds from Botswana Smuggled into Bengaluru</a:t>
            </a:r>
            <a:br>
              <a:rPr lang="en-US" sz="1300" dirty="0"/>
            </a:br>
            <a:r>
              <a:rPr lang="en-US" sz="1300" dirty="0"/>
              <a:t>Stored in a pharma</a:t>
            </a:r>
            <a:br>
              <a:rPr lang="en-US" sz="1300" dirty="0"/>
            </a:br>
            <a:r>
              <a:rPr lang="en-US" sz="1300" dirty="0"/>
              <a:t>Sent to Surat to Cut</a:t>
            </a:r>
            <a:br>
              <a:rPr lang="en-US" sz="1300" dirty="0"/>
            </a:br>
            <a:r>
              <a:rPr lang="en-US" sz="1300" dirty="0"/>
              <a:t>Sold it to buyers</a:t>
            </a:r>
          </a:p>
        </p:txBody>
      </p:sp>
      <p:sp>
        <p:nvSpPr>
          <p:cNvPr id="6" name="Rectangle: Rounded Corners 5">
            <a:extLst>
              <a:ext uri="{FF2B5EF4-FFF2-40B4-BE49-F238E27FC236}">
                <a16:creationId xmlns:a16="http://schemas.microsoft.com/office/drawing/2014/main" id="{F648FCE7-72FD-EBEC-E279-96EB609F8CAF}"/>
              </a:ext>
            </a:extLst>
          </p:cNvPr>
          <p:cNvSpPr/>
          <p:nvPr/>
        </p:nvSpPr>
        <p:spPr>
          <a:xfrm>
            <a:off x="7698973" y="527214"/>
            <a:ext cx="2721205" cy="1536192"/>
          </a:xfrm>
          <a:custGeom>
            <a:avLst/>
            <a:gdLst>
              <a:gd name="connsiteX0" fmla="*/ 0 w 2721205"/>
              <a:gd name="connsiteY0" fmla="*/ 256037 h 1536192"/>
              <a:gd name="connsiteX1" fmla="*/ 256037 w 2721205"/>
              <a:gd name="connsiteY1" fmla="*/ 0 h 1536192"/>
              <a:gd name="connsiteX2" fmla="*/ 852502 w 2721205"/>
              <a:gd name="connsiteY2" fmla="*/ 0 h 1536192"/>
              <a:gd name="connsiteX3" fmla="*/ 1360603 w 2721205"/>
              <a:gd name="connsiteY3" fmla="*/ 0 h 1536192"/>
              <a:gd name="connsiteX4" fmla="*/ 1934977 w 2721205"/>
              <a:gd name="connsiteY4" fmla="*/ 0 h 1536192"/>
              <a:gd name="connsiteX5" fmla="*/ 2465168 w 2721205"/>
              <a:gd name="connsiteY5" fmla="*/ 0 h 1536192"/>
              <a:gd name="connsiteX6" fmla="*/ 2721205 w 2721205"/>
              <a:gd name="connsiteY6" fmla="*/ 256037 h 1536192"/>
              <a:gd name="connsiteX7" fmla="*/ 2721205 w 2721205"/>
              <a:gd name="connsiteY7" fmla="*/ 747614 h 1536192"/>
              <a:gd name="connsiteX8" fmla="*/ 2721205 w 2721205"/>
              <a:gd name="connsiteY8" fmla="*/ 1280155 h 1536192"/>
              <a:gd name="connsiteX9" fmla="*/ 2465168 w 2721205"/>
              <a:gd name="connsiteY9" fmla="*/ 1536192 h 1536192"/>
              <a:gd name="connsiteX10" fmla="*/ 1890794 w 2721205"/>
              <a:gd name="connsiteY10" fmla="*/ 1536192 h 1536192"/>
              <a:gd name="connsiteX11" fmla="*/ 1338511 w 2721205"/>
              <a:gd name="connsiteY11" fmla="*/ 1536192 h 1536192"/>
              <a:gd name="connsiteX12" fmla="*/ 764137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57855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4235" y="95993"/>
                  <a:pt x="101711" y="1679"/>
                  <a:pt x="256037" y="0"/>
                </a:cubicBezTo>
                <a:cubicBezTo>
                  <a:pt x="424511" y="-14404"/>
                  <a:pt x="613843" y="13735"/>
                  <a:pt x="852502" y="0"/>
                </a:cubicBezTo>
                <a:cubicBezTo>
                  <a:pt x="1091161" y="-13735"/>
                  <a:pt x="1145353" y="-2097"/>
                  <a:pt x="1360603" y="0"/>
                </a:cubicBezTo>
                <a:cubicBezTo>
                  <a:pt x="1575853" y="2097"/>
                  <a:pt x="1667444" y="18628"/>
                  <a:pt x="1934977" y="0"/>
                </a:cubicBezTo>
                <a:cubicBezTo>
                  <a:pt x="2202510" y="-18628"/>
                  <a:pt x="2296563" y="10897"/>
                  <a:pt x="2465168" y="0"/>
                </a:cubicBezTo>
                <a:cubicBezTo>
                  <a:pt x="2602544" y="8"/>
                  <a:pt x="2715244" y="119931"/>
                  <a:pt x="2721205" y="256037"/>
                </a:cubicBezTo>
                <a:cubicBezTo>
                  <a:pt x="2701878" y="382444"/>
                  <a:pt x="2726089" y="614549"/>
                  <a:pt x="2721205" y="747614"/>
                </a:cubicBezTo>
                <a:cubicBezTo>
                  <a:pt x="2716321" y="880679"/>
                  <a:pt x="2745293" y="1034415"/>
                  <a:pt x="2721205" y="1280155"/>
                </a:cubicBezTo>
                <a:cubicBezTo>
                  <a:pt x="2742292" y="1402706"/>
                  <a:pt x="2617666" y="1535728"/>
                  <a:pt x="2465168" y="1536192"/>
                </a:cubicBezTo>
                <a:cubicBezTo>
                  <a:pt x="2261675" y="1546063"/>
                  <a:pt x="2135601" y="1563079"/>
                  <a:pt x="1890794" y="1536192"/>
                </a:cubicBezTo>
                <a:cubicBezTo>
                  <a:pt x="1645987" y="1509305"/>
                  <a:pt x="1523814" y="1518493"/>
                  <a:pt x="1338511" y="1536192"/>
                </a:cubicBezTo>
                <a:cubicBezTo>
                  <a:pt x="1153208" y="1553891"/>
                  <a:pt x="987825" y="1536938"/>
                  <a:pt x="764137" y="1536192"/>
                </a:cubicBezTo>
                <a:cubicBezTo>
                  <a:pt x="540449" y="1535446"/>
                  <a:pt x="456713" y="1557169"/>
                  <a:pt x="256037" y="1536192"/>
                </a:cubicBezTo>
                <a:cubicBezTo>
                  <a:pt x="108199" y="1540932"/>
                  <a:pt x="-17452" y="1448514"/>
                  <a:pt x="0" y="1280155"/>
                </a:cubicBezTo>
                <a:cubicBezTo>
                  <a:pt x="-11276" y="1160551"/>
                  <a:pt x="-11017" y="963890"/>
                  <a:pt x="0" y="757855"/>
                </a:cubicBezTo>
                <a:cubicBezTo>
                  <a:pt x="11017" y="551820"/>
                  <a:pt x="15070" y="385298"/>
                  <a:pt x="0" y="256037"/>
                </a:cubicBezTo>
                <a:close/>
              </a:path>
              <a:path w="2721205" h="1536192" stroke="0" extrusionOk="0">
                <a:moveTo>
                  <a:pt x="0" y="256037"/>
                </a:moveTo>
                <a:cubicBezTo>
                  <a:pt x="8243" y="81680"/>
                  <a:pt x="115135" y="-4856"/>
                  <a:pt x="256037" y="0"/>
                </a:cubicBezTo>
                <a:cubicBezTo>
                  <a:pt x="378401" y="12694"/>
                  <a:pt x="640326" y="-16417"/>
                  <a:pt x="786228" y="0"/>
                </a:cubicBezTo>
                <a:cubicBezTo>
                  <a:pt x="932130" y="16417"/>
                  <a:pt x="1179314" y="3504"/>
                  <a:pt x="1360603" y="0"/>
                </a:cubicBezTo>
                <a:cubicBezTo>
                  <a:pt x="1541893" y="-3504"/>
                  <a:pt x="1708766" y="-10334"/>
                  <a:pt x="1912885" y="0"/>
                </a:cubicBezTo>
                <a:cubicBezTo>
                  <a:pt x="2117004" y="10334"/>
                  <a:pt x="2253749" y="-2115"/>
                  <a:pt x="2465168" y="0"/>
                </a:cubicBezTo>
                <a:cubicBezTo>
                  <a:pt x="2593641" y="-26956"/>
                  <a:pt x="2715181" y="125010"/>
                  <a:pt x="2721205" y="256037"/>
                </a:cubicBezTo>
                <a:cubicBezTo>
                  <a:pt x="2739118" y="480156"/>
                  <a:pt x="2730087" y="584394"/>
                  <a:pt x="2721205" y="737372"/>
                </a:cubicBezTo>
                <a:cubicBezTo>
                  <a:pt x="2712323" y="890351"/>
                  <a:pt x="2736977" y="1102514"/>
                  <a:pt x="2721205" y="1280155"/>
                </a:cubicBezTo>
                <a:cubicBezTo>
                  <a:pt x="2702553" y="1415229"/>
                  <a:pt x="2612097" y="1559329"/>
                  <a:pt x="2465168" y="1536192"/>
                </a:cubicBezTo>
                <a:cubicBezTo>
                  <a:pt x="2303721" y="1514945"/>
                  <a:pt x="2204042" y="1541107"/>
                  <a:pt x="1979159" y="1536192"/>
                </a:cubicBezTo>
                <a:cubicBezTo>
                  <a:pt x="1754276" y="1531277"/>
                  <a:pt x="1613444" y="1540563"/>
                  <a:pt x="1426876" y="1536192"/>
                </a:cubicBezTo>
                <a:cubicBezTo>
                  <a:pt x="1240308" y="1531821"/>
                  <a:pt x="1136019" y="1556618"/>
                  <a:pt x="874594" y="1536192"/>
                </a:cubicBezTo>
                <a:cubicBezTo>
                  <a:pt x="613169" y="1515766"/>
                  <a:pt x="460125" y="1519270"/>
                  <a:pt x="256037" y="1536192"/>
                </a:cubicBezTo>
                <a:cubicBezTo>
                  <a:pt x="98535" y="1529039"/>
                  <a:pt x="4431" y="1436874"/>
                  <a:pt x="0" y="1280155"/>
                </a:cubicBezTo>
                <a:cubicBezTo>
                  <a:pt x="-14004" y="1050824"/>
                  <a:pt x="10201" y="917176"/>
                  <a:pt x="0" y="757855"/>
                </a:cubicBezTo>
                <a:cubicBezTo>
                  <a:pt x="-10201" y="598534"/>
                  <a:pt x="3076" y="408291"/>
                  <a:pt x="0" y="256037"/>
                </a:cubicBezTo>
                <a:close/>
              </a:path>
            </a:pathLst>
          </a:custGeom>
          <a:ln w="38100">
            <a:solidFill>
              <a:schemeClr val="tx1"/>
            </a:solidFill>
            <a:extLst>
              <a:ext uri="{C807C97D-BFC1-408E-A445-0C87EB9F89A2}">
                <ask:lineSketchStyleProps xmlns:ask="http://schemas.microsoft.com/office/drawing/2018/sketchyshapes" sd="2545784740">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Arms from Mafia</a:t>
            </a:r>
            <a:br>
              <a:rPr lang="en-US" sz="1300" dirty="0"/>
            </a:br>
            <a:r>
              <a:rPr lang="en-US" sz="1300" dirty="0"/>
              <a:t>Ship it using Pharma</a:t>
            </a:r>
            <a:br>
              <a:rPr lang="en-US" sz="1300" dirty="0"/>
            </a:br>
            <a:r>
              <a:rPr lang="en-US" sz="1300" dirty="0"/>
              <a:t>Store in Cult</a:t>
            </a:r>
            <a:br>
              <a:rPr lang="en-US" sz="1300" dirty="0"/>
            </a:br>
            <a:r>
              <a:rPr lang="en-US" sz="1300" dirty="0"/>
              <a:t>Take advance from Buyers</a:t>
            </a:r>
            <a:br>
              <a:rPr lang="en-US" sz="1300" dirty="0"/>
            </a:br>
            <a:r>
              <a:rPr lang="en-US" sz="1300" dirty="0"/>
              <a:t>Sell it to Buyers</a:t>
            </a:r>
          </a:p>
        </p:txBody>
      </p:sp>
      <p:sp>
        <p:nvSpPr>
          <p:cNvPr id="7" name="Rectangle: Rounded Corners 6">
            <a:extLst>
              <a:ext uri="{FF2B5EF4-FFF2-40B4-BE49-F238E27FC236}">
                <a16:creationId xmlns:a16="http://schemas.microsoft.com/office/drawing/2014/main" id="{19DCF5F4-4039-6BA7-AB3A-66450BEA8AFA}"/>
              </a:ext>
            </a:extLst>
          </p:cNvPr>
          <p:cNvSpPr/>
          <p:nvPr/>
        </p:nvSpPr>
        <p:spPr>
          <a:xfrm>
            <a:off x="89641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360602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57855 h 1536192"/>
              <a:gd name="connsiteX8" fmla="*/ 2721204 w 2721204"/>
              <a:gd name="connsiteY8" fmla="*/ 1280155 h 1536192"/>
              <a:gd name="connsiteX9" fmla="*/ 2465167 w 2721204"/>
              <a:gd name="connsiteY9" fmla="*/ 1536192 h 1536192"/>
              <a:gd name="connsiteX10" fmla="*/ 1934976 w 2721204"/>
              <a:gd name="connsiteY10" fmla="*/ 1536192 h 1536192"/>
              <a:gd name="connsiteX11" fmla="*/ 1448967 w 2721204"/>
              <a:gd name="connsiteY11" fmla="*/ 1536192 h 1536192"/>
              <a:gd name="connsiteX12" fmla="*/ 852502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50" y="121506"/>
                  <a:pt x="84116" y="17268"/>
                  <a:pt x="256037" y="0"/>
                </a:cubicBezTo>
                <a:cubicBezTo>
                  <a:pt x="424260" y="17431"/>
                  <a:pt x="660125" y="10828"/>
                  <a:pt x="830411" y="0"/>
                </a:cubicBezTo>
                <a:cubicBezTo>
                  <a:pt x="1000697" y="-10828"/>
                  <a:pt x="1245802" y="-17001"/>
                  <a:pt x="1360602" y="0"/>
                </a:cubicBezTo>
                <a:cubicBezTo>
                  <a:pt x="1475402" y="17001"/>
                  <a:pt x="1692287" y="24017"/>
                  <a:pt x="1890793" y="0"/>
                </a:cubicBezTo>
                <a:cubicBezTo>
                  <a:pt x="2089299" y="-24017"/>
                  <a:pt x="2230517" y="-20856"/>
                  <a:pt x="2465167" y="0"/>
                </a:cubicBezTo>
                <a:cubicBezTo>
                  <a:pt x="2610967" y="-13169"/>
                  <a:pt x="2742058" y="109425"/>
                  <a:pt x="2721204" y="256037"/>
                </a:cubicBezTo>
                <a:cubicBezTo>
                  <a:pt x="2723994" y="421262"/>
                  <a:pt x="2742997" y="653570"/>
                  <a:pt x="2721204" y="757855"/>
                </a:cubicBezTo>
                <a:cubicBezTo>
                  <a:pt x="2699411" y="862140"/>
                  <a:pt x="2726388" y="1061808"/>
                  <a:pt x="2721204" y="1280155"/>
                </a:cubicBezTo>
                <a:cubicBezTo>
                  <a:pt x="2708617" y="1405062"/>
                  <a:pt x="2582699" y="1523317"/>
                  <a:pt x="2465167" y="1536192"/>
                </a:cubicBezTo>
                <a:cubicBezTo>
                  <a:pt x="2267990" y="1542172"/>
                  <a:pt x="2081069" y="1551388"/>
                  <a:pt x="1934976" y="1536192"/>
                </a:cubicBezTo>
                <a:cubicBezTo>
                  <a:pt x="1788883" y="1520996"/>
                  <a:pt x="1610870" y="1515750"/>
                  <a:pt x="1448967" y="1536192"/>
                </a:cubicBezTo>
                <a:cubicBezTo>
                  <a:pt x="1287064" y="1556634"/>
                  <a:pt x="1103738" y="1509595"/>
                  <a:pt x="852502" y="1536192"/>
                </a:cubicBezTo>
                <a:cubicBezTo>
                  <a:pt x="601266" y="1562789"/>
                  <a:pt x="497297" y="1524119"/>
                  <a:pt x="256037" y="1536192"/>
                </a:cubicBezTo>
                <a:cubicBezTo>
                  <a:pt x="107403" y="1509087"/>
                  <a:pt x="-14616" y="1403864"/>
                  <a:pt x="0" y="1280155"/>
                </a:cubicBezTo>
                <a:cubicBezTo>
                  <a:pt x="24782" y="1109026"/>
                  <a:pt x="12643" y="978290"/>
                  <a:pt x="0" y="757855"/>
                </a:cubicBezTo>
                <a:cubicBezTo>
                  <a:pt x="-12643" y="537420"/>
                  <a:pt x="-18283" y="424502"/>
                  <a:pt x="0" y="256037"/>
                </a:cubicBezTo>
                <a:close/>
              </a:path>
              <a:path w="2721204" h="1536192" stroke="0" extrusionOk="0">
                <a:moveTo>
                  <a:pt x="0" y="256037"/>
                </a:moveTo>
                <a:cubicBezTo>
                  <a:pt x="23789" y="122843"/>
                  <a:pt x="134223" y="325"/>
                  <a:pt x="256037" y="0"/>
                </a:cubicBezTo>
                <a:cubicBezTo>
                  <a:pt x="405021" y="6546"/>
                  <a:pt x="530285" y="-5138"/>
                  <a:pt x="786228" y="0"/>
                </a:cubicBezTo>
                <a:cubicBezTo>
                  <a:pt x="1042171" y="5138"/>
                  <a:pt x="1160842" y="-1008"/>
                  <a:pt x="1360602" y="0"/>
                </a:cubicBezTo>
                <a:cubicBezTo>
                  <a:pt x="1560362" y="1008"/>
                  <a:pt x="1739553" y="6573"/>
                  <a:pt x="1912885" y="0"/>
                </a:cubicBezTo>
                <a:cubicBezTo>
                  <a:pt x="2086217" y="-6573"/>
                  <a:pt x="2231177" y="-8107"/>
                  <a:pt x="2465167" y="0"/>
                </a:cubicBezTo>
                <a:cubicBezTo>
                  <a:pt x="2576454" y="1064"/>
                  <a:pt x="2747019" y="131239"/>
                  <a:pt x="2721204" y="256037"/>
                </a:cubicBezTo>
                <a:cubicBezTo>
                  <a:pt x="2743789" y="370246"/>
                  <a:pt x="2725626" y="657627"/>
                  <a:pt x="2721204" y="768096"/>
                </a:cubicBezTo>
                <a:cubicBezTo>
                  <a:pt x="2716782" y="878565"/>
                  <a:pt x="2703783" y="1103562"/>
                  <a:pt x="2721204" y="1280155"/>
                </a:cubicBezTo>
                <a:cubicBezTo>
                  <a:pt x="2708128" y="1423913"/>
                  <a:pt x="2597160" y="1518022"/>
                  <a:pt x="2465167" y="1536192"/>
                </a:cubicBezTo>
                <a:cubicBezTo>
                  <a:pt x="2336967" y="1557029"/>
                  <a:pt x="2148800" y="1561312"/>
                  <a:pt x="1890793" y="1536192"/>
                </a:cubicBezTo>
                <a:cubicBezTo>
                  <a:pt x="1632786" y="1511072"/>
                  <a:pt x="1586321" y="1529145"/>
                  <a:pt x="1404785" y="1536192"/>
                </a:cubicBezTo>
                <a:cubicBezTo>
                  <a:pt x="1223249" y="1543239"/>
                  <a:pt x="1037366" y="1524570"/>
                  <a:pt x="808320" y="1536192"/>
                </a:cubicBezTo>
                <a:cubicBezTo>
                  <a:pt x="579274" y="1547814"/>
                  <a:pt x="415105" y="1557316"/>
                  <a:pt x="256037" y="1536192"/>
                </a:cubicBezTo>
                <a:cubicBezTo>
                  <a:pt x="117283" y="1534199"/>
                  <a:pt x="-17849" y="1396912"/>
                  <a:pt x="0" y="1280155"/>
                </a:cubicBezTo>
                <a:cubicBezTo>
                  <a:pt x="8613" y="1118071"/>
                  <a:pt x="5790" y="960110"/>
                  <a:pt x="0" y="788578"/>
                </a:cubicBezTo>
                <a:cubicBezTo>
                  <a:pt x="-5790" y="617046"/>
                  <a:pt x="-14320" y="383232"/>
                  <a:pt x="0" y="256037"/>
                </a:cubicBezTo>
                <a:close/>
              </a:path>
            </a:pathLst>
          </a:custGeom>
          <a:ln w="38100">
            <a:solidFill>
              <a:schemeClr val="tx1"/>
            </a:solidFill>
            <a:extLst>
              <a:ext uri="{C807C97D-BFC1-408E-A445-0C87EB9F89A2}">
                <ask:lineSketchStyleProps xmlns:ask="http://schemas.microsoft.com/office/drawing/2018/sketchyshapes" sd="2259606259">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Identify week members</a:t>
            </a:r>
            <a:br>
              <a:rPr lang="en-US" sz="1300" dirty="0"/>
            </a:br>
            <a:r>
              <a:rPr lang="en-US" sz="1300" dirty="0"/>
              <a:t>Kill them and take out meat</a:t>
            </a:r>
            <a:br>
              <a:rPr lang="en-US" sz="1300" dirty="0"/>
            </a:br>
            <a:r>
              <a:rPr lang="en-US" sz="1300" dirty="0"/>
              <a:t>Store it in Cult</a:t>
            </a:r>
            <a:br>
              <a:rPr lang="en-US" sz="1300" dirty="0"/>
            </a:br>
            <a:r>
              <a:rPr lang="en-US" sz="1300" dirty="0"/>
              <a:t>Buyers pay and take it away</a:t>
            </a:r>
          </a:p>
        </p:txBody>
      </p:sp>
      <p:sp>
        <p:nvSpPr>
          <p:cNvPr id="9" name="Rectangle: Rounded Corners 8">
            <a:extLst>
              <a:ext uri="{FF2B5EF4-FFF2-40B4-BE49-F238E27FC236}">
                <a16:creationId xmlns:a16="http://schemas.microsoft.com/office/drawing/2014/main" id="{2BB9CA93-956E-948F-DC3A-0EE8C99E7055}"/>
              </a:ext>
            </a:extLst>
          </p:cNvPr>
          <p:cNvSpPr/>
          <p:nvPr/>
        </p:nvSpPr>
        <p:spPr>
          <a:xfrm>
            <a:off x="885966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404785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37372 h 1536192"/>
              <a:gd name="connsiteX8" fmla="*/ 2721204 w 2721204"/>
              <a:gd name="connsiteY8" fmla="*/ 1280155 h 1536192"/>
              <a:gd name="connsiteX9" fmla="*/ 2465167 w 2721204"/>
              <a:gd name="connsiteY9" fmla="*/ 1536192 h 1536192"/>
              <a:gd name="connsiteX10" fmla="*/ 1957067 w 2721204"/>
              <a:gd name="connsiteY10" fmla="*/ 1536192 h 1536192"/>
              <a:gd name="connsiteX11" fmla="*/ 1471059 w 2721204"/>
              <a:gd name="connsiteY11" fmla="*/ 1536192 h 1536192"/>
              <a:gd name="connsiteX12" fmla="*/ 940867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26308" y="93432"/>
                  <a:pt x="116223" y="-5432"/>
                  <a:pt x="256037" y="0"/>
                </a:cubicBezTo>
                <a:cubicBezTo>
                  <a:pt x="447962" y="23675"/>
                  <a:pt x="703139" y="-12492"/>
                  <a:pt x="830411" y="0"/>
                </a:cubicBezTo>
                <a:cubicBezTo>
                  <a:pt x="957683" y="12492"/>
                  <a:pt x="1227918" y="-9141"/>
                  <a:pt x="1404785" y="0"/>
                </a:cubicBezTo>
                <a:cubicBezTo>
                  <a:pt x="1581652" y="9141"/>
                  <a:pt x="1706278" y="13970"/>
                  <a:pt x="1890793" y="0"/>
                </a:cubicBezTo>
                <a:cubicBezTo>
                  <a:pt x="2075308" y="-13970"/>
                  <a:pt x="2325334" y="-5589"/>
                  <a:pt x="2465167" y="0"/>
                </a:cubicBezTo>
                <a:cubicBezTo>
                  <a:pt x="2597803" y="15027"/>
                  <a:pt x="2719657" y="105686"/>
                  <a:pt x="2721204" y="256037"/>
                </a:cubicBezTo>
                <a:cubicBezTo>
                  <a:pt x="2744479" y="355875"/>
                  <a:pt x="2713126" y="509070"/>
                  <a:pt x="2721204" y="737372"/>
                </a:cubicBezTo>
                <a:cubicBezTo>
                  <a:pt x="2729282" y="965674"/>
                  <a:pt x="2736648" y="1155844"/>
                  <a:pt x="2721204" y="1280155"/>
                </a:cubicBezTo>
                <a:cubicBezTo>
                  <a:pt x="2730794" y="1387684"/>
                  <a:pt x="2613680" y="1547721"/>
                  <a:pt x="2465167" y="1536192"/>
                </a:cubicBezTo>
                <a:cubicBezTo>
                  <a:pt x="2299477" y="1547480"/>
                  <a:pt x="2106474" y="1514890"/>
                  <a:pt x="1957067" y="1536192"/>
                </a:cubicBezTo>
                <a:cubicBezTo>
                  <a:pt x="1807660" y="1557494"/>
                  <a:pt x="1592061" y="1533703"/>
                  <a:pt x="1471059" y="1536192"/>
                </a:cubicBezTo>
                <a:cubicBezTo>
                  <a:pt x="1350057" y="1538681"/>
                  <a:pt x="1193780" y="1529896"/>
                  <a:pt x="940867" y="1536192"/>
                </a:cubicBezTo>
                <a:cubicBezTo>
                  <a:pt x="687954" y="1542488"/>
                  <a:pt x="522470" y="1505274"/>
                  <a:pt x="256037" y="1536192"/>
                </a:cubicBezTo>
                <a:cubicBezTo>
                  <a:pt x="139064" y="1523719"/>
                  <a:pt x="12523" y="1434637"/>
                  <a:pt x="0" y="1280155"/>
                </a:cubicBezTo>
                <a:cubicBezTo>
                  <a:pt x="-3900" y="1169449"/>
                  <a:pt x="-24484" y="947646"/>
                  <a:pt x="0" y="757855"/>
                </a:cubicBezTo>
                <a:cubicBezTo>
                  <a:pt x="24484" y="568064"/>
                  <a:pt x="2880" y="428499"/>
                  <a:pt x="0" y="256037"/>
                </a:cubicBezTo>
                <a:close/>
              </a:path>
              <a:path w="2721204" h="1536192" stroke="0" extrusionOk="0">
                <a:moveTo>
                  <a:pt x="0" y="256037"/>
                </a:moveTo>
                <a:cubicBezTo>
                  <a:pt x="-23996" y="108175"/>
                  <a:pt x="113282" y="25534"/>
                  <a:pt x="256037" y="0"/>
                </a:cubicBezTo>
                <a:cubicBezTo>
                  <a:pt x="411047" y="18981"/>
                  <a:pt x="556499" y="-25596"/>
                  <a:pt x="786228" y="0"/>
                </a:cubicBezTo>
                <a:cubicBezTo>
                  <a:pt x="1015957" y="25596"/>
                  <a:pt x="1151337" y="-3257"/>
                  <a:pt x="1338511" y="0"/>
                </a:cubicBezTo>
                <a:cubicBezTo>
                  <a:pt x="1525685" y="3257"/>
                  <a:pt x="1747616" y="19989"/>
                  <a:pt x="1890793" y="0"/>
                </a:cubicBezTo>
                <a:cubicBezTo>
                  <a:pt x="2033970" y="-19989"/>
                  <a:pt x="2244544" y="6655"/>
                  <a:pt x="2465167" y="0"/>
                </a:cubicBezTo>
                <a:cubicBezTo>
                  <a:pt x="2585361" y="5641"/>
                  <a:pt x="2703882" y="113249"/>
                  <a:pt x="2721204" y="256037"/>
                </a:cubicBezTo>
                <a:cubicBezTo>
                  <a:pt x="2721540" y="515464"/>
                  <a:pt x="2727005" y="613500"/>
                  <a:pt x="2721204" y="778337"/>
                </a:cubicBezTo>
                <a:cubicBezTo>
                  <a:pt x="2715403" y="943174"/>
                  <a:pt x="2740638" y="1088708"/>
                  <a:pt x="2721204" y="1280155"/>
                </a:cubicBezTo>
                <a:cubicBezTo>
                  <a:pt x="2723936" y="1429986"/>
                  <a:pt x="2638747" y="1527685"/>
                  <a:pt x="2465167" y="1536192"/>
                </a:cubicBezTo>
                <a:cubicBezTo>
                  <a:pt x="2324658" y="1543260"/>
                  <a:pt x="2050210" y="1531140"/>
                  <a:pt x="1912885" y="1536192"/>
                </a:cubicBezTo>
                <a:cubicBezTo>
                  <a:pt x="1775560" y="1541244"/>
                  <a:pt x="1605144" y="1523637"/>
                  <a:pt x="1404785" y="1536192"/>
                </a:cubicBezTo>
                <a:cubicBezTo>
                  <a:pt x="1204426" y="1548747"/>
                  <a:pt x="1135058" y="1522227"/>
                  <a:pt x="874593" y="1536192"/>
                </a:cubicBezTo>
                <a:cubicBezTo>
                  <a:pt x="614128" y="1550157"/>
                  <a:pt x="555648" y="1541267"/>
                  <a:pt x="256037" y="1536192"/>
                </a:cubicBezTo>
                <a:cubicBezTo>
                  <a:pt x="139574" y="1512064"/>
                  <a:pt x="-1058" y="1406726"/>
                  <a:pt x="0" y="1280155"/>
                </a:cubicBezTo>
                <a:cubicBezTo>
                  <a:pt x="-18776" y="1173486"/>
                  <a:pt x="-3604" y="1008411"/>
                  <a:pt x="0" y="768096"/>
                </a:cubicBezTo>
                <a:cubicBezTo>
                  <a:pt x="3604" y="527781"/>
                  <a:pt x="22815" y="447680"/>
                  <a:pt x="0" y="256037"/>
                </a:cubicBezTo>
                <a:close/>
              </a:path>
            </a:pathLst>
          </a:custGeom>
          <a:ln w="38100">
            <a:solidFill>
              <a:schemeClr val="tx1"/>
            </a:solidFill>
            <a:extLst>
              <a:ext uri="{C807C97D-BFC1-408E-A445-0C87EB9F89A2}">
                <ask:lineSketchStyleProps xmlns:ask="http://schemas.microsoft.com/office/drawing/2018/sketchyshapes" sd="2486745078">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Print INR in a factory</a:t>
            </a:r>
            <a:br>
              <a:rPr lang="en-US" sz="1300" dirty="0"/>
            </a:br>
            <a:r>
              <a:rPr lang="en-US" sz="1300" dirty="0"/>
              <a:t>Store it in Paintings</a:t>
            </a:r>
            <a:br>
              <a:rPr lang="en-US" sz="1300" dirty="0"/>
            </a:br>
            <a:r>
              <a:rPr lang="en-US" sz="1300" dirty="0"/>
              <a:t>Ship it to India</a:t>
            </a:r>
          </a:p>
        </p:txBody>
      </p:sp>
      <p:cxnSp>
        <p:nvCxnSpPr>
          <p:cNvPr id="11" name="Straight Connector 10">
            <a:extLst>
              <a:ext uri="{FF2B5EF4-FFF2-40B4-BE49-F238E27FC236}">
                <a16:creationId xmlns:a16="http://schemas.microsoft.com/office/drawing/2014/main" id="{24964F50-BBE8-FA95-3A4D-2C33F700DA99}"/>
              </a:ext>
            </a:extLst>
          </p:cNvPr>
          <p:cNvCxnSpPr>
            <a:cxnSpLocks/>
            <a:stCxn id="4" idx="3"/>
            <a:endCxn id="6" idx="1"/>
          </p:cNvCxnSpPr>
          <p:nvPr/>
        </p:nvCxnSpPr>
        <p:spPr>
          <a:xfrm>
            <a:off x="4901018" y="1295310"/>
            <a:ext cx="2797954"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1FCF219-9F4F-EAA3-9D02-462B244DB26A}"/>
              </a:ext>
            </a:extLst>
          </p:cNvPr>
          <p:cNvCxnSpPr>
            <a:cxnSpLocks/>
          </p:cNvCxnSpPr>
          <p:nvPr/>
        </p:nvCxnSpPr>
        <p:spPr>
          <a:xfrm>
            <a:off x="6233693" y="1282942"/>
            <a:ext cx="4508" cy="1214979"/>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58B7E47-BC61-2926-B96D-E285E6581B8D}"/>
              </a:ext>
            </a:extLst>
          </p:cNvPr>
          <p:cNvCxnSpPr>
            <a:cxnSpLocks/>
            <a:stCxn id="7" idx="3"/>
            <a:endCxn id="29" idx="3"/>
          </p:cNvCxnSpPr>
          <p:nvPr/>
        </p:nvCxnSpPr>
        <p:spPr>
          <a:xfrm flipV="1">
            <a:off x="3617615" y="3599656"/>
            <a:ext cx="1398524" cy="1"/>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90CEA9-2DBB-2FA5-51A0-D725296D03DB}"/>
              </a:ext>
            </a:extLst>
          </p:cNvPr>
          <p:cNvCxnSpPr>
            <a:cxnSpLocks/>
            <a:endCxn id="9" idx="1"/>
          </p:cNvCxnSpPr>
          <p:nvPr/>
        </p:nvCxnSpPr>
        <p:spPr>
          <a:xfrm>
            <a:off x="7499059" y="3599656"/>
            <a:ext cx="1360602"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29" name="Hexagon 28">
            <a:extLst>
              <a:ext uri="{FF2B5EF4-FFF2-40B4-BE49-F238E27FC236}">
                <a16:creationId xmlns:a16="http://schemas.microsoft.com/office/drawing/2014/main" id="{5336AEC4-82C5-187C-D1D0-45E2B7CFFCE1}"/>
              </a:ext>
            </a:extLst>
          </p:cNvPr>
          <p:cNvSpPr/>
          <p:nvPr/>
        </p:nvSpPr>
        <p:spPr>
          <a:xfrm>
            <a:off x="5016140" y="2497921"/>
            <a:ext cx="2567709" cy="2203469"/>
          </a:xfrm>
          <a:custGeom>
            <a:avLst/>
            <a:gdLst>
              <a:gd name="connsiteX0" fmla="*/ 0 w 2567709"/>
              <a:gd name="connsiteY0" fmla="*/ 1101735 h 2203469"/>
              <a:gd name="connsiteX1" fmla="*/ 280942 w 2567709"/>
              <a:gd name="connsiteY1" fmla="*/ 539851 h 2203469"/>
              <a:gd name="connsiteX2" fmla="*/ 550867 w 2567709"/>
              <a:gd name="connsiteY2" fmla="*/ 1 h 2203469"/>
              <a:gd name="connsiteX3" fmla="*/ 1039525 w 2567709"/>
              <a:gd name="connsiteY3" fmla="*/ 1 h 2203469"/>
              <a:gd name="connsiteX4" fmla="*/ 1557503 w 2567709"/>
              <a:gd name="connsiteY4" fmla="*/ 1 h 2203469"/>
              <a:gd name="connsiteX5" fmla="*/ 2016842 w 2567709"/>
              <a:gd name="connsiteY5" fmla="*/ 1 h 2203469"/>
              <a:gd name="connsiteX6" fmla="*/ 2292276 w 2567709"/>
              <a:gd name="connsiteY6" fmla="*/ 550868 h 2203469"/>
              <a:gd name="connsiteX7" fmla="*/ 2567709 w 2567709"/>
              <a:gd name="connsiteY7" fmla="*/ 1101735 h 2203469"/>
              <a:gd name="connsiteX8" fmla="*/ 2297784 w 2567709"/>
              <a:gd name="connsiteY8" fmla="*/ 1641584 h 2203469"/>
              <a:gd name="connsiteX9" fmla="*/ 2016842 w 2567709"/>
              <a:gd name="connsiteY9" fmla="*/ 2203468 h 2203469"/>
              <a:gd name="connsiteX10" fmla="*/ 1542843 w 2567709"/>
              <a:gd name="connsiteY10" fmla="*/ 2203468 h 2203469"/>
              <a:gd name="connsiteX11" fmla="*/ 1024866 w 2567709"/>
              <a:gd name="connsiteY11" fmla="*/ 2203468 h 2203469"/>
              <a:gd name="connsiteX12" fmla="*/ 550867 w 2567709"/>
              <a:gd name="connsiteY12" fmla="*/ 2203468 h 2203469"/>
              <a:gd name="connsiteX13" fmla="*/ 286451 w 2567709"/>
              <a:gd name="connsiteY13" fmla="*/ 1674636 h 2203469"/>
              <a:gd name="connsiteX14" fmla="*/ 0 w 2567709"/>
              <a:gd name="connsiteY14" fmla="*/ 1101735 h 22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7709" h="2203469" fill="none" extrusionOk="0">
                <a:moveTo>
                  <a:pt x="0" y="1101735"/>
                </a:moveTo>
                <a:cubicBezTo>
                  <a:pt x="68224" y="945929"/>
                  <a:pt x="196657" y="679989"/>
                  <a:pt x="280942" y="539851"/>
                </a:cubicBezTo>
                <a:cubicBezTo>
                  <a:pt x="365227" y="399713"/>
                  <a:pt x="474470" y="191252"/>
                  <a:pt x="550867" y="1"/>
                </a:cubicBezTo>
                <a:cubicBezTo>
                  <a:pt x="693208" y="-5039"/>
                  <a:pt x="854385" y="23008"/>
                  <a:pt x="1039525" y="1"/>
                </a:cubicBezTo>
                <a:cubicBezTo>
                  <a:pt x="1224665" y="-23006"/>
                  <a:pt x="1338768" y="-901"/>
                  <a:pt x="1557503" y="1"/>
                </a:cubicBezTo>
                <a:cubicBezTo>
                  <a:pt x="1776238" y="903"/>
                  <a:pt x="1885788" y="-1540"/>
                  <a:pt x="2016842" y="1"/>
                </a:cubicBezTo>
                <a:cubicBezTo>
                  <a:pt x="2101158" y="122173"/>
                  <a:pt x="2212854" y="401946"/>
                  <a:pt x="2292276" y="550868"/>
                </a:cubicBezTo>
                <a:cubicBezTo>
                  <a:pt x="2371697" y="699790"/>
                  <a:pt x="2501573" y="986338"/>
                  <a:pt x="2567709" y="1101735"/>
                </a:cubicBezTo>
                <a:cubicBezTo>
                  <a:pt x="2425985" y="1332145"/>
                  <a:pt x="2357729" y="1457080"/>
                  <a:pt x="2297784" y="1641584"/>
                </a:cubicBezTo>
                <a:cubicBezTo>
                  <a:pt x="2237839" y="1826088"/>
                  <a:pt x="2089865" y="2047480"/>
                  <a:pt x="2016842" y="2203468"/>
                </a:cubicBezTo>
                <a:cubicBezTo>
                  <a:pt x="1823937" y="2215633"/>
                  <a:pt x="1650650" y="2187094"/>
                  <a:pt x="1542843" y="2203468"/>
                </a:cubicBezTo>
                <a:cubicBezTo>
                  <a:pt x="1435036" y="2219842"/>
                  <a:pt x="1278855" y="2179957"/>
                  <a:pt x="1024866" y="2203468"/>
                </a:cubicBezTo>
                <a:cubicBezTo>
                  <a:pt x="770877" y="2226979"/>
                  <a:pt x="679614" y="2226668"/>
                  <a:pt x="550867" y="2203468"/>
                </a:cubicBezTo>
                <a:cubicBezTo>
                  <a:pt x="484338" y="2088330"/>
                  <a:pt x="353191" y="1783478"/>
                  <a:pt x="286451" y="1674636"/>
                </a:cubicBezTo>
                <a:cubicBezTo>
                  <a:pt x="219711" y="1565794"/>
                  <a:pt x="73141" y="1246708"/>
                  <a:pt x="0" y="1101735"/>
                </a:cubicBezTo>
                <a:close/>
              </a:path>
              <a:path w="2567709" h="2203469" stroke="0" extrusionOk="0">
                <a:moveTo>
                  <a:pt x="0" y="1101735"/>
                </a:moveTo>
                <a:cubicBezTo>
                  <a:pt x="133376" y="846906"/>
                  <a:pt x="171806" y="700466"/>
                  <a:pt x="258907" y="583920"/>
                </a:cubicBezTo>
                <a:cubicBezTo>
                  <a:pt x="346008" y="467374"/>
                  <a:pt x="486613" y="118977"/>
                  <a:pt x="550867" y="1"/>
                </a:cubicBezTo>
                <a:cubicBezTo>
                  <a:pt x="658072" y="12147"/>
                  <a:pt x="788411" y="16185"/>
                  <a:pt x="1010206" y="1"/>
                </a:cubicBezTo>
                <a:cubicBezTo>
                  <a:pt x="1232001" y="-16183"/>
                  <a:pt x="1324281" y="-11894"/>
                  <a:pt x="1469545" y="1"/>
                </a:cubicBezTo>
                <a:cubicBezTo>
                  <a:pt x="1614809" y="11896"/>
                  <a:pt x="1778811" y="-6612"/>
                  <a:pt x="2016842" y="1"/>
                </a:cubicBezTo>
                <a:cubicBezTo>
                  <a:pt x="2047445" y="120139"/>
                  <a:pt x="2167090" y="357920"/>
                  <a:pt x="2281258" y="528833"/>
                </a:cubicBezTo>
                <a:cubicBezTo>
                  <a:pt x="2395426" y="699746"/>
                  <a:pt x="2474257" y="953444"/>
                  <a:pt x="2567709" y="1101735"/>
                </a:cubicBezTo>
                <a:cubicBezTo>
                  <a:pt x="2474668" y="1247418"/>
                  <a:pt x="2335382" y="1498718"/>
                  <a:pt x="2286767" y="1663619"/>
                </a:cubicBezTo>
                <a:cubicBezTo>
                  <a:pt x="2238152" y="1828520"/>
                  <a:pt x="2093879" y="1986977"/>
                  <a:pt x="2016842" y="2203468"/>
                </a:cubicBezTo>
                <a:cubicBezTo>
                  <a:pt x="1830591" y="2199339"/>
                  <a:pt x="1662722" y="2181552"/>
                  <a:pt x="1528184" y="2203468"/>
                </a:cubicBezTo>
                <a:cubicBezTo>
                  <a:pt x="1393646" y="2225384"/>
                  <a:pt x="1247291" y="2223156"/>
                  <a:pt x="1039525" y="2203468"/>
                </a:cubicBezTo>
                <a:cubicBezTo>
                  <a:pt x="831759" y="2183780"/>
                  <a:pt x="790671" y="2227098"/>
                  <a:pt x="550867" y="2203468"/>
                </a:cubicBezTo>
                <a:cubicBezTo>
                  <a:pt x="487512" y="2069171"/>
                  <a:pt x="388595" y="1916398"/>
                  <a:pt x="291960" y="1685653"/>
                </a:cubicBezTo>
                <a:cubicBezTo>
                  <a:pt x="195324" y="1454908"/>
                  <a:pt x="73519" y="1217501"/>
                  <a:pt x="0" y="1101735"/>
                </a:cubicBezTo>
                <a:close/>
              </a:path>
            </a:pathLst>
          </a:custGeom>
          <a:ln w="38100">
            <a:solidFill>
              <a:schemeClr val="tx1"/>
            </a:solidFill>
            <a:extLst>
              <a:ext uri="{C807C97D-BFC1-408E-A445-0C87EB9F89A2}">
                <ask:lineSketchStyleProps xmlns:ask="http://schemas.microsoft.com/office/drawing/2018/sketchyshapes" sd="1323906100">
                  <a:prstGeom prst="hexagon">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tx1"/>
                </a:solidFill>
              </a:rPr>
              <a:t>CULT</a:t>
            </a:r>
          </a:p>
        </p:txBody>
      </p:sp>
      <p:sp>
        <p:nvSpPr>
          <p:cNvPr id="41" name="TextBox 40">
            <a:extLst>
              <a:ext uri="{FF2B5EF4-FFF2-40B4-BE49-F238E27FC236}">
                <a16:creationId xmlns:a16="http://schemas.microsoft.com/office/drawing/2014/main" id="{6D4B60D6-5BBD-B73A-57F8-5713767FAA10}"/>
              </a:ext>
            </a:extLst>
          </p:cNvPr>
          <p:cNvSpPr txBox="1"/>
          <p:nvPr/>
        </p:nvSpPr>
        <p:spPr>
          <a:xfrm>
            <a:off x="4969414" y="1036626"/>
            <a:ext cx="2343516" cy="492443"/>
          </a:xfrm>
          <a:prstGeom prst="rect">
            <a:avLst/>
          </a:prstGeom>
          <a:noFill/>
        </p:spPr>
        <p:txBody>
          <a:bodyPr wrap="square" rtlCol="0">
            <a:spAutoFit/>
          </a:bodyPr>
          <a:lstStyle/>
          <a:p>
            <a:pPr algn="ctr"/>
            <a:r>
              <a:rPr lang="en-US" sz="1300" b="1" dirty="0"/>
              <a:t>Anthony  Desai</a:t>
            </a:r>
            <a:br>
              <a:rPr lang="en-US" sz="1300" b="1" dirty="0"/>
            </a:br>
            <a:r>
              <a:rPr lang="en-US" sz="1300" b="1" dirty="0"/>
              <a:t>Joseph    Pinto</a:t>
            </a:r>
          </a:p>
        </p:txBody>
      </p:sp>
      <p:sp>
        <p:nvSpPr>
          <p:cNvPr id="44" name="TextBox 43">
            <a:extLst>
              <a:ext uri="{FF2B5EF4-FFF2-40B4-BE49-F238E27FC236}">
                <a16:creationId xmlns:a16="http://schemas.microsoft.com/office/drawing/2014/main" id="{D5E43FB9-6666-AA4E-828A-C1022797137D}"/>
              </a:ext>
            </a:extLst>
          </p:cNvPr>
          <p:cNvSpPr txBox="1"/>
          <p:nvPr/>
        </p:nvSpPr>
        <p:spPr>
          <a:xfrm>
            <a:off x="5221011" y="5611610"/>
            <a:ext cx="764711" cy="292388"/>
          </a:xfrm>
          <a:prstGeom prst="rect">
            <a:avLst/>
          </a:prstGeom>
          <a:noFill/>
        </p:spPr>
        <p:txBody>
          <a:bodyPr wrap="square" rtlCol="0">
            <a:spAutoFit/>
          </a:bodyPr>
          <a:lstStyle/>
          <a:p>
            <a:r>
              <a:rPr lang="en-US" sz="1300" b="1" dirty="0"/>
              <a:t>Arjun</a:t>
            </a:r>
          </a:p>
        </p:txBody>
      </p:sp>
      <p:sp>
        <p:nvSpPr>
          <p:cNvPr id="45" name="TextBox 44">
            <a:extLst>
              <a:ext uri="{FF2B5EF4-FFF2-40B4-BE49-F238E27FC236}">
                <a16:creationId xmlns:a16="http://schemas.microsoft.com/office/drawing/2014/main" id="{1AB5FC3A-8CCA-0B86-F76F-632A37781BC9}"/>
              </a:ext>
            </a:extLst>
          </p:cNvPr>
          <p:cNvSpPr txBox="1"/>
          <p:nvPr/>
        </p:nvSpPr>
        <p:spPr>
          <a:xfrm>
            <a:off x="7654893" y="3320638"/>
            <a:ext cx="1133266" cy="292388"/>
          </a:xfrm>
          <a:prstGeom prst="rect">
            <a:avLst/>
          </a:prstGeom>
          <a:noFill/>
        </p:spPr>
        <p:txBody>
          <a:bodyPr wrap="square" rtlCol="0">
            <a:spAutoFit/>
          </a:bodyPr>
          <a:lstStyle/>
          <a:p>
            <a:r>
              <a:rPr lang="en-US" sz="1300" b="1" dirty="0"/>
              <a:t>David Pinto</a:t>
            </a:r>
          </a:p>
        </p:txBody>
      </p:sp>
      <p:sp>
        <p:nvSpPr>
          <p:cNvPr id="51" name="TextBox 50">
            <a:extLst>
              <a:ext uri="{FF2B5EF4-FFF2-40B4-BE49-F238E27FC236}">
                <a16:creationId xmlns:a16="http://schemas.microsoft.com/office/drawing/2014/main" id="{43D55750-8E85-48F2-385C-AA3D7B449085}"/>
              </a:ext>
            </a:extLst>
          </p:cNvPr>
          <p:cNvSpPr txBox="1"/>
          <p:nvPr/>
        </p:nvSpPr>
        <p:spPr>
          <a:xfrm>
            <a:off x="3328555" y="3357771"/>
            <a:ext cx="1951581" cy="292388"/>
          </a:xfrm>
          <a:prstGeom prst="rect">
            <a:avLst/>
          </a:prstGeom>
          <a:noFill/>
        </p:spPr>
        <p:txBody>
          <a:bodyPr wrap="square" rtlCol="0">
            <a:spAutoFit/>
          </a:bodyPr>
          <a:lstStyle/>
          <a:p>
            <a:pPr algn="ctr"/>
            <a:r>
              <a:rPr lang="en-US" sz="1300" b="1" dirty="0"/>
              <a:t>Victor D’Souza</a:t>
            </a:r>
          </a:p>
        </p:txBody>
      </p:sp>
      <p:cxnSp>
        <p:nvCxnSpPr>
          <p:cNvPr id="60" name="Connector: Elbow 59">
            <a:extLst>
              <a:ext uri="{FF2B5EF4-FFF2-40B4-BE49-F238E27FC236}">
                <a16:creationId xmlns:a16="http://schemas.microsoft.com/office/drawing/2014/main" id="{4E0ACC61-1CA2-4C01-97F7-F45D00506C71}"/>
              </a:ext>
            </a:extLst>
          </p:cNvPr>
          <p:cNvCxnSpPr>
            <a:cxnSpLocks/>
            <a:stCxn id="5" idx="3"/>
            <a:endCxn id="6" idx="3"/>
          </p:cNvCxnSpPr>
          <p:nvPr/>
        </p:nvCxnSpPr>
        <p:spPr>
          <a:xfrm flipV="1">
            <a:off x="4901017" y="1295310"/>
            <a:ext cx="5519160" cy="4608692"/>
          </a:xfrm>
          <a:prstGeom prst="bentConnector3">
            <a:avLst>
              <a:gd name="adj1" fmla="val 127095"/>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1609B9-E5E7-68CB-FEBD-5F99E522841F}"/>
              </a:ext>
            </a:extLst>
          </p:cNvPr>
          <p:cNvSpPr txBox="1"/>
          <p:nvPr/>
        </p:nvSpPr>
        <p:spPr>
          <a:xfrm>
            <a:off x="10503818" y="997598"/>
            <a:ext cx="1442991" cy="292388"/>
          </a:xfrm>
          <a:prstGeom prst="rect">
            <a:avLst/>
          </a:prstGeom>
          <a:noFill/>
        </p:spPr>
        <p:txBody>
          <a:bodyPr wrap="square" rtlCol="0">
            <a:spAutoFit/>
          </a:bodyPr>
          <a:lstStyle/>
          <a:p>
            <a:r>
              <a:rPr lang="en-US" sz="1300" b="1" dirty="0"/>
              <a:t>Anthony from JC</a:t>
            </a:r>
          </a:p>
        </p:txBody>
      </p:sp>
    </p:spTree>
    <p:extLst>
      <p:ext uri="{BB962C8B-B14F-4D97-AF65-F5344CB8AC3E}">
        <p14:creationId xmlns:p14="http://schemas.microsoft.com/office/powerpoint/2010/main" val="356223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r>
              <a:rPr lang="en-US" sz="1800" dirty="0"/>
              <a:t>Who gives the diamond smuggling mission to Arjun?</a:t>
            </a:r>
          </a:p>
          <a:p>
            <a:pPr marL="800100" lvl="1" indent="-342900">
              <a:buFont typeface="+mj-lt"/>
              <a:buAutoNum type="arabicPeriod"/>
            </a:pPr>
            <a:r>
              <a:rPr lang="en-US" sz="1500" dirty="0"/>
              <a:t>Anthony Desai</a:t>
            </a:r>
          </a:p>
          <a:p>
            <a:pPr marL="800100" lvl="1" indent="-342900">
              <a:buFont typeface="+mj-lt"/>
              <a:buAutoNum type="arabicPeriod"/>
            </a:pPr>
            <a:r>
              <a:rPr lang="en-US" sz="1500" dirty="0"/>
              <a:t>Sindhu</a:t>
            </a:r>
          </a:p>
          <a:p>
            <a:pPr marL="800100" lvl="1" indent="-342900">
              <a:buFont typeface="+mj-lt"/>
              <a:buAutoNum type="arabicPeriod"/>
            </a:pPr>
            <a:r>
              <a:rPr lang="en-US" sz="1500" dirty="0"/>
              <a:t>Jasper</a:t>
            </a:r>
          </a:p>
          <a:p>
            <a:pPr marL="800100" lvl="1" indent="-342900">
              <a:buFont typeface="+mj-lt"/>
              <a:buAutoNum type="arabicPeriod"/>
            </a:pPr>
            <a:r>
              <a:rPr lang="en-US" sz="1500" dirty="0"/>
              <a:t>Arjun</a:t>
            </a:r>
          </a:p>
          <a:p>
            <a:r>
              <a:rPr lang="en-US" sz="1800" dirty="0"/>
              <a:t>What is the motive for Arjun to do the mission without going sideways?</a:t>
            </a:r>
          </a:p>
          <a:p>
            <a:pPr marL="800100" lvl="1" indent="-342900">
              <a:buFont typeface="+mj-lt"/>
              <a:buAutoNum type="arabicPeriod"/>
            </a:pPr>
            <a:r>
              <a:rPr lang="en-US" sz="1500" dirty="0"/>
              <a:t>He is loyal to Anthony Desai</a:t>
            </a:r>
          </a:p>
          <a:p>
            <a:pPr marL="800100" lvl="1" indent="-342900">
              <a:buFont typeface="+mj-lt"/>
              <a:buAutoNum type="arabicPeriod"/>
            </a:pPr>
            <a:r>
              <a:rPr lang="en-US" sz="1500" dirty="0"/>
              <a:t>Sindhu blackmails him to lock in for murder of Aisha</a:t>
            </a:r>
          </a:p>
          <a:p>
            <a:pPr marL="800100" lvl="1" indent="-342900">
              <a:buFont typeface="+mj-lt"/>
              <a:buAutoNum type="arabicPeriod"/>
            </a:pPr>
            <a:r>
              <a:rPr lang="en-US" sz="1500" dirty="0"/>
              <a:t>Anthony/ Sindhu tell him that his sister is alive</a:t>
            </a:r>
          </a:p>
          <a:p>
            <a:r>
              <a:rPr lang="en-US" sz="1800" dirty="0"/>
              <a:t>How will Sindhu know about the diamonds?</a:t>
            </a:r>
          </a:p>
          <a:p>
            <a:pPr marL="800100" lvl="1" indent="-342900">
              <a:buFont typeface="+mj-lt"/>
              <a:buAutoNum type="arabicPeriod"/>
            </a:pPr>
            <a:r>
              <a:rPr lang="en-US" sz="1500" dirty="0"/>
              <a:t>Anthony tells her in exchange for escape</a:t>
            </a:r>
          </a:p>
          <a:p>
            <a:pPr marL="800100" lvl="1" indent="-342900">
              <a:buFont typeface="+mj-lt"/>
              <a:buAutoNum type="arabicPeriod"/>
            </a:pPr>
            <a:r>
              <a:rPr lang="en-US" sz="1500" dirty="0"/>
              <a:t>Anthony tells her because she is his sister</a:t>
            </a:r>
          </a:p>
          <a:p>
            <a:pPr marL="800100" lvl="1" indent="-342900">
              <a:buFont typeface="+mj-lt"/>
              <a:buAutoNum type="arabicPeriod"/>
            </a:pPr>
            <a:r>
              <a:rPr lang="en-US" sz="1500" dirty="0"/>
              <a:t>Sindhu finds out about it when reading the cult files</a:t>
            </a:r>
          </a:p>
          <a:p>
            <a:r>
              <a:rPr lang="en-US" sz="1800" dirty="0"/>
              <a:t>Why is Sindhu the final boss?</a:t>
            </a:r>
          </a:p>
          <a:p>
            <a:r>
              <a:rPr lang="en-US" sz="1800" dirty="0"/>
              <a:t>How does Arjun meet Jasper?</a:t>
            </a:r>
          </a:p>
          <a:p>
            <a:r>
              <a:rPr lang="en-US" sz="1800" dirty="0"/>
              <a:t>When does Jasper work as the CBI informant?</a:t>
            </a:r>
          </a:p>
          <a:p>
            <a:pPr marL="800100" lvl="1" indent="-342900">
              <a:buFont typeface="+mj-lt"/>
              <a:buAutoNum type="arabicPeriod"/>
            </a:pPr>
            <a:r>
              <a:rPr lang="en-US" sz="1400" dirty="0"/>
              <a:t>She sees a man in the bar looking at an uncut diamond</a:t>
            </a:r>
          </a:p>
          <a:p>
            <a:pPr marL="800100" lvl="1" indent="-342900">
              <a:buFont typeface="+mj-lt"/>
              <a:buAutoNum type="arabicPeriod"/>
            </a:pPr>
            <a:r>
              <a:rPr lang="en-US" sz="1400" dirty="0"/>
              <a:t>The CBI hires her</a:t>
            </a:r>
          </a:p>
          <a:p>
            <a:endParaRPr lang="en-US" sz="1800" dirty="0"/>
          </a:p>
        </p:txBody>
      </p:sp>
    </p:spTree>
    <p:extLst>
      <p:ext uri="{BB962C8B-B14F-4D97-AF65-F5344CB8AC3E}">
        <p14:creationId xmlns:p14="http://schemas.microsoft.com/office/powerpoint/2010/main" val="143182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pPr marL="0" indent="0">
              <a:buNone/>
            </a:pPr>
            <a:r>
              <a:rPr lang="en-US" sz="1800" b="1" dirty="0"/>
              <a:t>Currency Counterfeit:</a:t>
            </a:r>
          </a:p>
          <a:p>
            <a:r>
              <a:rPr lang="en-US" sz="1800" dirty="0"/>
              <a:t>Who hires Jasper</a:t>
            </a:r>
          </a:p>
          <a:p>
            <a:r>
              <a:rPr lang="en-US" sz="1800" dirty="0"/>
              <a:t>How do Jasper find the factory</a:t>
            </a:r>
          </a:p>
          <a:p>
            <a:r>
              <a:rPr lang="en-US" sz="1800" dirty="0"/>
              <a:t>Jasper is kidnapped</a:t>
            </a:r>
          </a:p>
          <a:p>
            <a:r>
              <a:rPr lang="en-US" sz="1800" dirty="0"/>
              <a:t>Vasanth save Jasper</a:t>
            </a:r>
          </a:p>
          <a:p>
            <a:r>
              <a:rPr lang="en-US" sz="1800" dirty="0"/>
              <a:t>Vasanth and Jasper talk about diamonds</a:t>
            </a:r>
          </a:p>
          <a:p>
            <a:r>
              <a:rPr lang="en-US" sz="1800" dirty="0"/>
              <a:t>How do Vasanth find the factory</a:t>
            </a:r>
          </a:p>
          <a:p>
            <a:pPr lvl="1"/>
            <a:r>
              <a:rPr lang="en-US" sz="1400" dirty="0"/>
              <a:t>A counterfeit cash is found by a bar owner</a:t>
            </a:r>
          </a:p>
          <a:p>
            <a:pPr lvl="1"/>
            <a:r>
              <a:rPr lang="en-US" sz="1400" dirty="0"/>
              <a:t>Investigation reveals that it was always a cab Ashwa who gave the 500 bill</a:t>
            </a:r>
          </a:p>
          <a:p>
            <a:pPr lvl="1"/>
            <a:r>
              <a:rPr lang="en-US" sz="1400" dirty="0"/>
              <a:t>Cab Ashwa says he was paid in cash by the owner</a:t>
            </a:r>
          </a:p>
          <a:p>
            <a:pPr lvl="1"/>
            <a:r>
              <a:rPr lang="en-US" sz="1400" dirty="0"/>
              <a:t>The owner is tracked, and he reveals that he won the money in a casino in Goa</a:t>
            </a:r>
          </a:p>
          <a:p>
            <a:pPr lvl="1"/>
            <a:r>
              <a:rPr lang="en-US" sz="1400" dirty="0"/>
              <a:t>Vasanth is sent to investigate it</a:t>
            </a:r>
          </a:p>
          <a:p>
            <a:pPr lvl="1"/>
            <a:r>
              <a:rPr lang="en-US" sz="1400" dirty="0"/>
              <a:t>There he meets Jasper who is investigating to find proof of fake notes in the Casino</a:t>
            </a:r>
          </a:p>
          <a:p>
            <a:r>
              <a:rPr lang="en-US" sz="1800" dirty="0"/>
              <a:t>Why is Vasanth decommissioned from CBI</a:t>
            </a:r>
          </a:p>
          <a:p>
            <a:pPr lvl="1"/>
            <a:r>
              <a:rPr lang="en-US" sz="1400" dirty="0"/>
              <a:t>Anonymous tip that he is also involved</a:t>
            </a:r>
          </a:p>
          <a:p>
            <a:pPr lvl="1"/>
            <a:r>
              <a:rPr lang="en-US" sz="1400" dirty="0"/>
              <a:t>Deposit into his account for 2L</a:t>
            </a:r>
            <a:endParaRPr lang="en-US" sz="1800" dirty="0"/>
          </a:p>
          <a:p>
            <a:pPr lvl="1"/>
            <a:r>
              <a:rPr lang="en-US" sz="1400" dirty="0"/>
              <a:t>Some fake notes found in his house</a:t>
            </a:r>
          </a:p>
          <a:p>
            <a:pPr lvl="1"/>
            <a:r>
              <a:rPr lang="en-US" sz="1400" dirty="0"/>
              <a:t>Ricky using his name to cover his tracks</a:t>
            </a:r>
          </a:p>
          <a:p>
            <a:r>
              <a:rPr lang="en-US" sz="1800" dirty="0"/>
              <a:t>How does Vasanth get reinstated by CBI</a:t>
            </a:r>
          </a:p>
        </p:txBody>
      </p:sp>
    </p:spTree>
    <p:extLst>
      <p:ext uri="{BB962C8B-B14F-4D97-AF65-F5344CB8AC3E}">
        <p14:creationId xmlns:p14="http://schemas.microsoft.com/office/powerpoint/2010/main" val="321024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10E521-B4E8-0293-674B-A6878143081A}"/>
              </a:ext>
            </a:extLst>
          </p:cNvPr>
          <p:cNvSpPr/>
          <p:nvPr/>
        </p:nvSpPr>
        <p:spPr>
          <a:xfrm>
            <a:off x="1251337" y="676495"/>
            <a:ext cx="3378738"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Barter</a:t>
            </a:r>
          </a:p>
          <a:p>
            <a:pPr marL="285750" indent="-285750">
              <a:buFont typeface="Arial" panose="020B0604020202020204" pitchFamily="34" charset="0"/>
              <a:buChar char="•"/>
            </a:pPr>
            <a:r>
              <a:rPr lang="en-US" sz="1300" dirty="0">
                <a:solidFill>
                  <a:schemeClr val="tx1"/>
                </a:solidFill>
              </a:rPr>
              <a:t>Goods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Not everything has equal value</a:t>
            </a:r>
          </a:p>
        </p:txBody>
      </p:sp>
      <p:sp>
        <p:nvSpPr>
          <p:cNvPr id="11" name="Rectangle 10">
            <a:extLst>
              <a:ext uri="{FF2B5EF4-FFF2-40B4-BE49-F238E27FC236}">
                <a16:creationId xmlns:a16="http://schemas.microsoft.com/office/drawing/2014/main" id="{369C52FF-2EF7-F399-7469-2F022D4E6BE7}"/>
              </a:ext>
            </a:extLst>
          </p:cNvPr>
          <p:cNvSpPr/>
          <p:nvPr/>
        </p:nvSpPr>
        <p:spPr>
          <a:xfrm>
            <a:off x="1251335" y="2383699"/>
            <a:ext cx="3378741"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Gold</a:t>
            </a:r>
          </a:p>
          <a:p>
            <a:pPr marL="285750" indent="-285750">
              <a:buFont typeface="Arial" panose="020B0604020202020204" pitchFamily="34" charset="0"/>
              <a:buChar char="•"/>
            </a:pPr>
            <a:r>
              <a:rPr lang="en-US" sz="1300" dirty="0">
                <a:solidFill>
                  <a:schemeClr val="tx1"/>
                </a:solidFill>
              </a:rPr>
              <a:t>Gold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Heavy to carry</a:t>
            </a:r>
          </a:p>
        </p:txBody>
      </p:sp>
      <p:sp>
        <p:nvSpPr>
          <p:cNvPr id="12" name="Rectangle 11">
            <a:extLst>
              <a:ext uri="{FF2B5EF4-FFF2-40B4-BE49-F238E27FC236}">
                <a16:creationId xmlns:a16="http://schemas.microsoft.com/office/drawing/2014/main" id="{1F02739B-3C19-3E51-BC9D-89577C75E72C}"/>
              </a:ext>
            </a:extLst>
          </p:cNvPr>
          <p:cNvSpPr/>
          <p:nvPr/>
        </p:nvSpPr>
        <p:spPr>
          <a:xfrm>
            <a:off x="7134952" y="1459570"/>
            <a:ext cx="3835940" cy="184825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Crypto</a:t>
            </a:r>
          </a:p>
          <a:p>
            <a:pPr marL="285750" indent="-285750">
              <a:buFont typeface="Arial" panose="020B0604020202020204" pitchFamily="34" charset="0"/>
              <a:buChar char="•"/>
            </a:pPr>
            <a:r>
              <a:rPr lang="en-US" sz="1300" dirty="0">
                <a:solidFill>
                  <a:schemeClr val="tx1"/>
                </a:solidFill>
              </a:rPr>
              <a:t>Data stored in blockchain</a:t>
            </a:r>
          </a:p>
          <a:p>
            <a:pPr marL="285750" indent="-285750">
              <a:buFont typeface="Arial" panose="020B0604020202020204" pitchFamily="34" charset="0"/>
              <a:buChar char="•"/>
            </a:pPr>
            <a:r>
              <a:rPr lang="en-US" sz="1300" dirty="0">
                <a:solidFill>
                  <a:schemeClr val="tx1"/>
                </a:solidFill>
              </a:rPr>
              <a:t>De-centralized and Safe</a:t>
            </a:r>
          </a:p>
          <a:p>
            <a:pPr marL="285750" indent="-285750">
              <a:buFont typeface="Arial" panose="020B0604020202020204" pitchFamily="34" charset="0"/>
              <a:buChar char="•"/>
            </a:pPr>
            <a:r>
              <a:rPr lang="en-US" sz="1300" dirty="0">
                <a:solidFill>
                  <a:schemeClr val="tx1"/>
                </a:solidFill>
              </a:rPr>
              <a:t>Transactions can be easily back-tracked</a:t>
            </a:r>
          </a:p>
          <a:p>
            <a:pPr marL="285750" indent="-285750">
              <a:buFont typeface="Arial" panose="020B0604020202020204" pitchFamily="34" charset="0"/>
              <a:buChar char="•"/>
            </a:pPr>
            <a:r>
              <a:rPr lang="en-US" sz="1300" dirty="0">
                <a:solidFill>
                  <a:schemeClr val="tx1"/>
                </a:solidFill>
              </a:rPr>
              <a:t>Mine with mathematical problem solution</a:t>
            </a:r>
          </a:p>
        </p:txBody>
      </p:sp>
      <p:sp>
        <p:nvSpPr>
          <p:cNvPr id="13" name="Rectangle 12">
            <a:extLst>
              <a:ext uri="{FF2B5EF4-FFF2-40B4-BE49-F238E27FC236}">
                <a16:creationId xmlns:a16="http://schemas.microsoft.com/office/drawing/2014/main" id="{3E2A916F-5F1C-91E8-87FC-8921544C5345}"/>
              </a:ext>
            </a:extLst>
          </p:cNvPr>
          <p:cNvSpPr/>
          <p:nvPr/>
        </p:nvSpPr>
        <p:spPr>
          <a:xfrm>
            <a:off x="5181312" y="5306860"/>
            <a:ext cx="3378741" cy="12159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Digital Cash</a:t>
            </a:r>
          </a:p>
          <a:p>
            <a:pPr marL="285750" indent="-285750">
              <a:buFont typeface="Arial" panose="020B0604020202020204" pitchFamily="34" charset="0"/>
              <a:buChar char="•"/>
            </a:pPr>
            <a:r>
              <a:rPr lang="en-US" sz="1300" dirty="0">
                <a:solidFill>
                  <a:schemeClr val="tx1"/>
                </a:solidFill>
              </a:rPr>
              <a:t>Paperless with transfer handled by banks</a:t>
            </a:r>
          </a:p>
          <a:p>
            <a:pPr marL="285750" indent="-285750">
              <a:buFont typeface="Arial" panose="020B0604020202020204" pitchFamily="34" charset="0"/>
              <a:buChar char="•"/>
            </a:pPr>
            <a:r>
              <a:rPr lang="en-US" sz="1300" dirty="0">
                <a:solidFill>
                  <a:srgbClr val="C00000"/>
                </a:solidFill>
              </a:rPr>
              <a:t>Auth of Banks along with Government</a:t>
            </a:r>
          </a:p>
          <a:p>
            <a:pPr marL="285750" indent="-285750">
              <a:buFont typeface="Arial" panose="020B0604020202020204" pitchFamily="34" charset="0"/>
              <a:buChar char="•"/>
            </a:pPr>
            <a:r>
              <a:rPr lang="en-US" sz="1300" dirty="0">
                <a:solidFill>
                  <a:srgbClr val="FF0000"/>
                </a:solidFill>
              </a:rPr>
              <a:t>Must trust the Banks</a:t>
            </a:r>
          </a:p>
        </p:txBody>
      </p:sp>
      <p:sp>
        <p:nvSpPr>
          <p:cNvPr id="14" name="Rectangle 13">
            <a:extLst>
              <a:ext uri="{FF2B5EF4-FFF2-40B4-BE49-F238E27FC236}">
                <a16:creationId xmlns:a16="http://schemas.microsoft.com/office/drawing/2014/main" id="{E455A438-1A5C-1B6E-95D1-07A2D4C514D9}"/>
              </a:ext>
            </a:extLst>
          </p:cNvPr>
          <p:cNvSpPr/>
          <p:nvPr/>
        </p:nvSpPr>
        <p:spPr>
          <a:xfrm>
            <a:off x="1251335" y="4090904"/>
            <a:ext cx="3378741" cy="243191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Cash</a:t>
            </a:r>
          </a:p>
          <a:p>
            <a:pPr marL="285750" indent="-285750">
              <a:buFont typeface="Arial" panose="020B0604020202020204" pitchFamily="34" charset="0"/>
              <a:buChar char="•"/>
            </a:pPr>
            <a:r>
              <a:rPr lang="en-US" sz="1300" dirty="0">
                <a:solidFill>
                  <a:schemeClr val="tx1"/>
                </a:solidFill>
              </a:rPr>
              <a:t>Paper with promise of value</a:t>
            </a:r>
          </a:p>
          <a:p>
            <a:pPr marL="285750" indent="-285750">
              <a:buFont typeface="Arial" panose="020B0604020202020204" pitchFamily="34" charset="0"/>
              <a:buChar char="•"/>
            </a:pPr>
            <a:r>
              <a:rPr lang="en-US" sz="1300" dirty="0">
                <a:solidFill>
                  <a:schemeClr val="tx1"/>
                </a:solidFill>
              </a:rPr>
              <a:t>Auth of Government</a:t>
            </a:r>
          </a:p>
          <a:p>
            <a:pPr marL="285750" indent="-285750">
              <a:buFont typeface="Arial" panose="020B0604020202020204" pitchFamily="34" charset="0"/>
              <a:buChar char="•"/>
            </a:pPr>
            <a:r>
              <a:rPr lang="en-US" sz="1300" dirty="0">
                <a:solidFill>
                  <a:srgbClr val="FF0000"/>
                </a:solidFill>
              </a:rPr>
              <a:t>Must trust the Government</a:t>
            </a:r>
          </a:p>
          <a:p>
            <a:pPr marL="285750" indent="-285750">
              <a:buFont typeface="Arial" panose="020B0604020202020204" pitchFamily="34" charset="0"/>
              <a:buChar char="•"/>
            </a:pPr>
            <a:r>
              <a:rPr lang="en-US" sz="1300" dirty="0">
                <a:solidFill>
                  <a:srgbClr val="FF0000"/>
                </a:solidFill>
              </a:rPr>
              <a:t>Cannot be backtracked</a:t>
            </a:r>
          </a:p>
          <a:p>
            <a:pPr marL="285750" indent="-285750">
              <a:buFont typeface="Arial" panose="020B0604020202020204" pitchFamily="34" charset="0"/>
              <a:buChar char="•"/>
            </a:pPr>
            <a:r>
              <a:rPr lang="en-US" sz="1300" dirty="0">
                <a:solidFill>
                  <a:srgbClr val="FF0000"/>
                </a:solidFill>
              </a:rPr>
              <a:t>Government/ Bank can cheat</a:t>
            </a:r>
          </a:p>
          <a:p>
            <a:pPr marL="285750" indent="-285750">
              <a:buFont typeface="Arial" panose="020B0604020202020204" pitchFamily="34" charset="0"/>
              <a:buChar char="•"/>
            </a:pPr>
            <a:r>
              <a:rPr lang="en-US" sz="1300" dirty="0">
                <a:solidFill>
                  <a:srgbClr val="FF0000"/>
                </a:solidFill>
              </a:rPr>
              <a:t>Fake notes with no value</a:t>
            </a:r>
          </a:p>
        </p:txBody>
      </p:sp>
    </p:spTree>
    <p:extLst>
      <p:ext uri="{BB962C8B-B14F-4D97-AF65-F5344CB8AC3E}">
        <p14:creationId xmlns:p14="http://schemas.microsoft.com/office/powerpoint/2010/main" val="32017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CAFC6F-5385-3439-8901-EB755EC54F91}"/>
              </a:ext>
            </a:extLst>
          </p:cNvPr>
          <p:cNvSpPr/>
          <p:nvPr/>
        </p:nvSpPr>
        <p:spPr>
          <a:xfrm>
            <a:off x="671331" y="594360"/>
            <a:ext cx="11331615" cy="5566410"/>
          </a:xfrm>
          <a:prstGeom prst="rect">
            <a:avLst/>
          </a:prstGeom>
          <a:noFill/>
          <a:ln w="762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7AA17161-1DDE-6FF9-2102-FC183BA4D868}"/>
              </a:ext>
            </a:extLst>
          </p:cNvPr>
          <p:cNvSpPr/>
          <p:nvPr/>
        </p:nvSpPr>
        <p:spPr>
          <a:xfrm>
            <a:off x="10238204" y="1035133"/>
            <a:ext cx="1440180" cy="4104026"/>
          </a:xfrm>
          <a:prstGeom prst="roundRect">
            <a:avLst/>
          </a:prstGeom>
          <a:solidFill>
            <a:srgbClr val="C00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BAR</a:t>
            </a:r>
            <a:br>
              <a:rPr lang="en-US" dirty="0"/>
            </a:br>
            <a:r>
              <a:rPr lang="en-US" dirty="0"/>
              <a:t>Counter</a:t>
            </a:r>
          </a:p>
        </p:txBody>
      </p:sp>
      <p:sp>
        <p:nvSpPr>
          <p:cNvPr id="5" name="Oval 4">
            <a:extLst>
              <a:ext uri="{FF2B5EF4-FFF2-40B4-BE49-F238E27FC236}">
                <a16:creationId xmlns:a16="http://schemas.microsoft.com/office/drawing/2014/main" id="{D0938692-DF7C-03B1-0C52-EB9B5CA83F74}"/>
              </a:ext>
            </a:extLst>
          </p:cNvPr>
          <p:cNvSpPr/>
          <p:nvPr/>
        </p:nvSpPr>
        <p:spPr>
          <a:xfrm>
            <a:off x="8143293" y="834162"/>
            <a:ext cx="1770349" cy="1273504"/>
          </a:xfrm>
          <a:prstGeom prst="ellipse">
            <a:avLst/>
          </a:prstGeom>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Violin</a:t>
            </a:r>
          </a:p>
        </p:txBody>
      </p:sp>
      <p:sp>
        <p:nvSpPr>
          <p:cNvPr id="9" name="Rectangle: Rounded Corners 8">
            <a:extLst>
              <a:ext uri="{FF2B5EF4-FFF2-40B4-BE49-F238E27FC236}">
                <a16:creationId xmlns:a16="http://schemas.microsoft.com/office/drawing/2014/main" id="{296798B1-0B7A-F75D-98BC-C584691D28FC}"/>
              </a:ext>
            </a:extLst>
          </p:cNvPr>
          <p:cNvSpPr/>
          <p:nvPr/>
        </p:nvSpPr>
        <p:spPr>
          <a:xfrm>
            <a:off x="7391880" y="2730867"/>
            <a:ext cx="1572274" cy="1273503"/>
          </a:xfrm>
          <a:prstGeom prst="roundRect">
            <a:avLst/>
          </a:prstGeom>
          <a:solidFill>
            <a:schemeClr val="accent2">
              <a:lumMod val="75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Table</a:t>
            </a:r>
          </a:p>
        </p:txBody>
      </p:sp>
      <p:sp>
        <p:nvSpPr>
          <p:cNvPr id="13" name="Rectangle 12">
            <a:extLst>
              <a:ext uri="{FF2B5EF4-FFF2-40B4-BE49-F238E27FC236}">
                <a16:creationId xmlns:a16="http://schemas.microsoft.com/office/drawing/2014/main" id="{9D9A0044-FEDB-73E5-9940-10225C07F618}"/>
              </a:ext>
            </a:extLst>
          </p:cNvPr>
          <p:cNvSpPr/>
          <p:nvPr/>
        </p:nvSpPr>
        <p:spPr>
          <a:xfrm>
            <a:off x="8803134" y="4894475"/>
            <a:ext cx="1014376" cy="1273504"/>
          </a:xfrm>
          <a:prstGeom prst="rect">
            <a:avLst/>
          </a:prstGeom>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Door</a:t>
            </a:r>
          </a:p>
        </p:txBody>
      </p:sp>
      <p:sp>
        <p:nvSpPr>
          <p:cNvPr id="14" name="Rectangle: Rounded Corners 13">
            <a:extLst>
              <a:ext uri="{FF2B5EF4-FFF2-40B4-BE49-F238E27FC236}">
                <a16:creationId xmlns:a16="http://schemas.microsoft.com/office/drawing/2014/main" id="{17B66AE6-3BDC-AF9E-6AC7-C17936CDA6C9}"/>
              </a:ext>
            </a:extLst>
          </p:cNvPr>
          <p:cNvSpPr/>
          <p:nvPr/>
        </p:nvSpPr>
        <p:spPr>
          <a:xfrm>
            <a:off x="4138879" y="2733655"/>
            <a:ext cx="1626900" cy="1273503"/>
          </a:xfrm>
          <a:prstGeom prst="roundRect">
            <a:avLst/>
          </a:prstGeom>
          <a:solidFill>
            <a:schemeClr val="accent2">
              <a:lumMod val="75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Table</a:t>
            </a:r>
          </a:p>
        </p:txBody>
      </p:sp>
      <p:sp>
        <p:nvSpPr>
          <p:cNvPr id="15" name="Rectangle: Rounded Corners 14">
            <a:extLst>
              <a:ext uri="{FF2B5EF4-FFF2-40B4-BE49-F238E27FC236}">
                <a16:creationId xmlns:a16="http://schemas.microsoft.com/office/drawing/2014/main" id="{CABB4067-3CCE-8DC8-189D-A5C29B63CC44}"/>
              </a:ext>
            </a:extLst>
          </p:cNvPr>
          <p:cNvSpPr/>
          <p:nvPr/>
        </p:nvSpPr>
        <p:spPr>
          <a:xfrm>
            <a:off x="1628751" y="2740812"/>
            <a:ext cx="1434962" cy="1273503"/>
          </a:xfrm>
          <a:prstGeom prst="roundRect">
            <a:avLst/>
          </a:prstGeom>
          <a:solidFill>
            <a:schemeClr val="accent2">
              <a:lumMod val="75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Table</a:t>
            </a:r>
          </a:p>
        </p:txBody>
      </p:sp>
      <p:sp>
        <p:nvSpPr>
          <p:cNvPr id="16" name="Rectangle: Rounded Corners 15">
            <a:extLst>
              <a:ext uri="{FF2B5EF4-FFF2-40B4-BE49-F238E27FC236}">
                <a16:creationId xmlns:a16="http://schemas.microsoft.com/office/drawing/2014/main" id="{5B7BF114-09E6-E4D9-595F-E3963669CCF3}"/>
              </a:ext>
            </a:extLst>
          </p:cNvPr>
          <p:cNvSpPr/>
          <p:nvPr/>
        </p:nvSpPr>
        <p:spPr>
          <a:xfrm>
            <a:off x="1839098" y="842067"/>
            <a:ext cx="1626899" cy="1273503"/>
          </a:xfrm>
          <a:prstGeom prst="roundRect">
            <a:avLst/>
          </a:prstGeom>
          <a:solidFill>
            <a:schemeClr val="accent2">
              <a:lumMod val="75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Table</a:t>
            </a:r>
          </a:p>
        </p:txBody>
      </p:sp>
      <p:sp>
        <p:nvSpPr>
          <p:cNvPr id="18" name="Rectangle: Rounded Corners 17">
            <a:extLst>
              <a:ext uri="{FF2B5EF4-FFF2-40B4-BE49-F238E27FC236}">
                <a16:creationId xmlns:a16="http://schemas.microsoft.com/office/drawing/2014/main" id="{09F658E3-F423-F197-5D91-7871976EF69F}"/>
              </a:ext>
            </a:extLst>
          </p:cNvPr>
          <p:cNvSpPr/>
          <p:nvPr/>
        </p:nvSpPr>
        <p:spPr>
          <a:xfrm>
            <a:off x="1494505" y="4642014"/>
            <a:ext cx="1711499" cy="1129142"/>
          </a:xfrm>
          <a:prstGeom prst="roundRect">
            <a:avLst/>
          </a:prstGeom>
          <a:solidFill>
            <a:schemeClr val="accent2">
              <a:lumMod val="75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Table</a:t>
            </a:r>
          </a:p>
        </p:txBody>
      </p:sp>
      <p:sp>
        <p:nvSpPr>
          <p:cNvPr id="19" name="Rectangle: Rounded Corners 18">
            <a:extLst>
              <a:ext uri="{FF2B5EF4-FFF2-40B4-BE49-F238E27FC236}">
                <a16:creationId xmlns:a16="http://schemas.microsoft.com/office/drawing/2014/main" id="{291AD6BF-5BFF-BF57-421B-B9AD1BC6D630}"/>
              </a:ext>
            </a:extLst>
          </p:cNvPr>
          <p:cNvSpPr/>
          <p:nvPr/>
        </p:nvSpPr>
        <p:spPr>
          <a:xfrm>
            <a:off x="5137141" y="4559559"/>
            <a:ext cx="2142109" cy="1273503"/>
          </a:xfrm>
          <a:prstGeom prst="roundRect">
            <a:avLst/>
          </a:prstGeom>
          <a:solidFill>
            <a:schemeClr val="accent2">
              <a:lumMod val="75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Table</a:t>
            </a:r>
          </a:p>
        </p:txBody>
      </p:sp>
      <p:sp>
        <p:nvSpPr>
          <p:cNvPr id="20" name="Oval 19">
            <a:extLst>
              <a:ext uri="{FF2B5EF4-FFF2-40B4-BE49-F238E27FC236}">
                <a16:creationId xmlns:a16="http://schemas.microsoft.com/office/drawing/2014/main" id="{17418FB6-B1FA-7586-C906-894843C95697}"/>
              </a:ext>
            </a:extLst>
          </p:cNvPr>
          <p:cNvSpPr/>
          <p:nvPr/>
        </p:nvSpPr>
        <p:spPr>
          <a:xfrm>
            <a:off x="1330043" y="999729"/>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B7BFB9D-2AD2-614E-52ED-73A098CAE5E0}"/>
              </a:ext>
            </a:extLst>
          </p:cNvPr>
          <p:cNvSpPr/>
          <p:nvPr/>
        </p:nvSpPr>
        <p:spPr>
          <a:xfrm>
            <a:off x="1330043" y="1580090"/>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5413F75-C79B-B39E-FDE7-235B5CFAA30A}"/>
              </a:ext>
            </a:extLst>
          </p:cNvPr>
          <p:cNvSpPr/>
          <p:nvPr/>
        </p:nvSpPr>
        <p:spPr>
          <a:xfrm>
            <a:off x="4354107" y="1687599"/>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56C84C4-4577-F092-E673-FB5EE49C679D}"/>
              </a:ext>
            </a:extLst>
          </p:cNvPr>
          <p:cNvSpPr/>
          <p:nvPr/>
        </p:nvSpPr>
        <p:spPr>
          <a:xfrm>
            <a:off x="6671044" y="909687"/>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435AF5C2-A278-007B-8E19-D0EED3DA8234}"/>
              </a:ext>
            </a:extLst>
          </p:cNvPr>
          <p:cNvSpPr/>
          <p:nvPr/>
        </p:nvSpPr>
        <p:spPr>
          <a:xfrm>
            <a:off x="4901067" y="842066"/>
            <a:ext cx="1626899" cy="1273503"/>
          </a:xfrm>
          <a:prstGeom prst="roundRect">
            <a:avLst/>
          </a:prstGeom>
          <a:solidFill>
            <a:schemeClr val="accent2">
              <a:lumMod val="75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Table</a:t>
            </a:r>
          </a:p>
        </p:txBody>
      </p:sp>
      <p:sp>
        <p:nvSpPr>
          <p:cNvPr id="25" name="Oval 24">
            <a:extLst>
              <a:ext uri="{FF2B5EF4-FFF2-40B4-BE49-F238E27FC236}">
                <a16:creationId xmlns:a16="http://schemas.microsoft.com/office/drawing/2014/main" id="{F4414EE8-4351-456D-DCAA-6E019AB26DEE}"/>
              </a:ext>
            </a:extLst>
          </p:cNvPr>
          <p:cNvSpPr/>
          <p:nvPr/>
        </p:nvSpPr>
        <p:spPr>
          <a:xfrm>
            <a:off x="3654348" y="3161807"/>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9F74F91-5ED5-2D8B-CC7A-5676C271F1B2}"/>
              </a:ext>
            </a:extLst>
          </p:cNvPr>
          <p:cNvSpPr/>
          <p:nvPr/>
        </p:nvSpPr>
        <p:spPr>
          <a:xfrm>
            <a:off x="5839037" y="3087146"/>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B3419B3-08BE-0001-1E8E-F09CDD6260DE}"/>
              </a:ext>
            </a:extLst>
          </p:cNvPr>
          <p:cNvSpPr/>
          <p:nvPr/>
        </p:nvSpPr>
        <p:spPr>
          <a:xfrm>
            <a:off x="1133767" y="2878547"/>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9355FAE-2BC8-1707-5B55-4BB1E5561237}"/>
              </a:ext>
            </a:extLst>
          </p:cNvPr>
          <p:cNvSpPr/>
          <p:nvPr/>
        </p:nvSpPr>
        <p:spPr>
          <a:xfrm>
            <a:off x="1133767" y="3454031"/>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75D3003-8B75-0889-0655-CC0474D69C11}"/>
              </a:ext>
            </a:extLst>
          </p:cNvPr>
          <p:cNvSpPr/>
          <p:nvPr/>
        </p:nvSpPr>
        <p:spPr>
          <a:xfrm>
            <a:off x="9086775" y="2950421"/>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0CDEE24-EA8D-214F-7364-D5793EEF9950}"/>
              </a:ext>
            </a:extLst>
          </p:cNvPr>
          <p:cNvSpPr/>
          <p:nvPr/>
        </p:nvSpPr>
        <p:spPr>
          <a:xfrm>
            <a:off x="968002" y="4997986"/>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E6CC7C4-FA4D-35B0-D1D9-5CE6F17B8393}"/>
              </a:ext>
            </a:extLst>
          </p:cNvPr>
          <p:cNvSpPr/>
          <p:nvPr/>
        </p:nvSpPr>
        <p:spPr>
          <a:xfrm>
            <a:off x="3328625" y="4997986"/>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281DB3-B86B-0651-06A1-74D52CFFC125}"/>
              </a:ext>
            </a:extLst>
          </p:cNvPr>
          <p:cNvSpPr/>
          <p:nvPr/>
        </p:nvSpPr>
        <p:spPr>
          <a:xfrm>
            <a:off x="4623284" y="5030686"/>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BD592BE-3BBD-B0E2-BDFF-C81169D9525F}"/>
              </a:ext>
            </a:extLst>
          </p:cNvPr>
          <p:cNvSpPr/>
          <p:nvPr/>
        </p:nvSpPr>
        <p:spPr>
          <a:xfrm>
            <a:off x="7374504" y="4997985"/>
            <a:ext cx="403882" cy="417197"/>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A289064-4C32-B08E-080D-285094EC31DE}"/>
              </a:ext>
            </a:extLst>
          </p:cNvPr>
          <p:cNvSpPr/>
          <p:nvPr/>
        </p:nvSpPr>
        <p:spPr>
          <a:xfrm>
            <a:off x="968002" y="708660"/>
            <a:ext cx="2864698" cy="1618613"/>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EA3E764-71CC-2223-8D28-E689D743F595}"/>
              </a:ext>
            </a:extLst>
          </p:cNvPr>
          <p:cNvSpPr/>
          <p:nvPr/>
        </p:nvSpPr>
        <p:spPr>
          <a:xfrm>
            <a:off x="4287433" y="708660"/>
            <a:ext cx="2864698" cy="1618613"/>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A702DD-D90E-7421-7DD5-9E11B201DE53}"/>
              </a:ext>
            </a:extLst>
          </p:cNvPr>
          <p:cNvSpPr/>
          <p:nvPr/>
        </p:nvSpPr>
        <p:spPr>
          <a:xfrm>
            <a:off x="784720" y="2618342"/>
            <a:ext cx="2510343" cy="1618613"/>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E5D43BC-CC65-93A3-6221-60B593C5FE42}"/>
              </a:ext>
            </a:extLst>
          </p:cNvPr>
          <p:cNvSpPr/>
          <p:nvPr/>
        </p:nvSpPr>
        <p:spPr>
          <a:xfrm>
            <a:off x="3479071" y="2599369"/>
            <a:ext cx="3222672" cy="1618613"/>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5A80441-3B6B-CD7E-DDD2-BB8F5F124224}"/>
              </a:ext>
            </a:extLst>
          </p:cNvPr>
          <p:cNvSpPr/>
          <p:nvPr/>
        </p:nvSpPr>
        <p:spPr>
          <a:xfrm>
            <a:off x="7017184" y="2604415"/>
            <a:ext cx="2864698" cy="1618613"/>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C0449DB-A083-1894-6BEC-114A1796189B}"/>
              </a:ext>
            </a:extLst>
          </p:cNvPr>
          <p:cNvSpPr/>
          <p:nvPr/>
        </p:nvSpPr>
        <p:spPr>
          <a:xfrm>
            <a:off x="784720" y="4478187"/>
            <a:ext cx="3047980" cy="1448670"/>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866746F-8EDC-342C-AE49-D2CC41E1B8B6}"/>
              </a:ext>
            </a:extLst>
          </p:cNvPr>
          <p:cNvSpPr/>
          <p:nvPr/>
        </p:nvSpPr>
        <p:spPr>
          <a:xfrm>
            <a:off x="4365253" y="4490078"/>
            <a:ext cx="3949772" cy="1448670"/>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83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FFC7-678F-10B6-405C-B7356526CD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B90C5-C9B5-2435-160D-7A628E8A7EB5}"/>
              </a:ext>
            </a:extLst>
          </p:cNvPr>
          <p:cNvSpPr>
            <a:spLocks noGrp="1"/>
          </p:cNvSpPr>
          <p:nvPr>
            <p:ph idx="1"/>
          </p:nvPr>
        </p:nvSpPr>
        <p:spPr>
          <a:xfrm>
            <a:off x="314527" y="240997"/>
            <a:ext cx="11696282" cy="6717322"/>
          </a:xfrm>
        </p:spPr>
        <p:txBody>
          <a:bodyPr vert="horz" lIns="91440" tIns="45720" rIns="91440" bIns="0" rtlCol="0">
            <a:noAutofit/>
          </a:bodyPr>
          <a:lstStyle/>
          <a:p>
            <a:pPr marL="0" indent="0">
              <a:lnSpc>
                <a:spcPct val="100000"/>
              </a:lnSpc>
              <a:spcBef>
                <a:spcPts val="500"/>
              </a:spcBef>
              <a:buNone/>
            </a:pPr>
            <a:r>
              <a:rPr lang="en-US" sz="1500" b="1" dirty="0"/>
              <a:t>Anthony </a:t>
            </a:r>
            <a:r>
              <a:rPr lang="en-US" sz="1500" dirty="0"/>
              <a:t>– Born and brought up in the coastal side of Kerala where his parents ran an Antique shop. He was always fascinated by the Antiques. As he grew up, he expanded the family business all over the country and then internationally. </a:t>
            </a:r>
          </a:p>
          <a:p>
            <a:pPr marL="0" indent="0">
              <a:lnSpc>
                <a:spcPct val="100000"/>
              </a:lnSpc>
              <a:spcBef>
                <a:spcPts val="500"/>
              </a:spcBef>
              <a:buNone/>
            </a:pPr>
            <a:r>
              <a:rPr lang="en-US" sz="1500" dirty="0"/>
              <a:t>He made enough money to buy his own cargo ship for import and export of his good.</a:t>
            </a:r>
          </a:p>
          <a:p>
            <a:pPr marL="0" indent="0">
              <a:lnSpc>
                <a:spcPct val="100000"/>
              </a:lnSpc>
              <a:spcBef>
                <a:spcPts val="500"/>
              </a:spcBef>
              <a:buNone/>
            </a:pPr>
            <a:r>
              <a:rPr lang="en-US" sz="1500" dirty="0"/>
              <a:t>One day he is attacked by a small-time mob boss to import drugs from south to his coast. At first Anthony disagrees but with his life on the line he agrees.  The mission went on smoothly and he discovered that his cargo can easily be used to transport illegal goods over international waters.</a:t>
            </a:r>
          </a:p>
          <a:p>
            <a:pPr marL="0" indent="0">
              <a:lnSpc>
                <a:spcPct val="100000"/>
              </a:lnSpc>
              <a:spcBef>
                <a:spcPts val="500"/>
              </a:spcBef>
              <a:buNone/>
            </a:pPr>
            <a:r>
              <a:rPr lang="en-US" sz="1500" dirty="0"/>
              <a:t>Being a good businessman he had good connections with the mob, mafia and the cartel.</a:t>
            </a:r>
          </a:p>
          <a:p>
            <a:pPr marL="0" indent="0">
              <a:lnSpc>
                <a:spcPct val="100000"/>
              </a:lnSpc>
              <a:spcBef>
                <a:spcPts val="500"/>
              </a:spcBef>
              <a:buNone/>
            </a:pPr>
            <a:r>
              <a:rPr lang="en-US" sz="1500" b="1" dirty="0"/>
              <a:t>Joseph </a:t>
            </a:r>
            <a:r>
              <a:rPr lang="en-US" sz="1500" dirty="0"/>
              <a:t>– Born and brought up in Kudla his father was a local goon and a fisherman. But he always wanted to make more than a simple life.</a:t>
            </a:r>
          </a:p>
          <a:p>
            <a:pPr marL="0" indent="0">
              <a:lnSpc>
                <a:spcPct val="100000"/>
              </a:lnSpc>
              <a:spcBef>
                <a:spcPts val="500"/>
              </a:spcBef>
              <a:buNone/>
            </a:pPr>
            <a:r>
              <a:rPr lang="en-US" sz="1500" dirty="0"/>
              <a:t>The fisherman gets killed by a Casino owner. The death of his father causes him and his brother to take revenge. The person who killed their father was a Casino owner in Goa. Soon they took over the casino. </a:t>
            </a:r>
          </a:p>
          <a:p>
            <a:pPr marL="0" indent="0">
              <a:lnSpc>
                <a:spcPct val="100000"/>
              </a:lnSpc>
              <a:spcBef>
                <a:spcPts val="500"/>
              </a:spcBef>
              <a:buNone/>
            </a:pPr>
            <a:r>
              <a:rPr lang="en-US" sz="1500" dirty="0"/>
              <a:t>One day the brothers had a brawl which resulted in Joseph killing his brother. </a:t>
            </a:r>
          </a:p>
          <a:p>
            <a:pPr marL="0" indent="0">
              <a:lnSpc>
                <a:spcPct val="100000"/>
              </a:lnSpc>
              <a:spcBef>
                <a:spcPts val="500"/>
              </a:spcBef>
              <a:buNone/>
            </a:pPr>
            <a:r>
              <a:rPr lang="en-US" sz="1500" dirty="0"/>
              <a:t>Joseph settles in Bangalore and joins the Church of Victor.</a:t>
            </a:r>
          </a:p>
          <a:p>
            <a:pPr marL="0" indent="0">
              <a:lnSpc>
                <a:spcPct val="100000"/>
              </a:lnSpc>
              <a:spcBef>
                <a:spcPts val="500"/>
              </a:spcBef>
              <a:buNone/>
            </a:pPr>
            <a:endParaRPr lang="en-US" sz="1500" dirty="0"/>
          </a:p>
          <a:p>
            <a:pPr marL="0" indent="0">
              <a:lnSpc>
                <a:spcPct val="100000"/>
              </a:lnSpc>
              <a:spcBef>
                <a:spcPts val="500"/>
              </a:spcBef>
              <a:buNone/>
            </a:pPr>
            <a:endParaRPr lang="en-US" sz="1500" dirty="0"/>
          </a:p>
          <a:p>
            <a:pPr marL="0" indent="0">
              <a:lnSpc>
                <a:spcPct val="100000"/>
              </a:lnSpc>
              <a:spcBef>
                <a:spcPts val="500"/>
              </a:spcBef>
              <a:buNone/>
            </a:pPr>
            <a:r>
              <a:rPr lang="en-US" sz="1500" dirty="0"/>
              <a:t>Anthony and Joseph go to the same college. Joseph’s father being a simple fisherman, he is poor and Anthony is from a middle class. They share a strong bond. One day Anthony helps Joseph.</a:t>
            </a:r>
          </a:p>
        </p:txBody>
      </p:sp>
    </p:spTree>
    <p:extLst>
      <p:ext uri="{BB962C8B-B14F-4D97-AF65-F5344CB8AC3E}">
        <p14:creationId xmlns:p14="http://schemas.microsoft.com/office/powerpoint/2010/main" val="342919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4C132E-C8BB-91B1-CDAE-E1A53BD3287C}"/>
              </a:ext>
            </a:extLst>
          </p:cNvPr>
          <p:cNvSpPr/>
          <p:nvPr/>
        </p:nvSpPr>
        <p:spPr>
          <a:xfrm>
            <a:off x="2664759"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CID</a:t>
            </a:r>
          </a:p>
        </p:txBody>
      </p:sp>
      <p:sp>
        <p:nvSpPr>
          <p:cNvPr id="5" name="Oval 4">
            <a:extLst>
              <a:ext uri="{FF2B5EF4-FFF2-40B4-BE49-F238E27FC236}">
                <a16:creationId xmlns:a16="http://schemas.microsoft.com/office/drawing/2014/main" id="{518B5137-E940-9B6D-96EB-FA7F092F9BE5}"/>
              </a:ext>
            </a:extLst>
          </p:cNvPr>
          <p:cNvSpPr/>
          <p:nvPr/>
        </p:nvSpPr>
        <p:spPr>
          <a:xfrm>
            <a:off x="5677705"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CBI</a:t>
            </a:r>
          </a:p>
        </p:txBody>
      </p:sp>
      <p:sp>
        <p:nvSpPr>
          <p:cNvPr id="6" name="Oval 5">
            <a:extLst>
              <a:ext uri="{FF2B5EF4-FFF2-40B4-BE49-F238E27FC236}">
                <a16:creationId xmlns:a16="http://schemas.microsoft.com/office/drawing/2014/main" id="{F36642AF-F7D3-C974-2DF3-74BBA50A015E}"/>
              </a:ext>
            </a:extLst>
          </p:cNvPr>
          <p:cNvSpPr/>
          <p:nvPr/>
        </p:nvSpPr>
        <p:spPr>
          <a:xfrm>
            <a:off x="8539776"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NCB</a:t>
            </a:r>
          </a:p>
        </p:txBody>
      </p:sp>
      <p:sp>
        <p:nvSpPr>
          <p:cNvPr id="7" name="Oval 6">
            <a:extLst>
              <a:ext uri="{FF2B5EF4-FFF2-40B4-BE49-F238E27FC236}">
                <a16:creationId xmlns:a16="http://schemas.microsoft.com/office/drawing/2014/main" id="{8E17ACD6-C643-6529-CAC0-2460E3A891FB}"/>
              </a:ext>
            </a:extLst>
          </p:cNvPr>
          <p:cNvSpPr/>
          <p:nvPr/>
        </p:nvSpPr>
        <p:spPr>
          <a:xfrm>
            <a:off x="488487"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a:t>
            </a:r>
          </a:p>
        </p:txBody>
      </p:sp>
      <p:sp>
        <p:nvSpPr>
          <p:cNvPr id="8" name="Rectangle 7">
            <a:extLst>
              <a:ext uri="{FF2B5EF4-FFF2-40B4-BE49-F238E27FC236}">
                <a16:creationId xmlns:a16="http://schemas.microsoft.com/office/drawing/2014/main" id="{849B3CB8-5FEE-7B33-D3FC-D266514E200B}"/>
              </a:ext>
            </a:extLst>
          </p:cNvPr>
          <p:cNvSpPr/>
          <p:nvPr/>
        </p:nvSpPr>
        <p:spPr>
          <a:xfrm>
            <a:off x="488487"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Stolen Purse of Aisha</a:t>
            </a:r>
          </a:p>
        </p:txBody>
      </p:sp>
      <p:sp>
        <p:nvSpPr>
          <p:cNvPr id="9" name="Rectangle 8">
            <a:extLst>
              <a:ext uri="{FF2B5EF4-FFF2-40B4-BE49-F238E27FC236}">
                <a16:creationId xmlns:a16="http://schemas.microsoft.com/office/drawing/2014/main" id="{B84818A6-0331-84C2-9BAA-2B69A745AE3F}"/>
              </a:ext>
            </a:extLst>
          </p:cNvPr>
          <p:cNvSpPr/>
          <p:nvPr/>
        </p:nvSpPr>
        <p:spPr>
          <a:xfrm>
            <a:off x="2661710" y="2753196"/>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Murder of Aisha</a:t>
            </a:r>
          </a:p>
        </p:txBody>
      </p:sp>
      <p:sp>
        <p:nvSpPr>
          <p:cNvPr id="10" name="Rectangle 9">
            <a:extLst>
              <a:ext uri="{FF2B5EF4-FFF2-40B4-BE49-F238E27FC236}">
                <a16:creationId xmlns:a16="http://schemas.microsoft.com/office/drawing/2014/main" id="{208933A3-1272-3850-F136-7AE70417A56A}"/>
              </a:ext>
            </a:extLst>
          </p:cNvPr>
          <p:cNvSpPr/>
          <p:nvPr/>
        </p:nvSpPr>
        <p:spPr>
          <a:xfrm>
            <a:off x="4559851"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Air -Smuggling of Diamonds</a:t>
            </a:r>
          </a:p>
        </p:txBody>
      </p:sp>
      <p:sp>
        <p:nvSpPr>
          <p:cNvPr id="11" name="Rectangle 10">
            <a:extLst>
              <a:ext uri="{FF2B5EF4-FFF2-40B4-BE49-F238E27FC236}">
                <a16:creationId xmlns:a16="http://schemas.microsoft.com/office/drawing/2014/main" id="{A672170C-6C79-4950-345C-F15EAED9C3A6}"/>
              </a:ext>
            </a:extLst>
          </p:cNvPr>
          <p:cNvSpPr/>
          <p:nvPr/>
        </p:nvSpPr>
        <p:spPr>
          <a:xfrm>
            <a:off x="8539776"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Dealing of drugs</a:t>
            </a:r>
          </a:p>
        </p:txBody>
      </p:sp>
      <p:cxnSp>
        <p:nvCxnSpPr>
          <p:cNvPr id="13" name="Straight Arrow Connector 12">
            <a:extLst>
              <a:ext uri="{FF2B5EF4-FFF2-40B4-BE49-F238E27FC236}">
                <a16:creationId xmlns:a16="http://schemas.microsoft.com/office/drawing/2014/main" id="{4C9B2BDF-2504-EADF-9921-63478803D007}"/>
              </a:ext>
            </a:extLst>
          </p:cNvPr>
          <p:cNvCxnSpPr>
            <a:stCxn id="7" idx="4"/>
            <a:endCxn id="8" idx="0"/>
          </p:cNvCxnSpPr>
          <p:nvPr/>
        </p:nvCxnSpPr>
        <p:spPr>
          <a:xfrm>
            <a:off x="1265727"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6E796C2-B341-6CC4-4604-9567B88F0558}"/>
              </a:ext>
            </a:extLst>
          </p:cNvPr>
          <p:cNvCxnSpPr>
            <a:cxnSpLocks/>
            <a:stCxn id="4" idx="4"/>
            <a:endCxn id="9" idx="0"/>
          </p:cNvCxnSpPr>
          <p:nvPr/>
        </p:nvCxnSpPr>
        <p:spPr>
          <a:xfrm flipH="1">
            <a:off x="3438951" y="2045376"/>
            <a:ext cx="3049" cy="707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5F92F6A-462B-E53E-F516-054C28E4F70A}"/>
              </a:ext>
            </a:extLst>
          </p:cNvPr>
          <p:cNvCxnSpPr>
            <a:cxnSpLocks/>
            <a:stCxn id="6" idx="4"/>
            <a:endCxn id="11" idx="0"/>
          </p:cNvCxnSpPr>
          <p:nvPr/>
        </p:nvCxnSpPr>
        <p:spPr>
          <a:xfrm>
            <a:off x="9317016"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B19A5E43-9112-5B74-5161-6F32C99E7747}"/>
              </a:ext>
            </a:extLst>
          </p:cNvPr>
          <p:cNvSpPr/>
          <p:nvPr/>
        </p:nvSpPr>
        <p:spPr>
          <a:xfrm>
            <a:off x="10621560"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NIA</a:t>
            </a:r>
          </a:p>
        </p:txBody>
      </p:sp>
      <p:sp>
        <p:nvSpPr>
          <p:cNvPr id="26" name="Rectangle 25">
            <a:extLst>
              <a:ext uri="{FF2B5EF4-FFF2-40B4-BE49-F238E27FC236}">
                <a16:creationId xmlns:a16="http://schemas.microsoft.com/office/drawing/2014/main" id="{1C7CB081-AFAE-56C2-ECFF-839051387440}"/>
              </a:ext>
            </a:extLst>
          </p:cNvPr>
          <p:cNvSpPr/>
          <p:nvPr/>
        </p:nvSpPr>
        <p:spPr>
          <a:xfrm>
            <a:off x="10621560"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EEF0FF"/>
                </a:solidFill>
                <a:latin typeface="Google Sans"/>
              </a:rPr>
              <a:t>Counterfeiting</a:t>
            </a:r>
            <a:endParaRPr lang="en-US" dirty="0"/>
          </a:p>
        </p:txBody>
      </p:sp>
      <p:cxnSp>
        <p:nvCxnSpPr>
          <p:cNvPr id="27" name="Straight Arrow Connector 26">
            <a:extLst>
              <a:ext uri="{FF2B5EF4-FFF2-40B4-BE49-F238E27FC236}">
                <a16:creationId xmlns:a16="http://schemas.microsoft.com/office/drawing/2014/main" id="{B20AD798-DEB3-26CB-8D70-7F4B3274C065}"/>
              </a:ext>
            </a:extLst>
          </p:cNvPr>
          <p:cNvCxnSpPr>
            <a:cxnSpLocks/>
            <a:stCxn id="25" idx="4"/>
            <a:endCxn id="26" idx="0"/>
          </p:cNvCxnSpPr>
          <p:nvPr/>
        </p:nvCxnSpPr>
        <p:spPr>
          <a:xfrm>
            <a:off x="11398800"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355F94F7-5F22-D568-DE77-CC55D7F711C4}"/>
              </a:ext>
            </a:extLst>
          </p:cNvPr>
          <p:cNvSpPr/>
          <p:nvPr/>
        </p:nvSpPr>
        <p:spPr>
          <a:xfrm>
            <a:off x="6641635"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Water -Smuggling of Guns</a:t>
            </a:r>
          </a:p>
        </p:txBody>
      </p:sp>
      <p:cxnSp>
        <p:nvCxnSpPr>
          <p:cNvPr id="14" name="Connector: Elbow 13">
            <a:extLst>
              <a:ext uri="{FF2B5EF4-FFF2-40B4-BE49-F238E27FC236}">
                <a16:creationId xmlns:a16="http://schemas.microsoft.com/office/drawing/2014/main" id="{FF3A5C9C-AD52-228D-1BEB-4849F38B7836}"/>
              </a:ext>
            </a:extLst>
          </p:cNvPr>
          <p:cNvCxnSpPr>
            <a:stCxn id="5" idx="4"/>
            <a:endCxn id="10" idx="0"/>
          </p:cNvCxnSpPr>
          <p:nvPr/>
        </p:nvCxnSpPr>
        <p:spPr>
          <a:xfrm rot="5400000">
            <a:off x="5546260" y="1836206"/>
            <a:ext cx="699516" cy="11178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3464531-B8E9-A9B6-BDFA-CA192BE0D6ED}"/>
              </a:ext>
            </a:extLst>
          </p:cNvPr>
          <p:cNvCxnSpPr>
            <a:cxnSpLocks/>
          </p:cNvCxnSpPr>
          <p:nvPr/>
        </p:nvCxnSpPr>
        <p:spPr>
          <a:xfrm rot="16200000" flipH="1">
            <a:off x="6580294" y="1914615"/>
            <a:ext cx="713232" cy="963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FB95E55-988A-236A-9CEC-3D8A922A8006}"/>
              </a:ext>
            </a:extLst>
          </p:cNvPr>
          <p:cNvSpPr/>
          <p:nvPr/>
        </p:nvSpPr>
        <p:spPr>
          <a:xfrm>
            <a:off x="488487" y="4139351"/>
            <a:ext cx="1554480" cy="1776443"/>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NAYAK</a:t>
            </a:r>
            <a:br>
              <a:rPr lang="en-US" dirty="0"/>
            </a:br>
            <a:r>
              <a:rPr lang="en-US" dirty="0" err="1"/>
              <a:t>Ramegowda</a:t>
            </a:r>
            <a:br>
              <a:rPr lang="en-US" dirty="0"/>
            </a:br>
            <a:endParaRPr lang="en-US" dirty="0"/>
          </a:p>
        </p:txBody>
      </p:sp>
      <p:sp>
        <p:nvSpPr>
          <p:cNvPr id="22" name="Rectangle 21">
            <a:extLst>
              <a:ext uri="{FF2B5EF4-FFF2-40B4-BE49-F238E27FC236}">
                <a16:creationId xmlns:a16="http://schemas.microsoft.com/office/drawing/2014/main" id="{F668E165-B561-B170-5D1B-F9F8B32CC18E}"/>
              </a:ext>
            </a:extLst>
          </p:cNvPr>
          <p:cNvSpPr/>
          <p:nvPr/>
        </p:nvSpPr>
        <p:spPr>
          <a:xfrm>
            <a:off x="2661710"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SINDHU</a:t>
            </a:r>
            <a:br>
              <a:rPr lang="en-US" dirty="0"/>
            </a:br>
            <a:r>
              <a:rPr lang="en-US" dirty="0"/>
              <a:t>Anjali</a:t>
            </a:r>
            <a:br>
              <a:rPr lang="en-US" dirty="0"/>
            </a:br>
            <a:r>
              <a:rPr lang="en-US" dirty="0"/>
              <a:t>Marina</a:t>
            </a:r>
            <a:br>
              <a:rPr lang="en-US" dirty="0"/>
            </a:br>
            <a:r>
              <a:rPr lang="en-US" dirty="0"/>
              <a:t>Pranav</a:t>
            </a:r>
            <a:br>
              <a:rPr lang="en-US" dirty="0"/>
            </a:br>
            <a:r>
              <a:rPr lang="en-US" dirty="0"/>
              <a:t>Farhan</a:t>
            </a:r>
          </a:p>
        </p:txBody>
      </p:sp>
      <p:sp>
        <p:nvSpPr>
          <p:cNvPr id="23" name="Rectangle 22">
            <a:extLst>
              <a:ext uri="{FF2B5EF4-FFF2-40B4-BE49-F238E27FC236}">
                <a16:creationId xmlns:a16="http://schemas.microsoft.com/office/drawing/2014/main" id="{DD08C856-2DFB-AAA3-0E75-69CD4733C731}"/>
              </a:ext>
            </a:extLst>
          </p:cNvPr>
          <p:cNvSpPr/>
          <p:nvPr/>
        </p:nvSpPr>
        <p:spPr>
          <a:xfrm>
            <a:off x="4559851" y="4139350"/>
            <a:ext cx="3636264"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VASANTH</a:t>
            </a:r>
            <a:br>
              <a:rPr lang="en-US" dirty="0"/>
            </a:br>
            <a:r>
              <a:rPr lang="en-US" dirty="0"/>
              <a:t>Rajesh		Milind</a:t>
            </a:r>
            <a:br>
              <a:rPr lang="en-US" dirty="0"/>
            </a:br>
            <a:r>
              <a:rPr lang="en-US" dirty="0"/>
              <a:t>Bhavya		Latha</a:t>
            </a:r>
            <a:br>
              <a:rPr lang="en-US" dirty="0"/>
            </a:br>
            <a:r>
              <a:rPr lang="en-US" dirty="0"/>
              <a:t>Uday		Harsha</a:t>
            </a:r>
            <a:br>
              <a:rPr lang="en-US" dirty="0"/>
            </a:br>
            <a:r>
              <a:rPr lang="en-US" dirty="0"/>
              <a:t>Ricky		Vishal</a:t>
            </a:r>
          </a:p>
        </p:txBody>
      </p:sp>
      <p:sp>
        <p:nvSpPr>
          <p:cNvPr id="24" name="Rectangle 23">
            <a:extLst>
              <a:ext uri="{FF2B5EF4-FFF2-40B4-BE49-F238E27FC236}">
                <a16:creationId xmlns:a16="http://schemas.microsoft.com/office/drawing/2014/main" id="{0DA77D3D-1F36-856E-D0AC-89644BB5D8A2}"/>
              </a:ext>
            </a:extLst>
          </p:cNvPr>
          <p:cNvSpPr/>
          <p:nvPr/>
        </p:nvSpPr>
        <p:spPr>
          <a:xfrm>
            <a:off x="8539776"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RAGHU</a:t>
            </a:r>
            <a:br>
              <a:rPr lang="en-US" dirty="0"/>
            </a:br>
            <a:r>
              <a:rPr lang="en-US" dirty="0"/>
              <a:t>Jay</a:t>
            </a:r>
            <a:br>
              <a:rPr lang="en-US" dirty="0"/>
            </a:br>
            <a:r>
              <a:rPr lang="en-US" dirty="0"/>
              <a:t>Kalyan</a:t>
            </a:r>
            <a:br>
              <a:rPr lang="en-US" dirty="0"/>
            </a:br>
            <a:r>
              <a:rPr lang="en-US" dirty="0" err="1"/>
              <a:t>Tejas</a:t>
            </a:r>
            <a:endParaRPr lang="en-US" dirty="0"/>
          </a:p>
        </p:txBody>
      </p:sp>
      <p:sp>
        <p:nvSpPr>
          <p:cNvPr id="28" name="Rectangle 27">
            <a:extLst>
              <a:ext uri="{FF2B5EF4-FFF2-40B4-BE49-F238E27FC236}">
                <a16:creationId xmlns:a16="http://schemas.microsoft.com/office/drawing/2014/main" id="{4B0EF916-77D6-A865-4D8A-0ED667E84067}"/>
              </a:ext>
            </a:extLst>
          </p:cNvPr>
          <p:cNvSpPr/>
          <p:nvPr/>
        </p:nvSpPr>
        <p:spPr>
          <a:xfrm>
            <a:off x="10621560" y="4139350"/>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D’COSTA</a:t>
            </a:r>
            <a:br>
              <a:rPr lang="en-US" dirty="0"/>
            </a:br>
            <a:r>
              <a:rPr lang="en-US" dirty="0"/>
              <a:t>Pramodh</a:t>
            </a:r>
            <a:br>
              <a:rPr lang="en-US" dirty="0"/>
            </a:br>
            <a:r>
              <a:rPr lang="en-US" dirty="0"/>
              <a:t>Shreya</a:t>
            </a:r>
            <a:br>
              <a:rPr lang="en-US" dirty="0"/>
            </a:br>
            <a:r>
              <a:rPr lang="en-US" dirty="0"/>
              <a:t>Varun</a:t>
            </a:r>
          </a:p>
        </p:txBody>
      </p:sp>
      <p:cxnSp>
        <p:nvCxnSpPr>
          <p:cNvPr id="29" name="Straight Arrow Connector 28">
            <a:extLst>
              <a:ext uri="{FF2B5EF4-FFF2-40B4-BE49-F238E27FC236}">
                <a16:creationId xmlns:a16="http://schemas.microsoft.com/office/drawing/2014/main" id="{48AAA11C-8F9B-EF1C-3E3C-8776FD845A80}"/>
              </a:ext>
            </a:extLst>
          </p:cNvPr>
          <p:cNvCxnSpPr>
            <a:cxnSpLocks/>
            <a:stCxn id="8" idx="2"/>
            <a:endCxn id="20" idx="0"/>
          </p:cNvCxnSpPr>
          <p:nvPr/>
        </p:nvCxnSpPr>
        <p:spPr>
          <a:xfrm>
            <a:off x="1265727"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F260339-2FA9-E10B-3231-8B9E6A819471}"/>
              </a:ext>
            </a:extLst>
          </p:cNvPr>
          <p:cNvCxnSpPr>
            <a:cxnSpLocks/>
            <a:stCxn id="9" idx="2"/>
            <a:endCxn id="22" idx="0"/>
          </p:cNvCxnSpPr>
          <p:nvPr/>
        </p:nvCxnSpPr>
        <p:spPr>
          <a:xfrm>
            <a:off x="3438950" y="3567012"/>
            <a:ext cx="0" cy="57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E7DDEC6-7F73-51AF-5F5A-959E040DE58B}"/>
              </a:ext>
            </a:extLst>
          </p:cNvPr>
          <p:cNvCxnSpPr>
            <a:cxnSpLocks/>
            <a:stCxn id="10" idx="2"/>
            <a:endCxn id="23" idx="0"/>
          </p:cNvCxnSpPr>
          <p:nvPr/>
        </p:nvCxnSpPr>
        <p:spPr>
          <a:xfrm>
            <a:off x="5337091"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F811289-C032-F1A9-41EC-0DDDA7AE3D32}"/>
              </a:ext>
            </a:extLst>
          </p:cNvPr>
          <p:cNvCxnSpPr>
            <a:cxnSpLocks/>
            <a:stCxn id="3" idx="2"/>
            <a:endCxn id="23" idx="0"/>
          </p:cNvCxnSpPr>
          <p:nvPr/>
        </p:nvCxnSpPr>
        <p:spPr>
          <a:xfrm flipH="1">
            <a:off x="6377983"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6642879-8019-787D-063C-6EC26A6E4767}"/>
              </a:ext>
            </a:extLst>
          </p:cNvPr>
          <p:cNvCxnSpPr>
            <a:cxnSpLocks/>
            <a:stCxn id="11" idx="2"/>
            <a:endCxn id="24" idx="0"/>
          </p:cNvCxnSpPr>
          <p:nvPr/>
        </p:nvCxnSpPr>
        <p:spPr>
          <a:xfrm>
            <a:off x="9317016"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0847791-E709-F517-FBDF-57F3122A57B9}"/>
              </a:ext>
            </a:extLst>
          </p:cNvPr>
          <p:cNvCxnSpPr>
            <a:cxnSpLocks/>
            <a:stCxn id="26" idx="2"/>
            <a:endCxn id="28" idx="0"/>
          </p:cNvCxnSpPr>
          <p:nvPr/>
        </p:nvCxnSpPr>
        <p:spPr>
          <a:xfrm>
            <a:off x="11398800" y="3558707"/>
            <a:ext cx="0"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7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Rich women with purse book an auto from pubs</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 bike comes and hits the auto causing an accident</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Two people in the bike and the auto Ashwa get into a feud</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After a while, the bike people leave the scene</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One of the guys who came in the car steals the rich women’s purse</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Few people come in a car and support the auto Ashwa</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Auto Ashwa thanks the people who supported him and leaves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The car people too leave the scene</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Bike people and Car people were together all along</a:t>
            </a: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81919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imported from Cartel</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Shipped using the Pharma’s shipping</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in the cult</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is caught and killed by the dealer</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Jasper’s mother (NCB) investigates this</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supplied to colleges</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 becomes a PI and takes revenge</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meets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ptos" panose="020B0004020202020204" pitchFamily="34" charset="0"/>
              </a:rPr>
              <a:t>They plan the Diamond heist</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27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202848-8366-032C-BC4E-9464BAA4D64C}"/>
              </a:ext>
            </a:extLst>
          </p:cNvPr>
          <p:cNvSpPr/>
          <p:nvPr/>
        </p:nvSpPr>
        <p:spPr>
          <a:xfrm>
            <a:off x="438688" y="63013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532" y="108318"/>
                  <a:pt x="105190" y="6572"/>
                  <a:pt x="183963" y="0"/>
                </a:cubicBezTo>
                <a:cubicBezTo>
                  <a:pt x="340525" y="-18390"/>
                  <a:pt x="467625" y="10470"/>
                  <a:pt x="740575" y="0"/>
                </a:cubicBezTo>
                <a:cubicBezTo>
                  <a:pt x="1013525" y="-10470"/>
                  <a:pt x="1041643" y="9194"/>
                  <a:pt x="1331617" y="0"/>
                </a:cubicBezTo>
                <a:cubicBezTo>
                  <a:pt x="1621591" y="-9194"/>
                  <a:pt x="1636138" y="52546"/>
                  <a:pt x="1905444" y="0"/>
                </a:cubicBezTo>
                <a:cubicBezTo>
                  <a:pt x="1994320" y="-25137"/>
                  <a:pt x="2090318" y="86169"/>
                  <a:pt x="2089407" y="183963"/>
                </a:cubicBezTo>
                <a:cubicBezTo>
                  <a:pt x="2132072" y="302332"/>
                  <a:pt x="2084016" y="388820"/>
                  <a:pt x="2089407" y="559237"/>
                </a:cubicBezTo>
                <a:cubicBezTo>
                  <a:pt x="2094798" y="729654"/>
                  <a:pt x="2080128" y="843412"/>
                  <a:pt x="2089407" y="919794"/>
                </a:cubicBezTo>
                <a:cubicBezTo>
                  <a:pt x="2084712" y="991373"/>
                  <a:pt x="2004871" y="1103283"/>
                  <a:pt x="1905444" y="1103757"/>
                </a:cubicBezTo>
                <a:cubicBezTo>
                  <a:pt x="1688257" y="1109227"/>
                  <a:pt x="1520113" y="1047890"/>
                  <a:pt x="1348832" y="1103757"/>
                </a:cubicBezTo>
                <a:cubicBezTo>
                  <a:pt x="1177551" y="1159624"/>
                  <a:pt x="869664" y="1044790"/>
                  <a:pt x="740575" y="1103757"/>
                </a:cubicBezTo>
                <a:cubicBezTo>
                  <a:pt x="611486" y="1162724"/>
                  <a:pt x="358612" y="1073096"/>
                  <a:pt x="183963" y="1103757"/>
                </a:cubicBezTo>
                <a:cubicBezTo>
                  <a:pt x="78988" y="1096725"/>
                  <a:pt x="-2045" y="1022765"/>
                  <a:pt x="0" y="919794"/>
                </a:cubicBezTo>
                <a:cubicBezTo>
                  <a:pt x="-30125" y="788603"/>
                  <a:pt x="28864" y="654609"/>
                  <a:pt x="0" y="559237"/>
                </a:cubicBezTo>
                <a:cubicBezTo>
                  <a:pt x="-28864" y="463865"/>
                  <a:pt x="18669" y="316730"/>
                  <a:pt x="0" y="183963"/>
                </a:cubicBezTo>
                <a:close/>
              </a:path>
              <a:path w="2089407" h="1103757" stroke="0" extrusionOk="0">
                <a:moveTo>
                  <a:pt x="0" y="183963"/>
                </a:moveTo>
                <a:cubicBezTo>
                  <a:pt x="-14323" y="91901"/>
                  <a:pt x="84329" y="-26408"/>
                  <a:pt x="183963" y="0"/>
                </a:cubicBezTo>
                <a:cubicBezTo>
                  <a:pt x="357028" y="-11543"/>
                  <a:pt x="495235" y="4838"/>
                  <a:pt x="775005" y="0"/>
                </a:cubicBezTo>
                <a:cubicBezTo>
                  <a:pt x="1054775" y="-4838"/>
                  <a:pt x="1110152" y="58942"/>
                  <a:pt x="1348832" y="0"/>
                </a:cubicBezTo>
                <a:cubicBezTo>
                  <a:pt x="1587512" y="-58942"/>
                  <a:pt x="1713250" y="64960"/>
                  <a:pt x="1905444" y="0"/>
                </a:cubicBezTo>
                <a:cubicBezTo>
                  <a:pt x="2010519" y="-603"/>
                  <a:pt x="2090133" y="71543"/>
                  <a:pt x="2089407" y="183963"/>
                </a:cubicBezTo>
                <a:cubicBezTo>
                  <a:pt x="2102708" y="345512"/>
                  <a:pt x="2049788" y="386796"/>
                  <a:pt x="2089407" y="544520"/>
                </a:cubicBezTo>
                <a:cubicBezTo>
                  <a:pt x="2129026" y="702244"/>
                  <a:pt x="2059937" y="815191"/>
                  <a:pt x="2089407" y="919794"/>
                </a:cubicBezTo>
                <a:cubicBezTo>
                  <a:pt x="2104220" y="1036311"/>
                  <a:pt x="1993773" y="1110446"/>
                  <a:pt x="1905444" y="1103757"/>
                </a:cubicBezTo>
                <a:cubicBezTo>
                  <a:pt x="1659730" y="1152152"/>
                  <a:pt x="1563436" y="1046471"/>
                  <a:pt x="1348832" y="1103757"/>
                </a:cubicBezTo>
                <a:cubicBezTo>
                  <a:pt x="1134228" y="1161043"/>
                  <a:pt x="1083552" y="1087764"/>
                  <a:pt x="826649" y="1103757"/>
                </a:cubicBezTo>
                <a:cubicBezTo>
                  <a:pt x="569746" y="1119750"/>
                  <a:pt x="352428" y="1032120"/>
                  <a:pt x="183963" y="1103757"/>
                </a:cubicBezTo>
                <a:cubicBezTo>
                  <a:pt x="98995" y="1108137"/>
                  <a:pt x="-4853" y="1024443"/>
                  <a:pt x="0" y="919794"/>
                </a:cubicBezTo>
                <a:cubicBezTo>
                  <a:pt x="-44687" y="796662"/>
                  <a:pt x="21426" y="665958"/>
                  <a:pt x="0" y="544520"/>
                </a:cubicBezTo>
                <a:cubicBezTo>
                  <a:pt x="-21426" y="423082"/>
                  <a:pt x="9648" y="29135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2345778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A Cannibal Cult leader wants to become the most loved in the world</a:t>
            </a:r>
          </a:p>
        </p:txBody>
      </p:sp>
      <p:sp>
        <p:nvSpPr>
          <p:cNvPr id="5" name="Rectangle: Rounded Corners 4">
            <a:extLst>
              <a:ext uri="{FF2B5EF4-FFF2-40B4-BE49-F238E27FC236}">
                <a16:creationId xmlns:a16="http://schemas.microsoft.com/office/drawing/2014/main" id="{C2005018-86FF-94E1-F456-659471D0723C}"/>
              </a:ext>
            </a:extLst>
          </p:cNvPr>
          <p:cNvSpPr/>
          <p:nvPr/>
        </p:nvSpPr>
        <p:spPr>
          <a:xfrm>
            <a:off x="2867563" y="630131"/>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313" y="79160"/>
                  <a:pt x="56321" y="-104"/>
                  <a:pt x="183963" y="0"/>
                </a:cubicBezTo>
                <a:cubicBezTo>
                  <a:pt x="404381" y="-31469"/>
                  <a:pt x="570244" y="35663"/>
                  <a:pt x="706146" y="0"/>
                </a:cubicBezTo>
                <a:cubicBezTo>
                  <a:pt x="842048" y="-35663"/>
                  <a:pt x="1032677" y="59691"/>
                  <a:pt x="1262758" y="0"/>
                </a:cubicBezTo>
                <a:cubicBezTo>
                  <a:pt x="1492839" y="-59691"/>
                  <a:pt x="1617171" y="63319"/>
                  <a:pt x="1905444" y="0"/>
                </a:cubicBezTo>
                <a:cubicBezTo>
                  <a:pt x="2013998" y="-1088"/>
                  <a:pt x="2103397" y="85872"/>
                  <a:pt x="2089407" y="183963"/>
                </a:cubicBezTo>
                <a:cubicBezTo>
                  <a:pt x="2094582" y="313513"/>
                  <a:pt x="2061849" y="447056"/>
                  <a:pt x="2089407" y="551879"/>
                </a:cubicBezTo>
                <a:cubicBezTo>
                  <a:pt x="2116965" y="656702"/>
                  <a:pt x="2055669" y="785443"/>
                  <a:pt x="2089407" y="919794"/>
                </a:cubicBezTo>
                <a:cubicBezTo>
                  <a:pt x="2095462" y="1005617"/>
                  <a:pt x="2007572" y="1128516"/>
                  <a:pt x="1905444" y="1103757"/>
                </a:cubicBezTo>
                <a:cubicBezTo>
                  <a:pt x="1605034" y="1170181"/>
                  <a:pt x="1508636" y="1078242"/>
                  <a:pt x="1297187" y="1103757"/>
                </a:cubicBezTo>
                <a:cubicBezTo>
                  <a:pt x="1085738" y="1129272"/>
                  <a:pt x="846081" y="1040751"/>
                  <a:pt x="723360" y="1103757"/>
                </a:cubicBezTo>
                <a:cubicBezTo>
                  <a:pt x="600639" y="1166763"/>
                  <a:pt x="376399" y="1093783"/>
                  <a:pt x="183963" y="1103757"/>
                </a:cubicBezTo>
                <a:cubicBezTo>
                  <a:pt x="68238" y="1111077"/>
                  <a:pt x="-22602" y="1034809"/>
                  <a:pt x="0" y="919794"/>
                </a:cubicBezTo>
                <a:cubicBezTo>
                  <a:pt x="-22877" y="758500"/>
                  <a:pt x="30184" y="626167"/>
                  <a:pt x="0" y="537162"/>
                </a:cubicBezTo>
                <a:cubicBezTo>
                  <a:pt x="-30184" y="448157"/>
                  <a:pt x="11174" y="259391"/>
                  <a:pt x="0" y="183963"/>
                </a:cubicBezTo>
                <a:close/>
              </a:path>
              <a:path w="2089407" h="1103757" stroke="0" extrusionOk="0">
                <a:moveTo>
                  <a:pt x="0" y="183963"/>
                </a:moveTo>
                <a:cubicBezTo>
                  <a:pt x="29361" y="85111"/>
                  <a:pt x="77444" y="2580"/>
                  <a:pt x="183963" y="0"/>
                </a:cubicBezTo>
                <a:cubicBezTo>
                  <a:pt x="450044" y="-42141"/>
                  <a:pt x="482847" y="57569"/>
                  <a:pt x="740575" y="0"/>
                </a:cubicBezTo>
                <a:cubicBezTo>
                  <a:pt x="998303" y="-57569"/>
                  <a:pt x="1081137" y="17760"/>
                  <a:pt x="1279973" y="0"/>
                </a:cubicBezTo>
                <a:cubicBezTo>
                  <a:pt x="1478809" y="-17760"/>
                  <a:pt x="1592786" y="3495"/>
                  <a:pt x="1905444" y="0"/>
                </a:cubicBezTo>
                <a:cubicBezTo>
                  <a:pt x="2031955" y="16411"/>
                  <a:pt x="2078713" y="64738"/>
                  <a:pt x="2089407" y="183963"/>
                </a:cubicBezTo>
                <a:cubicBezTo>
                  <a:pt x="2112581" y="310961"/>
                  <a:pt x="2066985" y="454814"/>
                  <a:pt x="2089407" y="529804"/>
                </a:cubicBezTo>
                <a:cubicBezTo>
                  <a:pt x="2111829" y="604794"/>
                  <a:pt x="2055630" y="803487"/>
                  <a:pt x="2089407" y="919794"/>
                </a:cubicBezTo>
                <a:cubicBezTo>
                  <a:pt x="2089114" y="1027901"/>
                  <a:pt x="2011874" y="1082165"/>
                  <a:pt x="1905444" y="1103757"/>
                </a:cubicBezTo>
                <a:cubicBezTo>
                  <a:pt x="1691151" y="1166596"/>
                  <a:pt x="1580342" y="1053893"/>
                  <a:pt x="1348832" y="1103757"/>
                </a:cubicBezTo>
                <a:cubicBezTo>
                  <a:pt x="1117322" y="1153621"/>
                  <a:pt x="931125" y="1040463"/>
                  <a:pt x="740575" y="1103757"/>
                </a:cubicBezTo>
                <a:cubicBezTo>
                  <a:pt x="550025" y="1167051"/>
                  <a:pt x="347285" y="1073616"/>
                  <a:pt x="183963" y="1103757"/>
                </a:cubicBezTo>
                <a:cubicBezTo>
                  <a:pt x="94978" y="1094784"/>
                  <a:pt x="12995" y="1024956"/>
                  <a:pt x="0" y="919794"/>
                </a:cubicBezTo>
                <a:cubicBezTo>
                  <a:pt x="-21121" y="792231"/>
                  <a:pt x="6056" y="639999"/>
                  <a:pt x="0" y="566595"/>
                </a:cubicBezTo>
                <a:cubicBezTo>
                  <a:pt x="-6056" y="493191"/>
                  <a:pt x="18219" y="34367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9426338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Has cult in over 3 countries</a:t>
            </a:r>
            <a:endParaRPr lang="en-US" sz="1300" dirty="0"/>
          </a:p>
        </p:txBody>
      </p:sp>
      <p:sp>
        <p:nvSpPr>
          <p:cNvPr id="6" name="Rectangle: Rounded Corners 5">
            <a:extLst>
              <a:ext uri="{FF2B5EF4-FFF2-40B4-BE49-F238E27FC236}">
                <a16:creationId xmlns:a16="http://schemas.microsoft.com/office/drawing/2014/main" id="{233AF2ED-C120-F10F-2002-C7D36B83388B}"/>
              </a:ext>
            </a:extLst>
          </p:cNvPr>
          <p:cNvSpPr/>
          <p:nvPr/>
        </p:nvSpPr>
        <p:spPr>
          <a:xfrm>
            <a:off x="5296438" y="630130"/>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73953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6470" y="93832"/>
                  <a:pt x="67199" y="10305"/>
                  <a:pt x="183963" y="0"/>
                </a:cubicBezTo>
                <a:cubicBezTo>
                  <a:pt x="379765" y="-41783"/>
                  <a:pt x="504937" y="77"/>
                  <a:pt x="757790" y="0"/>
                </a:cubicBezTo>
                <a:cubicBezTo>
                  <a:pt x="1010643" y="-77"/>
                  <a:pt x="1156088" y="51607"/>
                  <a:pt x="1279973" y="0"/>
                </a:cubicBezTo>
                <a:cubicBezTo>
                  <a:pt x="1403858" y="-51607"/>
                  <a:pt x="1747264" y="12591"/>
                  <a:pt x="1905444" y="0"/>
                </a:cubicBezTo>
                <a:cubicBezTo>
                  <a:pt x="2007147" y="-24996"/>
                  <a:pt x="2069079" y="94030"/>
                  <a:pt x="2089407" y="183963"/>
                </a:cubicBezTo>
                <a:cubicBezTo>
                  <a:pt x="2101234" y="343270"/>
                  <a:pt x="2073088" y="447192"/>
                  <a:pt x="2089407" y="566595"/>
                </a:cubicBezTo>
                <a:cubicBezTo>
                  <a:pt x="2105726" y="685998"/>
                  <a:pt x="2056360" y="768249"/>
                  <a:pt x="2089407" y="919794"/>
                </a:cubicBezTo>
                <a:cubicBezTo>
                  <a:pt x="2086034" y="1028141"/>
                  <a:pt x="2016152" y="1079300"/>
                  <a:pt x="1905444" y="1103757"/>
                </a:cubicBezTo>
                <a:cubicBezTo>
                  <a:pt x="1643513" y="1162326"/>
                  <a:pt x="1558543" y="1084269"/>
                  <a:pt x="1366047" y="1103757"/>
                </a:cubicBezTo>
                <a:cubicBezTo>
                  <a:pt x="1173551" y="1123245"/>
                  <a:pt x="923434" y="1066061"/>
                  <a:pt x="757790" y="1103757"/>
                </a:cubicBezTo>
                <a:cubicBezTo>
                  <a:pt x="592146" y="1141453"/>
                  <a:pt x="315337" y="1092869"/>
                  <a:pt x="183963" y="1103757"/>
                </a:cubicBezTo>
                <a:cubicBezTo>
                  <a:pt x="98933" y="1079965"/>
                  <a:pt x="25067" y="1031027"/>
                  <a:pt x="0" y="919794"/>
                </a:cubicBezTo>
                <a:cubicBezTo>
                  <a:pt x="-12255" y="759989"/>
                  <a:pt x="19021" y="660325"/>
                  <a:pt x="0" y="573953"/>
                </a:cubicBezTo>
                <a:cubicBezTo>
                  <a:pt x="-19021" y="487581"/>
                  <a:pt x="37052" y="276162"/>
                  <a:pt x="0" y="183963"/>
                </a:cubicBezTo>
                <a:close/>
              </a:path>
              <a:path w="2089407" h="1103757" stroke="0" extrusionOk="0">
                <a:moveTo>
                  <a:pt x="0" y="183963"/>
                </a:moveTo>
                <a:cubicBezTo>
                  <a:pt x="195" y="77544"/>
                  <a:pt x="93755" y="-9583"/>
                  <a:pt x="183963" y="0"/>
                </a:cubicBezTo>
                <a:cubicBezTo>
                  <a:pt x="440270" y="-46703"/>
                  <a:pt x="500475" y="24187"/>
                  <a:pt x="723360" y="0"/>
                </a:cubicBezTo>
                <a:cubicBezTo>
                  <a:pt x="946245" y="-24187"/>
                  <a:pt x="1181365" y="21456"/>
                  <a:pt x="1331617" y="0"/>
                </a:cubicBezTo>
                <a:cubicBezTo>
                  <a:pt x="1481869" y="-21456"/>
                  <a:pt x="1780831" y="42472"/>
                  <a:pt x="1905444" y="0"/>
                </a:cubicBezTo>
                <a:cubicBezTo>
                  <a:pt x="1999517" y="-12049"/>
                  <a:pt x="2095917" y="53753"/>
                  <a:pt x="2089407" y="183963"/>
                </a:cubicBezTo>
                <a:cubicBezTo>
                  <a:pt x="2119863" y="319623"/>
                  <a:pt x="2077950" y="399344"/>
                  <a:pt x="2089407" y="544520"/>
                </a:cubicBezTo>
                <a:cubicBezTo>
                  <a:pt x="2100864" y="689696"/>
                  <a:pt x="2060160" y="739397"/>
                  <a:pt x="2089407" y="919794"/>
                </a:cubicBezTo>
                <a:cubicBezTo>
                  <a:pt x="2088952" y="1027234"/>
                  <a:pt x="2001715" y="1109705"/>
                  <a:pt x="1905444" y="1103757"/>
                </a:cubicBezTo>
                <a:cubicBezTo>
                  <a:pt x="1660621" y="1140282"/>
                  <a:pt x="1588739" y="1094651"/>
                  <a:pt x="1348832" y="1103757"/>
                </a:cubicBezTo>
                <a:cubicBezTo>
                  <a:pt x="1108925" y="1112863"/>
                  <a:pt x="959342" y="1088929"/>
                  <a:pt x="826649" y="1103757"/>
                </a:cubicBezTo>
                <a:cubicBezTo>
                  <a:pt x="693956" y="1118585"/>
                  <a:pt x="485335" y="1070194"/>
                  <a:pt x="183963" y="1103757"/>
                </a:cubicBezTo>
                <a:cubicBezTo>
                  <a:pt x="107257" y="1099095"/>
                  <a:pt x="9799" y="1045960"/>
                  <a:pt x="0" y="919794"/>
                </a:cubicBezTo>
                <a:cubicBezTo>
                  <a:pt x="-11059" y="745624"/>
                  <a:pt x="35343" y="710526"/>
                  <a:pt x="0" y="559237"/>
                </a:cubicBezTo>
                <a:cubicBezTo>
                  <a:pt x="-35343" y="407948"/>
                  <a:pt x="18687" y="30086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86684627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Good looking for Meat</a:t>
            </a:r>
            <a:br>
              <a:rPr lang="en-US" sz="1300"/>
            </a:br>
            <a:r>
              <a:rPr lang="en-US" sz="1300"/>
              <a:t>Bad looking for Trafficking</a:t>
            </a:r>
            <a:endParaRPr lang="en-US" sz="1300" dirty="0"/>
          </a:p>
        </p:txBody>
      </p:sp>
      <p:sp>
        <p:nvSpPr>
          <p:cNvPr id="7" name="Rectangle: Rounded Corners 6">
            <a:extLst>
              <a:ext uri="{FF2B5EF4-FFF2-40B4-BE49-F238E27FC236}">
                <a16:creationId xmlns:a16="http://schemas.microsoft.com/office/drawing/2014/main" id="{EE4910C1-96CA-AAA8-96BF-338264D8EFF8}"/>
              </a:ext>
            </a:extLst>
          </p:cNvPr>
          <p:cNvSpPr/>
          <p:nvPr/>
        </p:nvSpPr>
        <p:spPr>
          <a:xfrm>
            <a:off x="7725313" y="63012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93" y="87286"/>
                  <a:pt x="68980" y="-25176"/>
                  <a:pt x="183963" y="0"/>
                </a:cubicBezTo>
                <a:cubicBezTo>
                  <a:pt x="459017" y="-60352"/>
                  <a:pt x="619741" y="61950"/>
                  <a:pt x="740575" y="0"/>
                </a:cubicBezTo>
                <a:cubicBezTo>
                  <a:pt x="861409" y="-61950"/>
                  <a:pt x="1129899" y="50045"/>
                  <a:pt x="1348832" y="0"/>
                </a:cubicBezTo>
                <a:cubicBezTo>
                  <a:pt x="1567765" y="-50045"/>
                  <a:pt x="1756645" y="3208"/>
                  <a:pt x="1905444" y="0"/>
                </a:cubicBezTo>
                <a:cubicBezTo>
                  <a:pt x="1985533" y="-6519"/>
                  <a:pt x="2097367" y="66303"/>
                  <a:pt x="2089407" y="183963"/>
                </a:cubicBezTo>
                <a:cubicBezTo>
                  <a:pt x="2109314" y="310754"/>
                  <a:pt x="2088633" y="459473"/>
                  <a:pt x="2089407" y="551879"/>
                </a:cubicBezTo>
                <a:cubicBezTo>
                  <a:pt x="2090181" y="644285"/>
                  <a:pt x="2066261" y="772139"/>
                  <a:pt x="2089407" y="919794"/>
                </a:cubicBezTo>
                <a:cubicBezTo>
                  <a:pt x="2097615" y="1050711"/>
                  <a:pt x="2010107" y="1101390"/>
                  <a:pt x="1905444" y="1103757"/>
                </a:cubicBezTo>
                <a:cubicBezTo>
                  <a:pt x="1792462" y="1160593"/>
                  <a:pt x="1523188" y="1079601"/>
                  <a:pt x="1348832" y="1103757"/>
                </a:cubicBezTo>
                <a:cubicBezTo>
                  <a:pt x="1174476" y="1127913"/>
                  <a:pt x="995054" y="1087064"/>
                  <a:pt x="792220" y="1103757"/>
                </a:cubicBezTo>
                <a:cubicBezTo>
                  <a:pt x="589386" y="1120450"/>
                  <a:pt x="343628" y="1082465"/>
                  <a:pt x="183963" y="1103757"/>
                </a:cubicBezTo>
                <a:cubicBezTo>
                  <a:pt x="98702" y="1104312"/>
                  <a:pt x="-9408" y="1018239"/>
                  <a:pt x="0" y="919794"/>
                </a:cubicBezTo>
                <a:cubicBezTo>
                  <a:pt x="-1591" y="830824"/>
                  <a:pt x="38347" y="696780"/>
                  <a:pt x="0" y="566595"/>
                </a:cubicBezTo>
                <a:cubicBezTo>
                  <a:pt x="-38347" y="436410"/>
                  <a:pt x="44861" y="284117"/>
                  <a:pt x="0" y="183963"/>
                </a:cubicBezTo>
                <a:close/>
              </a:path>
              <a:path w="2089407" h="1103757" stroke="0" extrusionOk="0">
                <a:moveTo>
                  <a:pt x="0" y="183963"/>
                </a:moveTo>
                <a:cubicBezTo>
                  <a:pt x="-5492" y="70014"/>
                  <a:pt x="85325" y="855"/>
                  <a:pt x="183963" y="0"/>
                </a:cubicBezTo>
                <a:cubicBezTo>
                  <a:pt x="438539" y="-32185"/>
                  <a:pt x="566872" y="51890"/>
                  <a:pt x="723360" y="0"/>
                </a:cubicBezTo>
                <a:cubicBezTo>
                  <a:pt x="879848" y="-51890"/>
                  <a:pt x="1093751" y="52551"/>
                  <a:pt x="1297187" y="0"/>
                </a:cubicBezTo>
                <a:cubicBezTo>
                  <a:pt x="1500623" y="-52551"/>
                  <a:pt x="1668363" y="66269"/>
                  <a:pt x="1905444" y="0"/>
                </a:cubicBezTo>
                <a:cubicBezTo>
                  <a:pt x="2002450" y="13931"/>
                  <a:pt x="2119205" y="84683"/>
                  <a:pt x="2089407" y="183963"/>
                </a:cubicBezTo>
                <a:cubicBezTo>
                  <a:pt x="2089420" y="269141"/>
                  <a:pt x="2085437" y="407387"/>
                  <a:pt x="2089407" y="559237"/>
                </a:cubicBezTo>
                <a:cubicBezTo>
                  <a:pt x="2093377" y="711087"/>
                  <a:pt x="2087327" y="815021"/>
                  <a:pt x="2089407" y="919794"/>
                </a:cubicBezTo>
                <a:cubicBezTo>
                  <a:pt x="2075860" y="1022448"/>
                  <a:pt x="1983399" y="1107981"/>
                  <a:pt x="1905444" y="1103757"/>
                </a:cubicBezTo>
                <a:cubicBezTo>
                  <a:pt x="1680969" y="1147009"/>
                  <a:pt x="1485294" y="1040546"/>
                  <a:pt x="1314402" y="1103757"/>
                </a:cubicBezTo>
                <a:cubicBezTo>
                  <a:pt x="1143510" y="1166968"/>
                  <a:pt x="955759" y="1061676"/>
                  <a:pt x="792220" y="1103757"/>
                </a:cubicBezTo>
                <a:cubicBezTo>
                  <a:pt x="628681" y="1145838"/>
                  <a:pt x="459312" y="1042431"/>
                  <a:pt x="183963" y="1103757"/>
                </a:cubicBezTo>
                <a:cubicBezTo>
                  <a:pt x="75008" y="1106677"/>
                  <a:pt x="9721" y="1049003"/>
                  <a:pt x="0" y="919794"/>
                </a:cubicBezTo>
                <a:cubicBezTo>
                  <a:pt x="-13357" y="767699"/>
                  <a:pt x="15102" y="647539"/>
                  <a:pt x="0" y="544520"/>
                </a:cubicBezTo>
                <a:cubicBezTo>
                  <a:pt x="-15102" y="441501"/>
                  <a:pt x="12153" y="27379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11641747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One follower is an Artifacts broker</a:t>
            </a:r>
            <a:br>
              <a:rPr lang="en-US" sz="1300" dirty="0"/>
            </a:br>
            <a:r>
              <a:rPr lang="en-US" sz="1300" dirty="0"/>
              <a:t>One follower is a Pharma storage owner</a:t>
            </a:r>
          </a:p>
        </p:txBody>
      </p:sp>
      <p:sp>
        <p:nvSpPr>
          <p:cNvPr id="8" name="Rectangle: Rounded Corners 7">
            <a:extLst>
              <a:ext uri="{FF2B5EF4-FFF2-40B4-BE49-F238E27FC236}">
                <a16:creationId xmlns:a16="http://schemas.microsoft.com/office/drawing/2014/main" id="{5888295C-EE4B-9C55-DAE0-A15F96E024DB}"/>
              </a:ext>
            </a:extLst>
          </p:cNvPr>
          <p:cNvSpPr/>
          <p:nvPr/>
        </p:nvSpPr>
        <p:spPr>
          <a:xfrm>
            <a:off x="10154188" y="630129"/>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2544" y="69206"/>
                  <a:pt x="86616" y="2421"/>
                  <a:pt x="183963" y="0"/>
                </a:cubicBezTo>
                <a:cubicBezTo>
                  <a:pt x="419366" y="-40622"/>
                  <a:pt x="472753" y="3223"/>
                  <a:pt x="706146" y="0"/>
                </a:cubicBezTo>
                <a:cubicBezTo>
                  <a:pt x="939539" y="-3223"/>
                  <a:pt x="1003413" y="44586"/>
                  <a:pt x="1297187" y="0"/>
                </a:cubicBezTo>
                <a:cubicBezTo>
                  <a:pt x="1590961" y="-44586"/>
                  <a:pt x="1687024" y="26553"/>
                  <a:pt x="1905444" y="0"/>
                </a:cubicBezTo>
                <a:cubicBezTo>
                  <a:pt x="1988388" y="19046"/>
                  <a:pt x="2086749" y="54371"/>
                  <a:pt x="2089407" y="183963"/>
                </a:cubicBezTo>
                <a:cubicBezTo>
                  <a:pt x="2099158" y="344432"/>
                  <a:pt x="2084575" y="459110"/>
                  <a:pt x="2089407" y="529804"/>
                </a:cubicBezTo>
                <a:cubicBezTo>
                  <a:pt x="2094239" y="600498"/>
                  <a:pt x="2067470" y="734150"/>
                  <a:pt x="2089407" y="919794"/>
                </a:cubicBezTo>
                <a:cubicBezTo>
                  <a:pt x="2063407" y="1013990"/>
                  <a:pt x="1991453" y="1116089"/>
                  <a:pt x="1905444" y="1103757"/>
                </a:cubicBezTo>
                <a:cubicBezTo>
                  <a:pt x="1676533" y="1114295"/>
                  <a:pt x="1573661" y="1056401"/>
                  <a:pt x="1297187" y="1103757"/>
                </a:cubicBezTo>
                <a:cubicBezTo>
                  <a:pt x="1020713" y="1151113"/>
                  <a:pt x="946017" y="1056889"/>
                  <a:pt x="723360" y="1103757"/>
                </a:cubicBezTo>
                <a:cubicBezTo>
                  <a:pt x="500703" y="1150625"/>
                  <a:pt x="437237" y="1076282"/>
                  <a:pt x="183963" y="1103757"/>
                </a:cubicBezTo>
                <a:cubicBezTo>
                  <a:pt x="88385" y="1099243"/>
                  <a:pt x="7644" y="993213"/>
                  <a:pt x="0" y="919794"/>
                </a:cubicBezTo>
                <a:cubicBezTo>
                  <a:pt x="-10998" y="742369"/>
                  <a:pt x="42399" y="719946"/>
                  <a:pt x="0" y="551879"/>
                </a:cubicBezTo>
                <a:cubicBezTo>
                  <a:pt x="-42399" y="383812"/>
                  <a:pt x="334" y="335096"/>
                  <a:pt x="0" y="183963"/>
                </a:cubicBezTo>
                <a:close/>
              </a:path>
              <a:path w="2089407" h="1103757" stroke="0" extrusionOk="0">
                <a:moveTo>
                  <a:pt x="0" y="183963"/>
                </a:moveTo>
                <a:cubicBezTo>
                  <a:pt x="26060" y="88969"/>
                  <a:pt x="73113" y="27273"/>
                  <a:pt x="183963" y="0"/>
                </a:cubicBezTo>
                <a:cubicBezTo>
                  <a:pt x="453858" y="-62790"/>
                  <a:pt x="575072" y="17871"/>
                  <a:pt x="740575" y="0"/>
                </a:cubicBezTo>
                <a:cubicBezTo>
                  <a:pt x="906078" y="-17871"/>
                  <a:pt x="1075629" y="67747"/>
                  <a:pt x="1314402" y="0"/>
                </a:cubicBezTo>
                <a:cubicBezTo>
                  <a:pt x="1553175" y="-67747"/>
                  <a:pt x="1631591" y="49235"/>
                  <a:pt x="1905444" y="0"/>
                </a:cubicBezTo>
                <a:cubicBezTo>
                  <a:pt x="2008591" y="-8572"/>
                  <a:pt x="2090736" y="85713"/>
                  <a:pt x="2089407" y="183963"/>
                </a:cubicBezTo>
                <a:cubicBezTo>
                  <a:pt x="2095212" y="332147"/>
                  <a:pt x="2047569" y="364186"/>
                  <a:pt x="2089407" y="537162"/>
                </a:cubicBezTo>
                <a:cubicBezTo>
                  <a:pt x="2131245" y="710138"/>
                  <a:pt x="2068169" y="832474"/>
                  <a:pt x="2089407" y="919794"/>
                </a:cubicBezTo>
                <a:cubicBezTo>
                  <a:pt x="2072837" y="1043934"/>
                  <a:pt x="2029234" y="1115338"/>
                  <a:pt x="1905444" y="1103757"/>
                </a:cubicBezTo>
                <a:cubicBezTo>
                  <a:pt x="1724264" y="1136753"/>
                  <a:pt x="1581932" y="1084600"/>
                  <a:pt x="1331617" y="1103757"/>
                </a:cubicBezTo>
                <a:cubicBezTo>
                  <a:pt x="1081302" y="1122914"/>
                  <a:pt x="861479" y="1066031"/>
                  <a:pt x="723360" y="1103757"/>
                </a:cubicBezTo>
                <a:cubicBezTo>
                  <a:pt x="585241" y="1141483"/>
                  <a:pt x="305962" y="1060246"/>
                  <a:pt x="183963" y="1103757"/>
                </a:cubicBezTo>
                <a:cubicBezTo>
                  <a:pt x="70668" y="1111913"/>
                  <a:pt x="2520" y="1020511"/>
                  <a:pt x="0" y="919794"/>
                </a:cubicBezTo>
                <a:cubicBezTo>
                  <a:pt x="-14903" y="787012"/>
                  <a:pt x="34671" y="728501"/>
                  <a:pt x="0" y="544520"/>
                </a:cubicBezTo>
                <a:cubicBezTo>
                  <a:pt x="-34671" y="360539"/>
                  <a:pt x="13489" y="3307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72895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They meet and together they traffic Arms and Drugs</a:t>
            </a:r>
          </a:p>
        </p:txBody>
      </p:sp>
      <p:sp>
        <p:nvSpPr>
          <p:cNvPr id="9" name="Rectangle: Rounded Corners 8">
            <a:extLst>
              <a:ext uri="{FF2B5EF4-FFF2-40B4-BE49-F238E27FC236}">
                <a16:creationId xmlns:a16="http://schemas.microsoft.com/office/drawing/2014/main" id="{F51D2FF8-9B43-1664-940B-D6AA81283EC9}"/>
              </a:ext>
            </a:extLst>
          </p:cNvPr>
          <p:cNvSpPr/>
          <p:nvPr/>
        </p:nvSpPr>
        <p:spPr>
          <a:xfrm>
            <a:off x="438688" y="2277957"/>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7572" y="89870"/>
                  <a:pt x="89836" y="15451"/>
                  <a:pt x="183963" y="0"/>
                </a:cubicBezTo>
                <a:cubicBezTo>
                  <a:pt x="454479" y="-1575"/>
                  <a:pt x="504991" y="36720"/>
                  <a:pt x="740575" y="0"/>
                </a:cubicBezTo>
                <a:cubicBezTo>
                  <a:pt x="976159" y="-36720"/>
                  <a:pt x="1068815" y="12051"/>
                  <a:pt x="1297187" y="0"/>
                </a:cubicBezTo>
                <a:cubicBezTo>
                  <a:pt x="1525559" y="-12051"/>
                  <a:pt x="1737560" y="48875"/>
                  <a:pt x="1905444" y="0"/>
                </a:cubicBezTo>
                <a:cubicBezTo>
                  <a:pt x="2022797" y="-16494"/>
                  <a:pt x="2061987" y="89419"/>
                  <a:pt x="2089407" y="183963"/>
                </a:cubicBezTo>
                <a:cubicBezTo>
                  <a:pt x="2128713" y="302019"/>
                  <a:pt x="2067357" y="461484"/>
                  <a:pt x="2089407" y="559237"/>
                </a:cubicBezTo>
                <a:cubicBezTo>
                  <a:pt x="2111457" y="656990"/>
                  <a:pt x="2056293" y="776829"/>
                  <a:pt x="2089407" y="919794"/>
                </a:cubicBezTo>
                <a:cubicBezTo>
                  <a:pt x="2092040" y="1037069"/>
                  <a:pt x="2001168" y="1101067"/>
                  <a:pt x="1905444" y="1103757"/>
                </a:cubicBezTo>
                <a:cubicBezTo>
                  <a:pt x="1707781" y="1111550"/>
                  <a:pt x="1544815" y="1073830"/>
                  <a:pt x="1366047" y="1103757"/>
                </a:cubicBezTo>
                <a:cubicBezTo>
                  <a:pt x="1187279" y="1133684"/>
                  <a:pt x="1038593" y="1046624"/>
                  <a:pt x="792220" y="1103757"/>
                </a:cubicBezTo>
                <a:cubicBezTo>
                  <a:pt x="545847" y="1160890"/>
                  <a:pt x="351296" y="1098410"/>
                  <a:pt x="183963" y="1103757"/>
                </a:cubicBezTo>
                <a:cubicBezTo>
                  <a:pt x="77650" y="1089834"/>
                  <a:pt x="16683" y="1012663"/>
                  <a:pt x="0" y="919794"/>
                </a:cubicBezTo>
                <a:cubicBezTo>
                  <a:pt x="-9981" y="797130"/>
                  <a:pt x="19496" y="634031"/>
                  <a:pt x="0" y="559237"/>
                </a:cubicBezTo>
                <a:cubicBezTo>
                  <a:pt x="-19496" y="484443"/>
                  <a:pt x="24975" y="371529"/>
                  <a:pt x="0" y="183963"/>
                </a:cubicBezTo>
                <a:close/>
              </a:path>
              <a:path w="2089407" h="1103757" stroke="0" extrusionOk="0">
                <a:moveTo>
                  <a:pt x="0" y="183963"/>
                </a:moveTo>
                <a:cubicBezTo>
                  <a:pt x="5257" y="87483"/>
                  <a:pt x="99452" y="5153"/>
                  <a:pt x="183963" y="0"/>
                </a:cubicBezTo>
                <a:cubicBezTo>
                  <a:pt x="476652" y="-4429"/>
                  <a:pt x="637889" y="51770"/>
                  <a:pt x="775005" y="0"/>
                </a:cubicBezTo>
                <a:cubicBezTo>
                  <a:pt x="912121" y="-51770"/>
                  <a:pt x="1142910" y="17338"/>
                  <a:pt x="1366047" y="0"/>
                </a:cubicBezTo>
                <a:cubicBezTo>
                  <a:pt x="1589184" y="-17338"/>
                  <a:pt x="1764282" y="33466"/>
                  <a:pt x="1905444" y="0"/>
                </a:cubicBezTo>
                <a:cubicBezTo>
                  <a:pt x="2007083" y="-5296"/>
                  <a:pt x="2099781" y="62430"/>
                  <a:pt x="2089407" y="183963"/>
                </a:cubicBezTo>
                <a:cubicBezTo>
                  <a:pt x="2127136" y="359297"/>
                  <a:pt x="2089325" y="377239"/>
                  <a:pt x="2089407" y="566595"/>
                </a:cubicBezTo>
                <a:cubicBezTo>
                  <a:pt x="2089489" y="755951"/>
                  <a:pt x="2052856" y="753307"/>
                  <a:pt x="2089407" y="919794"/>
                </a:cubicBezTo>
                <a:cubicBezTo>
                  <a:pt x="2075287" y="1011532"/>
                  <a:pt x="2021406" y="1111796"/>
                  <a:pt x="1905444" y="1103757"/>
                </a:cubicBezTo>
                <a:cubicBezTo>
                  <a:pt x="1730286" y="1160444"/>
                  <a:pt x="1547511" y="1096429"/>
                  <a:pt x="1314402" y="1103757"/>
                </a:cubicBezTo>
                <a:cubicBezTo>
                  <a:pt x="1081293" y="1111085"/>
                  <a:pt x="871339" y="1049049"/>
                  <a:pt x="757790" y="1103757"/>
                </a:cubicBezTo>
                <a:cubicBezTo>
                  <a:pt x="644241" y="1158465"/>
                  <a:pt x="460160" y="1086950"/>
                  <a:pt x="183963" y="1103757"/>
                </a:cubicBezTo>
                <a:cubicBezTo>
                  <a:pt x="89727" y="1120203"/>
                  <a:pt x="2091" y="1022992"/>
                  <a:pt x="0" y="919794"/>
                </a:cubicBezTo>
                <a:cubicBezTo>
                  <a:pt x="-39316" y="768983"/>
                  <a:pt x="8819" y="627448"/>
                  <a:pt x="0" y="544520"/>
                </a:cubicBezTo>
                <a:cubicBezTo>
                  <a:pt x="-8819" y="461592"/>
                  <a:pt x="10302" y="294331"/>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4067796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mafia’s money is in Cult leaders swizz account and is inaccessible</a:t>
            </a:r>
            <a:endParaRPr lang="en-US" sz="1300" dirty="0"/>
          </a:p>
        </p:txBody>
      </p:sp>
      <p:sp>
        <p:nvSpPr>
          <p:cNvPr id="10" name="Rectangle: Rounded Corners 9">
            <a:extLst>
              <a:ext uri="{FF2B5EF4-FFF2-40B4-BE49-F238E27FC236}">
                <a16:creationId xmlns:a16="http://schemas.microsoft.com/office/drawing/2014/main" id="{110EA08F-99FE-B017-7CD4-132F1A6A5FC4}"/>
              </a:ext>
            </a:extLst>
          </p:cNvPr>
          <p:cNvSpPr/>
          <p:nvPr/>
        </p:nvSpPr>
        <p:spPr>
          <a:xfrm>
            <a:off x="2867563" y="2277956"/>
            <a:ext cx="2089407" cy="1103757"/>
          </a:xfrm>
          <a:custGeom>
            <a:avLst/>
            <a:gdLst>
              <a:gd name="connsiteX0" fmla="*/ 0 w 2089407"/>
              <a:gd name="connsiteY0" fmla="*/ 183963 h 1103757"/>
              <a:gd name="connsiteX1" fmla="*/ 183963 w 2089407"/>
              <a:gd name="connsiteY1" fmla="*/ 0 h 1103757"/>
              <a:gd name="connsiteX2" fmla="*/ 792220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3820" y="83305"/>
                  <a:pt x="87030" y="2774"/>
                  <a:pt x="183963" y="0"/>
                </a:cubicBezTo>
                <a:cubicBezTo>
                  <a:pt x="440083" y="-29448"/>
                  <a:pt x="647337" y="70430"/>
                  <a:pt x="792220" y="0"/>
                </a:cubicBezTo>
                <a:cubicBezTo>
                  <a:pt x="937103" y="-70430"/>
                  <a:pt x="1178533" y="24593"/>
                  <a:pt x="1348832" y="0"/>
                </a:cubicBezTo>
                <a:cubicBezTo>
                  <a:pt x="1519131" y="-24593"/>
                  <a:pt x="1690893" y="40259"/>
                  <a:pt x="1905444" y="0"/>
                </a:cubicBezTo>
                <a:cubicBezTo>
                  <a:pt x="2025513" y="-7508"/>
                  <a:pt x="2084244" y="70292"/>
                  <a:pt x="2089407" y="183963"/>
                </a:cubicBezTo>
                <a:cubicBezTo>
                  <a:pt x="2097176" y="299602"/>
                  <a:pt x="2052678" y="431193"/>
                  <a:pt x="2089407" y="529804"/>
                </a:cubicBezTo>
                <a:cubicBezTo>
                  <a:pt x="2126136" y="628415"/>
                  <a:pt x="2058037" y="766598"/>
                  <a:pt x="2089407" y="919794"/>
                </a:cubicBezTo>
                <a:cubicBezTo>
                  <a:pt x="2106267" y="1027842"/>
                  <a:pt x="2032959" y="1102892"/>
                  <a:pt x="1905444" y="1103757"/>
                </a:cubicBezTo>
                <a:cubicBezTo>
                  <a:pt x="1653003" y="1157730"/>
                  <a:pt x="1577589" y="1053228"/>
                  <a:pt x="1297187" y="1103757"/>
                </a:cubicBezTo>
                <a:cubicBezTo>
                  <a:pt x="1016785" y="1154286"/>
                  <a:pt x="921474" y="1044020"/>
                  <a:pt x="775005" y="1103757"/>
                </a:cubicBezTo>
                <a:cubicBezTo>
                  <a:pt x="628536" y="1163494"/>
                  <a:pt x="450879" y="1080118"/>
                  <a:pt x="183963" y="1103757"/>
                </a:cubicBezTo>
                <a:cubicBezTo>
                  <a:pt x="76312" y="1099311"/>
                  <a:pt x="2012" y="1018040"/>
                  <a:pt x="0" y="919794"/>
                </a:cubicBezTo>
                <a:cubicBezTo>
                  <a:pt x="-23883" y="738831"/>
                  <a:pt x="20904" y="640799"/>
                  <a:pt x="0" y="544520"/>
                </a:cubicBezTo>
                <a:cubicBezTo>
                  <a:pt x="-20904" y="448241"/>
                  <a:pt x="18833" y="358361"/>
                  <a:pt x="0" y="183963"/>
                </a:cubicBezTo>
                <a:close/>
              </a:path>
              <a:path w="2089407" h="1103757" stroke="0" extrusionOk="0">
                <a:moveTo>
                  <a:pt x="0" y="183963"/>
                </a:moveTo>
                <a:cubicBezTo>
                  <a:pt x="5234" y="69977"/>
                  <a:pt x="95440" y="-21642"/>
                  <a:pt x="183963" y="0"/>
                </a:cubicBezTo>
                <a:cubicBezTo>
                  <a:pt x="376750" y="-11672"/>
                  <a:pt x="633955" y="60972"/>
                  <a:pt x="757790" y="0"/>
                </a:cubicBezTo>
                <a:cubicBezTo>
                  <a:pt x="881625" y="-60972"/>
                  <a:pt x="1131935" y="31371"/>
                  <a:pt x="1314402" y="0"/>
                </a:cubicBezTo>
                <a:cubicBezTo>
                  <a:pt x="1496869" y="-31371"/>
                  <a:pt x="1740620" y="29962"/>
                  <a:pt x="1905444" y="0"/>
                </a:cubicBezTo>
                <a:cubicBezTo>
                  <a:pt x="1986995" y="1182"/>
                  <a:pt x="2098524" y="77758"/>
                  <a:pt x="2089407" y="183963"/>
                </a:cubicBezTo>
                <a:cubicBezTo>
                  <a:pt x="2125308" y="282281"/>
                  <a:pt x="2059654" y="409742"/>
                  <a:pt x="2089407" y="566595"/>
                </a:cubicBezTo>
                <a:cubicBezTo>
                  <a:pt x="2119160" y="723448"/>
                  <a:pt x="2068819" y="805323"/>
                  <a:pt x="2089407" y="919794"/>
                </a:cubicBezTo>
                <a:cubicBezTo>
                  <a:pt x="2068717" y="1009347"/>
                  <a:pt x="1990465" y="1087861"/>
                  <a:pt x="1905444" y="1103757"/>
                </a:cubicBezTo>
                <a:cubicBezTo>
                  <a:pt x="1751448" y="1121992"/>
                  <a:pt x="1479979" y="1037510"/>
                  <a:pt x="1331617" y="1103757"/>
                </a:cubicBezTo>
                <a:cubicBezTo>
                  <a:pt x="1183255" y="1170004"/>
                  <a:pt x="861090" y="1052492"/>
                  <a:pt x="723360" y="1103757"/>
                </a:cubicBezTo>
                <a:cubicBezTo>
                  <a:pt x="585630" y="1155022"/>
                  <a:pt x="390363" y="1093063"/>
                  <a:pt x="183963" y="1103757"/>
                </a:cubicBezTo>
                <a:cubicBezTo>
                  <a:pt x="105840" y="1098271"/>
                  <a:pt x="-14730" y="1017005"/>
                  <a:pt x="0" y="919794"/>
                </a:cubicBezTo>
                <a:cubicBezTo>
                  <a:pt x="-24489" y="792253"/>
                  <a:pt x="36828" y="699721"/>
                  <a:pt x="0" y="537162"/>
                </a:cubicBezTo>
                <a:cubicBezTo>
                  <a:pt x="-36828" y="374603"/>
                  <a:pt x="36264" y="270897"/>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191980868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Arms are seized but they have taken money in advance from a mafia buyer</a:t>
            </a:r>
            <a:endParaRPr lang="en-US" sz="1300" dirty="0"/>
          </a:p>
        </p:txBody>
      </p:sp>
      <p:sp>
        <p:nvSpPr>
          <p:cNvPr id="11" name="Rectangle: Rounded Corners 10">
            <a:extLst>
              <a:ext uri="{FF2B5EF4-FFF2-40B4-BE49-F238E27FC236}">
                <a16:creationId xmlns:a16="http://schemas.microsoft.com/office/drawing/2014/main" id="{2A40C16A-90D7-8478-9A61-AC13ECB303D9}"/>
              </a:ext>
            </a:extLst>
          </p:cNvPr>
          <p:cNvSpPr/>
          <p:nvPr/>
        </p:nvSpPr>
        <p:spPr>
          <a:xfrm>
            <a:off x="5296438" y="2277955"/>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361" y="76245"/>
                  <a:pt x="73507" y="-6721"/>
                  <a:pt x="183963" y="0"/>
                </a:cubicBezTo>
                <a:cubicBezTo>
                  <a:pt x="308589" y="-64353"/>
                  <a:pt x="577803" y="69435"/>
                  <a:pt x="775005" y="0"/>
                </a:cubicBezTo>
                <a:cubicBezTo>
                  <a:pt x="972207" y="-69435"/>
                  <a:pt x="1110370" y="37706"/>
                  <a:pt x="1348832" y="0"/>
                </a:cubicBezTo>
                <a:cubicBezTo>
                  <a:pt x="1587294" y="-37706"/>
                  <a:pt x="1727997" y="51905"/>
                  <a:pt x="1905444" y="0"/>
                </a:cubicBezTo>
                <a:cubicBezTo>
                  <a:pt x="1979582" y="-9546"/>
                  <a:pt x="2062726" y="92707"/>
                  <a:pt x="2089407" y="183963"/>
                </a:cubicBezTo>
                <a:cubicBezTo>
                  <a:pt x="2108558" y="257884"/>
                  <a:pt x="2073086" y="387154"/>
                  <a:pt x="2089407" y="529804"/>
                </a:cubicBezTo>
                <a:cubicBezTo>
                  <a:pt x="2105728" y="672454"/>
                  <a:pt x="2088587" y="753388"/>
                  <a:pt x="2089407" y="919794"/>
                </a:cubicBezTo>
                <a:cubicBezTo>
                  <a:pt x="2087367" y="1024029"/>
                  <a:pt x="2015154" y="1119493"/>
                  <a:pt x="1905444" y="1103757"/>
                </a:cubicBezTo>
                <a:cubicBezTo>
                  <a:pt x="1629884" y="1123433"/>
                  <a:pt x="1515857" y="1072543"/>
                  <a:pt x="1348832" y="1103757"/>
                </a:cubicBezTo>
                <a:cubicBezTo>
                  <a:pt x="1181807" y="1134971"/>
                  <a:pt x="981523" y="1070381"/>
                  <a:pt x="775005" y="1103757"/>
                </a:cubicBezTo>
                <a:cubicBezTo>
                  <a:pt x="568487" y="1137133"/>
                  <a:pt x="326103" y="1067362"/>
                  <a:pt x="183963" y="1103757"/>
                </a:cubicBezTo>
                <a:cubicBezTo>
                  <a:pt x="74956" y="1103569"/>
                  <a:pt x="-4981" y="1023048"/>
                  <a:pt x="0" y="919794"/>
                </a:cubicBezTo>
                <a:cubicBezTo>
                  <a:pt x="-45385" y="836498"/>
                  <a:pt x="11636" y="659999"/>
                  <a:pt x="0" y="537162"/>
                </a:cubicBezTo>
                <a:cubicBezTo>
                  <a:pt x="-11636" y="414325"/>
                  <a:pt x="31201" y="343034"/>
                  <a:pt x="0" y="183963"/>
                </a:cubicBezTo>
                <a:close/>
              </a:path>
              <a:path w="2089407" h="1103757" stroke="0" extrusionOk="0">
                <a:moveTo>
                  <a:pt x="0" y="183963"/>
                </a:moveTo>
                <a:cubicBezTo>
                  <a:pt x="-17325" y="83931"/>
                  <a:pt x="101552" y="4253"/>
                  <a:pt x="183963" y="0"/>
                </a:cubicBezTo>
                <a:cubicBezTo>
                  <a:pt x="331672" y="-22079"/>
                  <a:pt x="455891" y="36206"/>
                  <a:pt x="723360" y="0"/>
                </a:cubicBezTo>
                <a:cubicBezTo>
                  <a:pt x="990829" y="-36206"/>
                  <a:pt x="1105332" y="47923"/>
                  <a:pt x="1279973" y="0"/>
                </a:cubicBezTo>
                <a:cubicBezTo>
                  <a:pt x="1454614" y="-47923"/>
                  <a:pt x="1766827" y="53604"/>
                  <a:pt x="1905444" y="0"/>
                </a:cubicBezTo>
                <a:cubicBezTo>
                  <a:pt x="2011169" y="-6311"/>
                  <a:pt x="2063353" y="74989"/>
                  <a:pt x="2089407" y="183963"/>
                </a:cubicBezTo>
                <a:cubicBezTo>
                  <a:pt x="2123525" y="291196"/>
                  <a:pt x="2070926" y="424152"/>
                  <a:pt x="2089407" y="529804"/>
                </a:cubicBezTo>
                <a:cubicBezTo>
                  <a:pt x="2107888" y="635456"/>
                  <a:pt x="2058550" y="817161"/>
                  <a:pt x="2089407" y="919794"/>
                </a:cubicBezTo>
                <a:cubicBezTo>
                  <a:pt x="2092172" y="1030501"/>
                  <a:pt x="2002649" y="1107857"/>
                  <a:pt x="1905444" y="1103757"/>
                </a:cubicBezTo>
                <a:cubicBezTo>
                  <a:pt x="1740121" y="1156977"/>
                  <a:pt x="1575727" y="1043922"/>
                  <a:pt x="1348832" y="1103757"/>
                </a:cubicBezTo>
                <a:cubicBezTo>
                  <a:pt x="1121937" y="1163592"/>
                  <a:pt x="1037458" y="1079501"/>
                  <a:pt x="809434" y="1103757"/>
                </a:cubicBezTo>
                <a:cubicBezTo>
                  <a:pt x="581410" y="1128013"/>
                  <a:pt x="485875" y="1053560"/>
                  <a:pt x="183963" y="1103757"/>
                </a:cubicBezTo>
                <a:cubicBezTo>
                  <a:pt x="83437" y="1107239"/>
                  <a:pt x="-21744" y="1039794"/>
                  <a:pt x="0" y="919794"/>
                </a:cubicBezTo>
                <a:cubicBezTo>
                  <a:pt x="-27785" y="792038"/>
                  <a:pt x="18004" y="657291"/>
                  <a:pt x="0" y="544520"/>
                </a:cubicBezTo>
                <a:cubicBezTo>
                  <a:pt x="-18004" y="431749"/>
                  <a:pt x="13744" y="28438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918926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Leader is arrested and the </a:t>
            </a:r>
            <a:br>
              <a:rPr lang="en-US" sz="1300"/>
            </a:br>
            <a:r>
              <a:rPr lang="en-US" sz="1300"/>
              <a:t>Cult is closed by the authorities</a:t>
            </a:r>
            <a:endParaRPr lang="en-US" sz="1300" dirty="0"/>
          </a:p>
        </p:txBody>
      </p:sp>
      <p:sp>
        <p:nvSpPr>
          <p:cNvPr id="12" name="Rectangle: Rounded Corners 11">
            <a:extLst>
              <a:ext uri="{FF2B5EF4-FFF2-40B4-BE49-F238E27FC236}">
                <a16:creationId xmlns:a16="http://schemas.microsoft.com/office/drawing/2014/main" id="{8E3DC7EC-7770-4017-9600-8D2C4993899C}"/>
              </a:ext>
            </a:extLst>
          </p:cNvPr>
          <p:cNvSpPr/>
          <p:nvPr/>
        </p:nvSpPr>
        <p:spPr>
          <a:xfrm>
            <a:off x="7725313" y="2277954"/>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14402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336" y="102261"/>
                  <a:pt x="68698" y="-19006"/>
                  <a:pt x="183963" y="0"/>
                </a:cubicBezTo>
                <a:cubicBezTo>
                  <a:pt x="413360" y="-15577"/>
                  <a:pt x="512269" y="59693"/>
                  <a:pt x="723360" y="0"/>
                </a:cubicBezTo>
                <a:cubicBezTo>
                  <a:pt x="934451" y="-59693"/>
                  <a:pt x="1120622" y="42242"/>
                  <a:pt x="1262758" y="0"/>
                </a:cubicBezTo>
                <a:cubicBezTo>
                  <a:pt x="1404894" y="-42242"/>
                  <a:pt x="1599999" y="29953"/>
                  <a:pt x="1905444" y="0"/>
                </a:cubicBezTo>
                <a:cubicBezTo>
                  <a:pt x="2014785" y="11690"/>
                  <a:pt x="2088313" y="72715"/>
                  <a:pt x="2089407" y="183963"/>
                </a:cubicBezTo>
                <a:cubicBezTo>
                  <a:pt x="2122369" y="282890"/>
                  <a:pt x="2082705" y="359760"/>
                  <a:pt x="2089407" y="529804"/>
                </a:cubicBezTo>
                <a:cubicBezTo>
                  <a:pt x="2096109" y="699848"/>
                  <a:pt x="2063318" y="736375"/>
                  <a:pt x="2089407" y="919794"/>
                </a:cubicBezTo>
                <a:cubicBezTo>
                  <a:pt x="2094794" y="1013231"/>
                  <a:pt x="1986027" y="1114703"/>
                  <a:pt x="1905444" y="1103757"/>
                </a:cubicBezTo>
                <a:cubicBezTo>
                  <a:pt x="1717817" y="1148891"/>
                  <a:pt x="1587785" y="1046620"/>
                  <a:pt x="1314402" y="1103757"/>
                </a:cubicBezTo>
                <a:cubicBezTo>
                  <a:pt x="1041019" y="1160894"/>
                  <a:pt x="1010440" y="1056600"/>
                  <a:pt x="757790" y="1103757"/>
                </a:cubicBezTo>
                <a:cubicBezTo>
                  <a:pt x="505140" y="1150914"/>
                  <a:pt x="323788" y="1091115"/>
                  <a:pt x="183963" y="1103757"/>
                </a:cubicBezTo>
                <a:cubicBezTo>
                  <a:pt x="60870" y="1095756"/>
                  <a:pt x="10058" y="994936"/>
                  <a:pt x="0" y="919794"/>
                </a:cubicBezTo>
                <a:cubicBezTo>
                  <a:pt x="-14061" y="770103"/>
                  <a:pt x="13194" y="715603"/>
                  <a:pt x="0" y="551879"/>
                </a:cubicBezTo>
                <a:cubicBezTo>
                  <a:pt x="-13194" y="388155"/>
                  <a:pt x="33182" y="276674"/>
                  <a:pt x="0" y="183963"/>
                </a:cubicBezTo>
                <a:close/>
              </a:path>
              <a:path w="2089407" h="1103757" stroke="0" extrusionOk="0">
                <a:moveTo>
                  <a:pt x="0" y="183963"/>
                </a:moveTo>
                <a:cubicBezTo>
                  <a:pt x="-4059" y="77530"/>
                  <a:pt x="65743" y="-12417"/>
                  <a:pt x="183963" y="0"/>
                </a:cubicBezTo>
                <a:cubicBezTo>
                  <a:pt x="432753" y="-19795"/>
                  <a:pt x="525402" y="626"/>
                  <a:pt x="723360" y="0"/>
                </a:cubicBezTo>
                <a:cubicBezTo>
                  <a:pt x="921318" y="-626"/>
                  <a:pt x="1043585" y="40771"/>
                  <a:pt x="1331617" y="0"/>
                </a:cubicBezTo>
                <a:cubicBezTo>
                  <a:pt x="1619649" y="-40771"/>
                  <a:pt x="1708725" y="39507"/>
                  <a:pt x="1905444" y="0"/>
                </a:cubicBezTo>
                <a:cubicBezTo>
                  <a:pt x="2000391" y="-19547"/>
                  <a:pt x="2097546" y="76813"/>
                  <a:pt x="2089407" y="183963"/>
                </a:cubicBezTo>
                <a:cubicBezTo>
                  <a:pt x="2098609" y="321987"/>
                  <a:pt x="2063830" y="409127"/>
                  <a:pt x="2089407" y="529804"/>
                </a:cubicBezTo>
                <a:cubicBezTo>
                  <a:pt x="2114984" y="650481"/>
                  <a:pt x="2086302" y="792539"/>
                  <a:pt x="2089407" y="919794"/>
                </a:cubicBezTo>
                <a:cubicBezTo>
                  <a:pt x="2103427" y="1003138"/>
                  <a:pt x="1981973" y="1086439"/>
                  <a:pt x="1905444" y="1103757"/>
                </a:cubicBezTo>
                <a:cubicBezTo>
                  <a:pt x="1735247" y="1109560"/>
                  <a:pt x="1569239" y="1099889"/>
                  <a:pt x="1348832" y="1103757"/>
                </a:cubicBezTo>
                <a:cubicBezTo>
                  <a:pt x="1128425" y="1107625"/>
                  <a:pt x="1028658" y="1080162"/>
                  <a:pt x="757790" y="1103757"/>
                </a:cubicBezTo>
                <a:cubicBezTo>
                  <a:pt x="486922" y="1127352"/>
                  <a:pt x="395035" y="1045921"/>
                  <a:pt x="183963" y="1103757"/>
                </a:cubicBezTo>
                <a:cubicBezTo>
                  <a:pt x="95421" y="1106792"/>
                  <a:pt x="-3886" y="1029326"/>
                  <a:pt x="0" y="919794"/>
                </a:cubicBezTo>
                <a:cubicBezTo>
                  <a:pt x="-3261" y="808712"/>
                  <a:pt x="25643" y="658827"/>
                  <a:pt x="0" y="559237"/>
                </a:cubicBezTo>
                <a:cubicBezTo>
                  <a:pt x="-25643" y="459647"/>
                  <a:pt x="8275" y="2867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2981655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One day the Cult leader is caught for illegal smuggling of meat</a:t>
            </a:r>
            <a:endParaRPr lang="en-US" sz="1300" dirty="0"/>
          </a:p>
        </p:txBody>
      </p:sp>
      <p:sp>
        <p:nvSpPr>
          <p:cNvPr id="13" name="Rectangle: Rounded Corners 12">
            <a:extLst>
              <a:ext uri="{FF2B5EF4-FFF2-40B4-BE49-F238E27FC236}">
                <a16:creationId xmlns:a16="http://schemas.microsoft.com/office/drawing/2014/main" id="{6D3AC008-A56D-E25E-BA66-E286983E1F16}"/>
              </a:ext>
            </a:extLst>
          </p:cNvPr>
          <p:cNvSpPr/>
          <p:nvPr/>
        </p:nvSpPr>
        <p:spPr>
          <a:xfrm>
            <a:off x="10154188" y="2261177"/>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83261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995" y="92031"/>
                  <a:pt x="79493" y="2210"/>
                  <a:pt x="183963" y="0"/>
                </a:cubicBezTo>
                <a:cubicBezTo>
                  <a:pt x="387013" y="-20170"/>
                  <a:pt x="640718" y="36489"/>
                  <a:pt x="775005" y="0"/>
                </a:cubicBezTo>
                <a:cubicBezTo>
                  <a:pt x="909292" y="-36489"/>
                  <a:pt x="1101164" y="4494"/>
                  <a:pt x="1383261" y="0"/>
                </a:cubicBezTo>
                <a:cubicBezTo>
                  <a:pt x="1665358" y="-4494"/>
                  <a:pt x="1651238" y="19975"/>
                  <a:pt x="1905444" y="0"/>
                </a:cubicBezTo>
                <a:cubicBezTo>
                  <a:pt x="2007269" y="17205"/>
                  <a:pt x="2087636" y="72780"/>
                  <a:pt x="2089407" y="183963"/>
                </a:cubicBezTo>
                <a:cubicBezTo>
                  <a:pt x="2104224" y="340653"/>
                  <a:pt x="2068674" y="461373"/>
                  <a:pt x="2089407" y="544520"/>
                </a:cubicBezTo>
                <a:cubicBezTo>
                  <a:pt x="2110140" y="627667"/>
                  <a:pt x="2087125" y="840413"/>
                  <a:pt x="2089407" y="919794"/>
                </a:cubicBezTo>
                <a:cubicBezTo>
                  <a:pt x="2116864" y="1016365"/>
                  <a:pt x="2002974" y="1111231"/>
                  <a:pt x="1905444" y="1103757"/>
                </a:cubicBezTo>
                <a:cubicBezTo>
                  <a:pt x="1702882" y="1139281"/>
                  <a:pt x="1440007" y="1038315"/>
                  <a:pt x="1297187" y="1103757"/>
                </a:cubicBezTo>
                <a:cubicBezTo>
                  <a:pt x="1154367" y="1169199"/>
                  <a:pt x="981482" y="1095055"/>
                  <a:pt x="775005" y="1103757"/>
                </a:cubicBezTo>
                <a:cubicBezTo>
                  <a:pt x="568528" y="1112459"/>
                  <a:pt x="329486" y="1064974"/>
                  <a:pt x="183963" y="1103757"/>
                </a:cubicBezTo>
                <a:cubicBezTo>
                  <a:pt x="86852" y="1079515"/>
                  <a:pt x="-10356" y="992809"/>
                  <a:pt x="0" y="919794"/>
                </a:cubicBezTo>
                <a:cubicBezTo>
                  <a:pt x="-28676" y="837466"/>
                  <a:pt x="4915" y="653673"/>
                  <a:pt x="0" y="566595"/>
                </a:cubicBezTo>
                <a:cubicBezTo>
                  <a:pt x="-4915" y="479517"/>
                  <a:pt x="24794" y="305114"/>
                  <a:pt x="0" y="183963"/>
                </a:cubicBezTo>
                <a:close/>
              </a:path>
              <a:path w="2089407" h="1103757" stroke="0" extrusionOk="0">
                <a:moveTo>
                  <a:pt x="0" y="183963"/>
                </a:moveTo>
                <a:cubicBezTo>
                  <a:pt x="4430" y="56669"/>
                  <a:pt x="79401" y="-4909"/>
                  <a:pt x="183963" y="0"/>
                </a:cubicBezTo>
                <a:cubicBezTo>
                  <a:pt x="358679" y="-27955"/>
                  <a:pt x="491419" y="54564"/>
                  <a:pt x="723360" y="0"/>
                </a:cubicBezTo>
                <a:cubicBezTo>
                  <a:pt x="955301" y="-54564"/>
                  <a:pt x="1050527" y="44024"/>
                  <a:pt x="1331617" y="0"/>
                </a:cubicBezTo>
                <a:cubicBezTo>
                  <a:pt x="1612707" y="-44024"/>
                  <a:pt x="1685159" y="65937"/>
                  <a:pt x="1905444" y="0"/>
                </a:cubicBezTo>
                <a:cubicBezTo>
                  <a:pt x="2019897" y="-9198"/>
                  <a:pt x="2101525" y="102429"/>
                  <a:pt x="2089407" y="183963"/>
                </a:cubicBezTo>
                <a:cubicBezTo>
                  <a:pt x="2097627" y="354155"/>
                  <a:pt x="2062599" y="394824"/>
                  <a:pt x="2089407" y="566595"/>
                </a:cubicBezTo>
                <a:cubicBezTo>
                  <a:pt x="2116215" y="738366"/>
                  <a:pt x="2047070" y="839969"/>
                  <a:pt x="2089407" y="919794"/>
                </a:cubicBezTo>
                <a:cubicBezTo>
                  <a:pt x="2090772" y="1035109"/>
                  <a:pt x="2032344" y="1096866"/>
                  <a:pt x="1905444" y="1103757"/>
                </a:cubicBezTo>
                <a:cubicBezTo>
                  <a:pt x="1660772" y="1153793"/>
                  <a:pt x="1510249" y="1080145"/>
                  <a:pt x="1383261" y="1103757"/>
                </a:cubicBezTo>
                <a:cubicBezTo>
                  <a:pt x="1256273" y="1127369"/>
                  <a:pt x="1013003" y="1039135"/>
                  <a:pt x="809434" y="1103757"/>
                </a:cubicBezTo>
                <a:cubicBezTo>
                  <a:pt x="605865" y="1168379"/>
                  <a:pt x="431984" y="1058213"/>
                  <a:pt x="183963" y="1103757"/>
                </a:cubicBezTo>
                <a:cubicBezTo>
                  <a:pt x="90583" y="1106201"/>
                  <a:pt x="-26235" y="1026935"/>
                  <a:pt x="0" y="919794"/>
                </a:cubicBezTo>
                <a:cubicBezTo>
                  <a:pt x="-39568" y="759600"/>
                  <a:pt x="13323" y="626232"/>
                  <a:pt x="0" y="544520"/>
                </a:cubicBezTo>
                <a:cubicBezTo>
                  <a:pt x="-13323" y="462808"/>
                  <a:pt x="27175" y="353420"/>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2347428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Using</a:t>
            </a:r>
            <a:br>
              <a:rPr lang="en-US" sz="1300"/>
            </a:br>
            <a:r>
              <a:rPr lang="en-US" sz="1300"/>
              <a:t>Broker’s Connections</a:t>
            </a:r>
            <a:br>
              <a:rPr lang="en-US" sz="1300"/>
            </a:br>
            <a:r>
              <a:rPr lang="en-US" sz="1300"/>
              <a:t>Pharma’s Shipping</a:t>
            </a:r>
            <a:br>
              <a:rPr lang="en-US" sz="1300"/>
            </a:br>
            <a:r>
              <a:rPr lang="en-US" sz="1300"/>
              <a:t>Cult’s Secret Storage</a:t>
            </a:r>
            <a:endParaRPr lang="en-US" sz="1300" dirty="0"/>
          </a:p>
        </p:txBody>
      </p:sp>
      <p:sp>
        <p:nvSpPr>
          <p:cNvPr id="14" name="Rectangle: Rounded Corners 13">
            <a:extLst>
              <a:ext uri="{FF2B5EF4-FFF2-40B4-BE49-F238E27FC236}">
                <a16:creationId xmlns:a16="http://schemas.microsoft.com/office/drawing/2014/main" id="{7D829DE4-3CE4-BBC5-4433-155550A04C49}"/>
              </a:ext>
            </a:extLst>
          </p:cNvPr>
          <p:cNvSpPr/>
          <p:nvPr/>
        </p:nvSpPr>
        <p:spPr>
          <a:xfrm>
            <a:off x="438688" y="3942559"/>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688931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0588" y="87402"/>
                  <a:pt x="85201" y="7446"/>
                  <a:pt x="183963" y="0"/>
                </a:cubicBezTo>
                <a:cubicBezTo>
                  <a:pt x="433537" y="-14467"/>
                  <a:pt x="462854" y="42408"/>
                  <a:pt x="723360" y="0"/>
                </a:cubicBezTo>
                <a:cubicBezTo>
                  <a:pt x="983866" y="-42408"/>
                  <a:pt x="1086864" y="26718"/>
                  <a:pt x="1279973" y="0"/>
                </a:cubicBezTo>
                <a:cubicBezTo>
                  <a:pt x="1473082" y="-26718"/>
                  <a:pt x="1640212" y="74596"/>
                  <a:pt x="1905444" y="0"/>
                </a:cubicBezTo>
                <a:cubicBezTo>
                  <a:pt x="2002634" y="-5436"/>
                  <a:pt x="2092291" y="77627"/>
                  <a:pt x="2089407" y="183963"/>
                </a:cubicBezTo>
                <a:cubicBezTo>
                  <a:pt x="2119470" y="332697"/>
                  <a:pt x="2073492" y="384892"/>
                  <a:pt x="2089407" y="529804"/>
                </a:cubicBezTo>
                <a:cubicBezTo>
                  <a:pt x="2105322" y="674716"/>
                  <a:pt x="2067926" y="784573"/>
                  <a:pt x="2089407" y="919794"/>
                </a:cubicBezTo>
                <a:cubicBezTo>
                  <a:pt x="2066943" y="1028671"/>
                  <a:pt x="2011616" y="1102451"/>
                  <a:pt x="1905444" y="1103757"/>
                </a:cubicBezTo>
                <a:cubicBezTo>
                  <a:pt x="1761582" y="1132038"/>
                  <a:pt x="1554504" y="1049943"/>
                  <a:pt x="1297187" y="1103757"/>
                </a:cubicBezTo>
                <a:cubicBezTo>
                  <a:pt x="1039870" y="1157571"/>
                  <a:pt x="922554" y="1063758"/>
                  <a:pt x="688931" y="1103757"/>
                </a:cubicBezTo>
                <a:cubicBezTo>
                  <a:pt x="455308" y="1143756"/>
                  <a:pt x="352162" y="1053175"/>
                  <a:pt x="183963" y="1103757"/>
                </a:cubicBezTo>
                <a:cubicBezTo>
                  <a:pt x="59145" y="1113552"/>
                  <a:pt x="1102" y="1034563"/>
                  <a:pt x="0" y="919794"/>
                </a:cubicBezTo>
                <a:cubicBezTo>
                  <a:pt x="-34526" y="765504"/>
                  <a:pt x="37778" y="715120"/>
                  <a:pt x="0" y="559237"/>
                </a:cubicBezTo>
                <a:cubicBezTo>
                  <a:pt x="-37778" y="403354"/>
                  <a:pt x="14125" y="343025"/>
                  <a:pt x="0" y="183963"/>
                </a:cubicBezTo>
                <a:close/>
              </a:path>
              <a:path w="2089407" h="1103757" stroke="0" extrusionOk="0">
                <a:moveTo>
                  <a:pt x="0" y="183963"/>
                </a:moveTo>
                <a:cubicBezTo>
                  <a:pt x="487" y="74237"/>
                  <a:pt x="61194" y="-6443"/>
                  <a:pt x="183963" y="0"/>
                </a:cubicBezTo>
                <a:cubicBezTo>
                  <a:pt x="426438" y="-6510"/>
                  <a:pt x="547576" y="55858"/>
                  <a:pt x="775005" y="0"/>
                </a:cubicBezTo>
                <a:cubicBezTo>
                  <a:pt x="1002434" y="-55858"/>
                  <a:pt x="1166122" y="62774"/>
                  <a:pt x="1314402" y="0"/>
                </a:cubicBezTo>
                <a:cubicBezTo>
                  <a:pt x="1462682" y="-62774"/>
                  <a:pt x="1769223" y="3933"/>
                  <a:pt x="1905444" y="0"/>
                </a:cubicBezTo>
                <a:cubicBezTo>
                  <a:pt x="1989836" y="-5454"/>
                  <a:pt x="2085493" y="101836"/>
                  <a:pt x="2089407" y="183963"/>
                </a:cubicBezTo>
                <a:cubicBezTo>
                  <a:pt x="2118360" y="284865"/>
                  <a:pt x="2057855" y="375945"/>
                  <a:pt x="2089407" y="537162"/>
                </a:cubicBezTo>
                <a:cubicBezTo>
                  <a:pt x="2120959" y="698379"/>
                  <a:pt x="2056334" y="736726"/>
                  <a:pt x="2089407" y="919794"/>
                </a:cubicBezTo>
                <a:cubicBezTo>
                  <a:pt x="2099263" y="1010371"/>
                  <a:pt x="2002569" y="1089441"/>
                  <a:pt x="1905444" y="1103757"/>
                </a:cubicBezTo>
                <a:cubicBezTo>
                  <a:pt x="1637058" y="1136415"/>
                  <a:pt x="1575940" y="1042566"/>
                  <a:pt x="1366047" y="1103757"/>
                </a:cubicBezTo>
                <a:cubicBezTo>
                  <a:pt x="1156154" y="1164948"/>
                  <a:pt x="1032768" y="1046415"/>
                  <a:pt x="792220" y="1103757"/>
                </a:cubicBezTo>
                <a:cubicBezTo>
                  <a:pt x="551672" y="1161099"/>
                  <a:pt x="385069" y="1089143"/>
                  <a:pt x="183963" y="1103757"/>
                </a:cubicBezTo>
                <a:cubicBezTo>
                  <a:pt x="105739" y="1090510"/>
                  <a:pt x="-2695" y="1022666"/>
                  <a:pt x="0" y="919794"/>
                </a:cubicBezTo>
                <a:cubicBezTo>
                  <a:pt x="-27386" y="768691"/>
                  <a:pt x="20990" y="614294"/>
                  <a:pt x="0" y="537162"/>
                </a:cubicBezTo>
                <a:cubicBezTo>
                  <a:pt x="-20990" y="460030"/>
                  <a:pt x="1848" y="30867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6364234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is locked and threatened by the arms buyer Mafia</a:t>
            </a:r>
            <a:endParaRPr lang="en-US" sz="1300" dirty="0"/>
          </a:p>
        </p:txBody>
      </p:sp>
      <p:sp>
        <p:nvSpPr>
          <p:cNvPr id="15" name="Rectangle: Rounded Corners 14">
            <a:extLst>
              <a:ext uri="{FF2B5EF4-FFF2-40B4-BE49-F238E27FC236}">
                <a16:creationId xmlns:a16="http://schemas.microsoft.com/office/drawing/2014/main" id="{8FD94849-1E9F-7678-438D-47D8477AA024}"/>
              </a:ext>
            </a:extLst>
          </p:cNvPr>
          <p:cNvSpPr/>
          <p:nvPr/>
        </p:nvSpPr>
        <p:spPr>
          <a:xfrm>
            <a:off x="2867563" y="3942558"/>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366047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80943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60" y="65220"/>
                  <a:pt x="103877" y="-21349"/>
                  <a:pt x="183963" y="0"/>
                </a:cubicBezTo>
                <a:cubicBezTo>
                  <a:pt x="423018" y="-34621"/>
                  <a:pt x="516947" y="67781"/>
                  <a:pt x="757790" y="0"/>
                </a:cubicBezTo>
                <a:cubicBezTo>
                  <a:pt x="998633" y="-67781"/>
                  <a:pt x="1225534" y="45012"/>
                  <a:pt x="1366047" y="0"/>
                </a:cubicBezTo>
                <a:cubicBezTo>
                  <a:pt x="1506560" y="-45012"/>
                  <a:pt x="1767190" y="59208"/>
                  <a:pt x="1905444" y="0"/>
                </a:cubicBezTo>
                <a:cubicBezTo>
                  <a:pt x="1983575" y="694"/>
                  <a:pt x="2075353" y="84412"/>
                  <a:pt x="2089407" y="183963"/>
                </a:cubicBezTo>
                <a:cubicBezTo>
                  <a:pt x="2091618" y="319675"/>
                  <a:pt x="2087632" y="406233"/>
                  <a:pt x="2089407" y="537162"/>
                </a:cubicBezTo>
                <a:cubicBezTo>
                  <a:pt x="2091182" y="668091"/>
                  <a:pt x="2047289" y="795841"/>
                  <a:pt x="2089407" y="919794"/>
                </a:cubicBezTo>
                <a:cubicBezTo>
                  <a:pt x="2083665" y="1013864"/>
                  <a:pt x="2007971" y="1101553"/>
                  <a:pt x="1905444" y="1103757"/>
                </a:cubicBezTo>
                <a:cubicBezTo>
                  <a:pt x="1693632" y="1126792"/>
                  <a:pt x="1522967" y="1089433"/>
                  <a:pt x="1331617" y="1103757"/>
                </a:cubicBezTo>
                <a:cubicBezTo>
                  <a:pt x="1140267" y="1118081"/>
                  <a:pt x="964914" y="1051850"/>
                  <a:pt x="809434" y="1103757"/>
                </a:cubicBezTo>
                <a:cubicBezTo>
                  <a:pt x="653954" y="1155664"/>
                  <a:pt x="467843" y="1059697"/>
                  <a:pt x="183963" y="1103757"/>
                </a:cubicBezTo>
                <a:cubicBezTo>
                  <a:pt x="91610" y="1116710"/>
                  <a:pt x="-20913" y="1027454"/>
                  <a:pt x="0" y="919794"/>
                </a:cubicBezTo>
                <a:cubicBezTo>
                  <a:pt x="-12913" y="751360"/>
                  <a:pt x="26570" y="703788"/>
                  <a:pt x="0" y="566595"/>
                </a:cubicBezTo>
                <a:cubicBezTo>
                  <a:pt x="-26570" y="429402"/>
                  <a:pt x="21201" y="364741"/>
                  <a:pt x="0" y="183963"/>
                </a:cubicBezTo>
                <a:close/>
              </a:path>
              <a:path w="2089407" h="1103757" stroke="0" extrusionOk="0">
                <a:moveTo>
                  <a:pt x="0" y="183963"/>
                </a:moveTo>
                <a:cubicBezTo>
                  <a:pt x="-23564" y="99725"/>
                  <a:pt x="84671" y="13267"/>
                  <a:pt x="183963" y="0"/>
                </a:cubicBezTo>
                <a:cubicBezTo>
                  <a:pt x="422603" y="-62328"/>
                  <a:pt x="452700" y="31668"/>
                  <a:pt x="706146" y="0"/>
                </a:cubicBezTo>
                <a:cubicBezTo>
                  <a:pt x="959592" y="-31668"/>
                  <a:pt x="1163069" y="37636"/>
                  <a:pt x="1314402" y="0"/>
                </a:cubicBezTo>
                <a:cubicBezTo>
                  <a:pt x="1465735" y="-37636"/>
                  <a:pt x="1672981" y="24750"/>
                  <a:pt x="1905444" y="0"/>
                </a:cubicBezTo>
                <a:cubicBezTo>
                  <a:pt x="2017531" y="-11382"/>
                  <a:pt x="2074623" y="94726"/>
                  <a:pt x="2089407" y="183963"/>
                </a:cubicBezTo>
                <a:cubicBezTo>
                  <a:pt x="2126924" y="325588"/>
                  <a:pt x="2080628" y="403831"/>
                  <a:pt x="2089407" y="559237"/>
                </a:cubicBezTo>
                <a:cubicBezTo>
                  <a:pt x="2098186" y="714643"/>
                  <a:pt x="2062225" y="798605"/>
                  <a:pt x="2089407" y="919794"/>
                </a:cubicBezTo>
                <a:cubicBezTo>
                  <a:pt x="2077520" y="1023191"/>
                  <a:pt x="2000382" y="1083926"/>
                  <a:pt x="1905444" y="1103757"/>
                </a:cubicBezTo>
                <a:cubicBezTo>
                  <a:pt x="1687175" y="1160769"/>
                  <a:pt x="1554321" y="1078727"/>
                  <a:pt x="1331617" y="1103757"/>
                </a:cubicBezTo>
                <a:cubicBezTo>
                  <a:pt x="1108913" y="1128787"/>
                  <a:pt x="963372" y="1084410"/>
                  <a:pt x="723360" y="1103757"/>
                </a:cubicBezTo>
                <a:cubicBezTo>
                  <a:pt x="483348" y="1123104"/>
                  <a:pt x="348478" y="1101154"/>
                  <a:pt x="183963" y="1103757"/>
                </a:cubicBezTo>
                <a:cubicBezTo>
                  <a:pt x="105608" y="1104426"/>
                  <a:pt x="-3403" y="1023971"/>
                  <a:pt x="0" y="919794"/>
                </a:cubicBezTo>
                <a:cubicBezTo>
                  <a:pt x="-19583" y="746062"/>
                  <a:pt x="27556" y="666800"/>
                  <a:pt x="0" y="544520"/>
                </a:cubicBezTo>
                <a:cubicBezTo>
                  <a:pt x="-27556" y="422240"/>
                  <a:pt x="29621" y="28851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013782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plans to pay the mafia by getting drugs from supplier for loan</a:t>
            </a:r>
            <a:endParaRPr lang="en-US" sz="1300" dirty="0"/>
          </a:p>
        </p:txBody>
      </p:sp>
      <p:sp>
        <p:nvSpPr>
          <p:cNvPr id="16" name="Rectangle: Rounded Corners 15">
            <a:extLst>
              <a:ext uri="{FF2B5EF4-FFF2-40B4-BE49-F238E27FC236}">
                <a16:creationId xmlns:a16="http://schemas.microsoft.com/office/drawing/2014/main" id="{38FDE10E-0F9E-8DDA-C7BB-9A0F076E5F53}"/>
              </a:ext>
            </a:extLst>
          </p:cNvPr>
          <p:cNvSpPr/>
          <p:nvPr/>
        </p:nvSpPr>
        <p:spPr>
          <a:xfrm>
            <a:off x="5296438" y="3942557"/>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122" y="106965"/>
                  <a:pt x="103056" y="11143"/>
                  <a:pt x="183963" y="0"/>
                </a:cubicBezTo>
                <a:cubicBezTo>
                  <a:pt x="433946" y="-33876"/>
                  <a:pt x="513819" y="30858"/>
                  <a:pt x="757790" y="0"/>
                </a:cubicBezTo>
                <a:cubicBezTo>
                  <a:pt x="1001761" y="-30858"/>
                  <a:pt x="1077872" y="39952"/>
                  <a:pt x="1297187" y="0"/>
                </a:cubicBezTo>
                <a:cubicBezTo>
                  <a:pt x="1516502" y="-39952"/>
                  <a:pt x="1746482" y="19009"/>
                  <a:pt x="1905444" y="0"/>
                </a:cubicBezTo>
                <a:cubicBezTo>
                  <a:pt x="2035172" y="948"/>
                  <a:pt x="2078347" y="82922"/>
                  <a:pt x="2089407" y="183963"/>
                </a:cubicBezTo>
                <a:cubicBezTo>
                  <a:pt x="2111409" y="306885"/>
                  <a:pt x="2082679" y="398297"/>
                  <a:pt x="2089407" y="529804"/>
                </a:cubicBezTo>
                <a:cubicBezTo>
                  <a:pt x="2096135" y="661311"/>
                  <a:pt x="2062182" y="760247"/>
                  <a:pt x="2089407" y="919794"/>
                </a:cubicBezTo>
                <a:cubicBezTo>
                  <a:pt x="2087646" y="1033907"/>
                  <a:pt x="1991176" y="1080791"/>
                  <a:pt x="1905444" y="1103757"/>
                </a:cubicBezTo>
                <a:cubicBezTo>
                  <a:pt x="1631662" y="1121904"/>
                  <a:pt x="1579452" y="1079460"/>
                  <a:pt x="1331617" y="1103757"/>
                </a:cubicBezTo>
                <a:cubicBezTo>
                  <a:pt x="1083782" y="1128054"/>
                  <a:pt x="976868" y="1039809"/>
                  <a:pt x="740575" y="1103757"/>
                </a:cubicBezTo>
                <a:cubicBezTo>
                  <a:pt x="504282" y="1167705"/>
                  <a:pt x="330148" y="1096029"/>
                  <a:pt x="183963" y="1103757"/>
                </a:cubicBezTo>
                <a:cubicBezTo>
                  <a:pt x="105267" y="1111173"/>
                  <a:pt x="2799" y="1021894"/>
                  <a:pt x="0" y="919794"/>
                </a:cubicBezTo>
                <a:cubicBezTo>
                  <a:pt x="-7591" y="772930"/>
                  <a:pt x="30446" y="709152"/>
                  <a:pt x="0" y="551879"/>
                </a:cubicBezTo>
                <a:cubicBezTo>
                  <a:pt x="-30446" y="394606"/>
                  <a:pt x="21941" y="316935"/>
                  <a:pt x="0" y="183963"/>
                </a:cubicBezTo>
                <a:close/>
              </a:path>
              <a:path w="2089407" h="1103757" stroke="0" extrusionOk="0">
                <a:moveTo>
                  <a:pt x="0" y="183963"/>
                </a:moveTo>
                <a:cubicBezTo>
                  <a:pt x="-23080" y="80201"/>
                  <a:pt x="80827" y="-19452"/>
                  <a:pt x="183963" y="0"/>
                </a:cubicBezTo>
                <a:cubicBezTo>
                  <a:pt x="388463" y="-20909"/>
                  <a:pt x="640823" y="8577"/>
                  <a:pt x="757790" y="0"/>
                </a:cubicBezTo>
                <a:cubicBezTo>
                  <a:pt x="874757" y="-8577"/>
                  <a:pt x="1126488" y="37437"/>
                  <a:pt x="1279973" y="0"/>
                </a:cubicBezTo>
                <a:cubicBezTo>
                  <a:pt x="1433458" y="-37437"/>
                  <a:pt x="1719240" y="26530"/>
                  <a:pt x="1905444" y="0"/>
                </a:cubicBezTo>
                <a:cubicBezTo>
                  <a:pt x="2007309" y="7232"/>
                  <a:pt x="2069750" y="68215"/>
                  <a:pt x="2089407" y="183963"/>
                </a:cubicBezTo>
                <a:cubicBezTo>
                  <a:pt x="2115742" y="308129"/>
                  <a:pt x="2085101" y="460340"/>
                  <a:pt x="2089407" y="544520"/>
                </a:cubicBezTo>
                <a:cubicBezTo>
                  <a:pt x="2093713" y="628700"/>
                  <a:pt x="2067924" y="764807"/>
                  <a:pt x="2089407" y="919794"/>
                </a:cubicBezTo>
                <a:cubicBezTo>
                  <a:pt x="2083839" y="1018216"/>
                  <a:pt x="2003975" y="1098421"/>
                  <a:pt x="1905444" y="1103757"/>
                </a:cubicBezTo>
                <a:cubicBezTo>
                  <a:pt x="1693713" y="1140591"/>
                  <a:pt x="1577247" y="1049074"/>
                  <a:pt x="1314402" y="1103757"/>
                </a:cubicBezTo>
                <a:cubicBezTo>
                  <a:pt x="1051557" y="1158440"/>
                  <a:pt x="1030170" y="1069353"/>
                  <a:pt x="792220" y="1103757"/>
                </a:cubicBezTo>
                <a:cubicBezTo>
                  <a:pt x="554270" y="1138161"/>
                  <a:pt x="468180" y="1041993"/>
                  <a:pt x="183963" y="1103757"/>
                </a:cubicBezTo>
                <a:cubicBezTo>
                  <a:pt x="95812" y="1089659"/>
                  <a:pt x="-5010" y="1025356"/>
                  <a:pt x="0" y="919794"/>
                </a:cubicBezTo>
                <a:cubicBezTo>
                  <a:pt x="-28165" y="765743"/>
                  <a:pt x="23653" y="671343"/>
                  <a:pt x="0" y="566595"/>
                </a:cubicBezTo>
                <a:cubicBezTo>
                  <a:pt x="-23653" y="461847"/>
                  <a:pt x="30067" y="27020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955358386">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pharma’s ship that is carrying the drugs drowns in the ocean</a:t>
            </a:r>
            <a:endParaRPr lang="en-US" sz="1300" dirty="0"/>
          </a:p>
        </p:txBody>
      </p:sp>
      <p:sp>
        <p:nvSpPr>
          <p:cNvPr id="17" name="Rectangle: Rounded Corners 16">
            <a:extLst>
              <a:ext uri="{FF2B5EF4-FFF2-40B4-BE49-F238E27FC236}">
                <a16:creationId xmlns:a16="http://schemas.microsoft.com/office/drawing/2014/main" id="{77BA9F53-F36D-2DB8-3F84-3C88A68798F5}"/>
              </a:ext>
            </a:extLst>
          </p:cNvPr>
          <p:cNvSpPr/>
          <p:nvPr/>
        </p:nvSpPr>
        <p:spPr>
          <a:xfrm>
            <a:off x="7725313" y="3942556"/>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4386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414" y="100112"/>
                  <a:pt x="62255" y="-10469"/>
                  <a:pt x="183963" y="0"/>
                </a:cubicBezTo>
                <a:cubicBezTo>
                  <a:pt x="362597" y="-28737"/>
                  <a:pt x="584128" y="52053"/>
                  <a:pt x="706146" y="0"/>
                </a:cubicBezTo>
                <a:cubicBezTo>
                  <a:pt x="828164" y="-52053"/>
                  <a:pt x="1156491" y="58654"/>
                  <a:pt x="1297187" y="0"/>
                </a:cubicBezTo>
                <a:cubicBezTo>
                  <a:pt x="1437883" y="-58654"/>
                  <a:pt x="1728622" y="67932"/>
                  <a:pt x="1905444" y="0"/>
                </a:cubicBezTo>
                <a:cubicBezTo>
                  <a:pt x="2021322" y="25960"/>
                  <a:pt x="2093296" y="79704"/>
                  <a:pt x="2089407" y="183963"/>
                </a:cubicBezTo>
                <a:cubicBezTo>
                  <a:pt x="2125825" y="285179"/>
                  <a:pt x="2076563" y="426760"/>
                  <a:pt x="2089407" y="559237"/>
                </a:cubicBezTo>
                <a:cubicBezTo>
                  <a:pt x="2102251" y="691714"/>
                  <a:pt x="2065891" y="768381"/>
                  <a:pt x="2089407" y="919794"/>
                </a:cubicBezTo>
                <a:cubicBezTo>
                  <a:pt x="2092994" y="1050742"/>
                  <a:pt x="2006938" y="1093885"/>
                  <a:pt x="1905444" y="1103757"/>
                </a:cubicBezTo>
                <a:cubicBezTo>
                  <a:pt x="1724960" y="1136642"/>
                  <a:pt x="1626572" y="1086607"/>
                  <a:pt x="1366047" y="1103757"/>
                </a:cubicBezTo>
                <a:cubicBezTo>
                  <a:pt x="1105522" y="1120907"/>
                  <a:pt x="1051515" y="1085147"/>
                  <a:pt x="843864" y="1103757"/>
                </a:cubicBezTo>
                <a:cubicBezTo>
                  <a:pt x="636213" y="1122367"/>
                  <a:pt x="332780" y="1027326"/>
                  <a:pt x="183963" y="1103757"/>
                </a:cubicBezTo>
                <a:cubicBezTo>
                  <a:pt x="54896" y="1108436"/>
                  <a:pt x="23549" y="1006052"/>
                  <a:pt x="0" y="919794"/>
                </a:cubicBezTo>
                <a:cubicBezTo>
                  <a:pt x="-25714" y="741049"/>
                  <a:pt x="1923" y="717994"/>
                  <a:pt x="0" y="544520"/>
                </a:cubicBezTo>
                <a:cubicBezTo>
                  <a:pt x="-1923" y="371046"/>
                  <a:pt x="4751" y="263143"/>
                  <a:pt x="0" y="183963"/>
                </a:cubicBezTo>
                <a:close/>
              </a:path>
              <a:path w="2089407" h="1103757" stroke="0" extrusionOk="0">
                <a:moveTo>
                  <a:pt x="0" y="183963"/>
                </a:moveTo>
                <a:cubicBezTo>
                  <a:pt x="-1422" y="106940"/>
                  <a:pt x="94412" y="12250"/>
                  <a:pt x="183963" y="0"/>
                </a:cubicBezTo>
                <a:cubicBezTo>
                  <a:pt x="353694" y="-29951"/>
                  <a:pt x="480695" y="8835"/>
                  <a:pt x="775005" y="0"/>
                </a:cubicBezTo>
                <a:cubicBezTo>
                  <a:pt x="1069315" y="-8835"/>
                  <a:pt x="1212407" y="27584"/>
                  <a:pt x="1331617" y="0"/>
                </a:cubicBezTo>
                <a:cubicBezTo>
                  <a:pt x="1450827" y="-27584"/>
                  <a:pt x="1758702" y="13976"/>
                  <a:pt x="1905444" y="0"/>
                </a:cubicBezTo>
                <a:cubicBezTo>
                  <a:pt x="1999925" y="-6576"/>
                  <a:pt x="2086743" y="87502"/>
                  <a:pt x="2089407" y="183963"/>
                </a:cubicBezTo>
                <a:cubicBezTo>
                  <a:pt x="2097121" y="344714"/>
                  <a:pt x="2046612" y="447009"/>
                  <a:pt x="2089407" y="544520"/>
                </a:cubicBezTo>
                <a:cubicBezTo>
                  <a:pt x="2132202" y="642031"/>
                  <a:pt x="2061706" y="778403"/>
                  <a:pt x="2089407" y="919794"/>
                </a:cubicBezTo>
                <a:cubicBezTo>
                  <a:pt x="2094178" y="998288"/>
                  <a:pt x="2008377" y="1101001"/>
                  <a:pt x="1905444" y="1103757"/>
                </a:cubicBezTo>
                <a:cubicBezTo>
                  <a:pt x="1763649" y="1151702"/>
                  <a:pt x="1560465" y="1067057"/>
                  <a:pt x="1297187" y="1103757"/>
                </a:cubicBezTo>
                <a:cubicBezTo>
                  <a:pt x="1033909" y="1140457"/>
                  <a:pt x="875897" y="1057514"/>
                  <a:pt x="688931" y="1103757"/>
                </a:cubicBezTo>
                <a:cubicBezTo>
                  <a:pt x="501965" y="1150000"/>
                  <a:pt x="394341" y="1076021"/>
                  <a:pt x="183963" y="1103757"/>
                </a:cubicBezTo>
                <a:cubicBezTo>
                  <a:pt x="86908" y="1091407"/>
                  <a:pt x="13962" y="1009035"/>
                  <a:pt x="0" y="919794"/>
                </a:cubicBezTo>
                <a:cubicBezTo>
                  <a:pt x="-28012" y="779171"/>
                  <a:pt x="24053" y="668276"/>
                  <a:pt x="0" y="559237"/>
                </a:cubicBezTo>
                <a:cubicBezTo>
                  <a:pt x="-24053" y="450198"/>
                  <a:pt x="15870" y="33640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4916443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They now need Money or Drugs and Arms to stay alive</a:t>
            </a:r>
            <a:endParaRPr lang="en-US" sz="1300" dirty="0"/>
          </a:p>
        </p:txBody>
      </p:sp>
      <p:sp>
        <p:nvSpPr>
          <p:cNvPr id="18" name="Rectangle: Rounded Corners 17">
            <a:extLst>
              <a:ext uri="{FF2B5EF4-FFF2-40B4-BE49-F238E27FC236}">
                <a16:creationId xmlns:a16="http://schemas.microsoft.com/office/drawing/2014/main" id="{508228DE-9E01-5D2F-E6F5-ABA12ACE007F}"/>
              </a:ext>
            </a:extLst>
          </p:cNvPr>
          <p:cNvSpPr/>
          <p:nvPr/>
        </p:nvSpPr>
        <p:spPr>
          <a:xfrm>
            <a:off x="10154188" y="392577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426" y="72979"/>
                  <a:pt x="85630" y="572"/>
                  <a:pt x="183963" y="0"/>
                </a:cubicBezTo>
                <a:cubicBezTo>
                  <a:pt x="446192" y="-28454"/>
                  <a:pt x="545750" y="51435"/>
                  <a:pt x="740575" y="0"/>
                </a:cubicBezTo>
                <a:cubicBezTo>
                  <a:pt x="935400" y="-51435"/>
                  <a:pt x="1160835" y="24045"/>
                  <a:pt x="1279973" y="0"/>
                </a:cubicBezTo>
                <a:cubicBezTo>
                  <a:pt x="1399111" y="-24045"/>
                  <a:pt x="1779519" y="23985"/>
                  <a:pt x="1905444" y="0"/>
                </a:cubicBezTo>
                <a:cubicBezTo>
                  <a:pt x="2008061" y="-5204"/>
                  <a:pt x="2066505" y="85556"/>
                  <a:pt x="2089407" y="183963"/>
                </a:cubicBezTo>
                <a:cubicBezTo>
                  <a:pt x="2126681" y="345047"/>
                  <a:pt x="2075711" y="397640"/>
                  <a:pt x="2089407" y="559237"/>
                </a:cubicBezTo>
                <a:cubicBezTo>
                  <a:pt x="2103103" y="720834"/>
                  <a:pt x="2060818" y="800506"/>
                  <a:pt x="2089407" y="919794"/>
                </a:cubicBezTo>
                <a:cubicBezTo>
                  <a:pt x="2070254" y="1042759"/>
                  <a:pt x="2002083" y="1084847"/>
                  <a:pt x="1905444" y="1103757"/>
                </a:cubicBezTo>
                <a:cubicBezTo>
                  <a:pt x="1691557" y="1140656"/>
                  <a:pt x="1592700" y="1050921"/>
                  <a:pt x="1331617" y="1103757"/>
                </a:cubicBezTo>
                <a:cubicBezTo>
                  <a:pt x="1070534" y="1156593"/>
                  <a:pt x="896053" y="1052754"/>
                  <a:pt x="775005" y="1103757"/>
                </a:cubicBezTo>
                <a:cubicBezTo>
                  <a:pt x="653957" y="1154760"/>
                  <a:pt x="461003" y="1065312"/>
                  <a:pt x="183963" y="1103757"/>
                </a:cubicBezTo>
                <a:cubicBezTo>
                  <a:pt x="60144" y="1117643"/>
                  <a:pt x="-5710" y="1022384"/>
                  <a:pt x="0" y="919794"/>
                </a:cubicBezTo>
                <a:cubicBezTo>
                  <a:pt x="-34747" y="824938"/>
                  <a:pt x="42037" y="690825"/>
                  <a:pt x="0" y="537162"/>
                </a:cubicBezTo>
                <a:cubicBezTo>
                  <a:pt x="-42037" y="383499"/>
                  <a:pt x="27481" y="275348"/>
                  <a:pt x="0" y="183963"/>
                </a:cubicBezTo>
                <a:close/>
              </a:path>
              <a:path w="2089407" h="1103757" stroke="0" extrusionOk="0">
                <a:moveTo>
                  <a:pt x="0" y="183963"/>
                </a:moveTo>
                <a:cubicBezTo>
                  <a:pt x="16872" y="98605"/>
                  <a:pt x="69454" y="22847"/>
                  <a:pt x="183963" y="0"/>
                </a:cubicBezTo>
                <a:cubicBezTo>
                  <a:pt x="301207" y="-6279"/>
                  <a:pt x="507823" y="35594"/>
                  <a:pt x="740575" y="0"/>
                </a:cubicBezTo>
                <a:cubicBezTo>
                  <a:pt x="973327" y="-35594"/>
                  <a:pt x="1073425" y="42326"/>
                  <a:pt x="1262758" y="0"/>
                </a:cubicBezTo>
                <a:cubicBezTo>
                  <a:pt x="1452091" y="-42326"/>
                  <a:pt x="1772864" y="35253"/>
                  <a:pt x="1905444" y="0"/>
                </a:cubicBezTo>
                <a:cubicBezTo>
                  <a:pt x="2035482" y="-5882"/>
                  <a:pt x="2084436" y="81966"/>
                  <a:pt x="2089407" y="183963"/>
                </a:cubicBezTo>
                <a:cubicBezTo>
                  <a:pt x="2091269" y="282375"/>
                  <a:pt x="2079166" y="467269"/>
                  <a:pt x="2089407" y="551879"/>
                </a:cubicBezTo>
                <a:cubicBezTo>
                  <a:pt x="2099648" y="636489"/>
                  <a:pt x="2088369" y="834251"/>
                  <a:pt x="2089407" y="919794"/>
                </a:cubicBezTo>
                <a:cubicBezTo>
                  <a:pt x="2087097" y="1021115"/>
                  <a:pt x="2033032" y="1111883"/>
                  <a:pt x="1905444" y="1103757"/>
                </a:cubicBezTo>
                <a:cubicBezTo>
                  <a:pt x="1677299" y="1121022"/>
                  <a:pt x="1454905" y="1057735"/>
                  <a:pt x="1297187" y="1103757"/>
                </a:cubicBezTo>
                <a:cubicBezTo>
                  <a:pt x="1139469" y="1149779"/>
                  <a:pt x="953028" y="1060317"/>
                  <a:pt x="740575" y="1103757"/>
                </a:cubicBezTo>
                <a:cubicBezTo>
                  <a:pt x="528122" y="1147197"/>
                  <a:pt x="356897" y="1100873"/>
                  <a:pt x="183963" y="1103757"/>
                </a:cubicBezTo>
                <a:cubicBezTo>
                  <a:pt x="57589" y="1107662"/>
                  <a:pt x="3116" y="1029410"/>
                  <a:pt x="0" y="919794"/>
                </a:cubicBezTo>
                <a:cubicBezTo>
                  <a:pt x="-1682" y="737176"/>
                  <a:pt x="45802" y="702109"/>
                  <a:pt x="0" y="537162"/>
                </a:cubicBezTo>
                <a:cubicBezTo>
                  <a:pt x="-45802" y="372215"/>
                  <a:pt x="4464" y="34792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67452765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solidFill>
                  <a:srgbClr val="FFFFFF"/>
                </a:solidFill>
                <a:latin typeface="Aptos" panose="020B0004020202020204" pitchFamily="34" charset="0"/>
              </a:rPr>
              <a:t>Broker threatens the Pharma owner to pay for the drugs that his ship destroyed</a:t>
            </a:r>
            <a:endParaRPr lang="en-US" sz="1300" dirty="0"/>
          </a:p>
        </p:txBody>
      </p:sp>
      <p:sp>
        <p:nvSpPr>
          <p:cNvPr id="19" name="Rectangle: Rounded Corners 18">
            <a:extLst>
              <a:ext uri="{FF2B5EF4-FFF2-40B4-BE49-F238E27FC236}">
                <a16:creationId xmlns:a16="http://schemas.microsoft.com/office/drawing/2014/main" id="{C32B17FF-528E-8A24-903F-9E9BD7A80E66}"/>
              </a:ext>
            </a:extLst>
          </p:cNvPr>
          <p:cNvSpPr/>
          <p:nvPr/>
        </p:nvSpPr>
        <p:spPr>
          <a:xfrm>
            <a:off x="438688" y="5573591"/>
            <a:ext cx="2089406" cy="1120547"/>
          </a:xfrm>
          <a:custGeom>
            <a:avLst/>
            <a:gdLst>
              <a:gd name="connsiteX0" fmla="*/ 0 w 2089406"/>
              <a:gd name="connsiteY0" fmla="*/ 186762 h 1120547"/>
              <a:gd name="connsiteX1" fmla="*/ 186762 w 2089406"/>
              <a:gd name="connsiteY1" fmla="*/ 0 h 1120547"/>
              <a:gd name="connsiteX2" fmla="*/ 724405 w 2089406"/>
              <a:gd name="connsiteY2" fmla="*/ 0 h 1120547"/>
              <a:gd name="connsiteX3" fmla="*/ 1330683 w 2089406"/>
              <a:gd name="connsiteY3" fmla="*/ 0 h 1120547"/>
              <a:gd name="connsiteX4" fmla="*/ 1902644 w 2089406"/>
              <a:gd name="connsiteY4" fmla="*/ 0 h 1120547"/>
              <a:gd name="connsiteX5" fmla="*/ 2089406 w 2089406"/>
              <a:gd name="connsiteY5" fmla="*/ 186762 h 1120547"/>
              <a:gd name="connsiteX6" fmla="*/ 2089406 w 2089406"/>
              <a:gd name="connsiteY6" fmla="*/ 575214 h 1120547"/>
              <a:gd name="connsiteX7" fmla="*/ 2089406 w 2089406"/>
              <a:gd name="connsiteY7" fmla="*/ 933785 h 1120547"/>
              <a:gd name="connsiteX8" fmla="*/ 1902644 w 2089406"/>
              <a:gd name="connsiteY8" fmla="*/ 1120547 h 1120547"/>
              <a:gd name="connsiteX9" fmla="*/ 1330683 w 2089406"/>
              <a:gd name="connsiteY9" fmla="*/ 1120547 h 1120547"/>
              <a:gd name="connsiteX10" fmla="*/ 810199 w 2089406"/>
              <a:gd name="connsiteY10" fmla="*/ 1120547 h 1120547"/>
              <a:gd name="connsiteX11" fmla="*/ 186762 w 2089406"/>
              <a:gd name="connsiteY11" fmla="*/ 1120547 h 1120547"/>
              <a:gd name="connsiteX12" fmla="*/ 0 w 2089406"/>
              <a:gd name="connsiteY12" fmla="*/ 933785 h 1120547"/>
              <a:gd name="connsiteX13" fmla="*/ 0 w 2089406"/>
              <a:gd name="connsiteY13" fmla="*/ 567744 h 1120547"/>
              <a:gd name="connsiteX14" fmla="*/ 0 w 2089406"/>
              <a:gd name="connsiteY14" fmla="*/ 186762 h 112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6" h="1120547" fill="none" extrusionOk="0">
                <a:moveTo>
                  <a:pt x="0" y="186762"/>
                </a:moveTo>
                <a:cubicBezTo>
                  <a:pt x="5179" y="83932"/>
                  <a:pt x="74913" y="13528"/>
                  <a:pt x="186762" y="0"/>
                </a:cubicBezTo>
                <a:cubicBezTo>
                  <a:pt x="416769" y="-6163"/>
                  <a:pt x="600068" y="45963"/>
                  <a:pt x="724405" y="0"/>
                </a:cubicBezTo>
                <a:cubicBezTo>
                  <a:pt x="848742" y="-45963"/>
                  <a:pt x="1154045" y="19499"/>
                  <a:pt x="1330683" y="0"/>
                </a:cubicBezTo>
                <a:cubicBezTo>
                  <a:pt x="1507321" y="-19499"/>
                  <a:pt x="1735178" y="23009"/>
                  <a:pt x="1902644" y="0"/>
                </a:cubicBezTo>
                <a:cubicBezTo>
                  <a:pt x="1996613" y="-21798"/>
                  <a:pt x="2084710" y="56435"/>
                  <a:pt x="2089406" y="186762"/>
                </a:cubicBezTo>
                <a:cubicBezTo>
                  <a:pt x="2130526" y="297770"/>
                  <a:pt x="2075455" y="467455"/>
                  <a:pt x="2089406" y="575214"/>
                </a:cubicBezTo>
                <a:cubicBezTo>
                  <a:pt x="2103357" y="682973"/>
                  <a:pt x="2049392" y="815810"/>
                  <a:pt x="2089406" y="933785"/>
                </a:cubicBezTo>
                <a:cubicBezTo>
                  <a:pt x="2103589" y="1062998"/>
                  <a:pt x="1985254" y="1104448"/>
                  <a:pt x="1902644" y="1120547"/>
                </a:cubicBezTo>
                <a:cubicBezTo>
                  <a:pt x="1782239" y="1142523"/>
                  <a:pt x="1451015" y="1092715"/>
                  <a:pt x="1330683" y="1120547"/>
                </a:cubicBezTo>
                <a:cubicBezTo>
                  <a:pt x="1210351" y="1148379"/>
                  <a:pt x="1023140" y="1061557"/>
                  <a:pt x="810199" y="1120547"/>
                </a:cubicBezTo>
                <a:cubicBezTo>
                  <a:pt x="597258" y="1179537"/>
                  <a:pt x="373372" y="1048329"/>
                  <a:pt x="186762" y="1120547"/>
                </a:cubicBezTo>
                <a:cubicBezTo>
                  <a:pt x="76683" y="1096644"/>
                  <a:pt x="-18817" y="1052347"/>
                  <a:pt x="0" y="933785"/>
                </a:cubicBezTo>
                <a:cubicBezTo>
                  <a:pt x="-23297" y="771338"/>
                  <a:pt x="38026" y="734671"/>
                  <a:pt x="0" y="567744"/>
                </a:cubicBezTo>
                <a:cubicBezTo>
                  <a:pt x="-38026" y="400817"/>
                  <a:pt x="9083" y="280168"/>
                  <a:pt x="0" y="186762"/>
                </a:cubicBezTo>
                <a:close/>
              </a:path>
              <a:path w="2089406" h="1120547" stroke="0" extrusionOk="0">
                <a:moveTo>
                  <a:pt x="0" y="186762"/>
                </a:moveTo>
                <a:cubicBezTo>
                  <a:pt x="5792" y="84310"/>
                  <a:pt x="100697" y="-13638"/>
                  <a:pt x="186762" y="0"/>
                </a:cubicBezTo>
                <a:cubicBezTo>
                  <a:pt x="388249" y="-55582"/>
                  <a:pt x="480726" y="39939"/>
                  <a:pt x="741564" y="0"/>
                </a:cubicBezTo>
                <a:cubicBezTo>
                  <a:pt x="1002402" y="-39939"/>
                  <a:pt x="1085996" y="3101"/>
                  <a:pt x="1330683" y="0"/>
                </a:cubicBezTo>
                <a:cubicBezTo>
                  <a:pt x="1575370" y="-3101"/>
                  <a:pt x="1762794" y="12339"/>
                  <a:pt x="1902644" y="0"/>
                </a:cubicBezTo>
                <a:cubicBezTo>
                  <a:pt x="2010228" y="-5411"/>
                  <a:pt x="2101562" y="96662"/>
                  <a:pt x="2089406" y="186762"/>
                </a:cubicBezTo>
                <a:cubicBezTo>
                  <a:pt x="2107204" y="275697"/>
                  <a:pt x="2050255" y="428214"/>
                  <a:pt x="2089406" y="560274"/>
                </a:cubicBezTo>
                <a:cubicBezTo>
                  <a:pt x="2128557" y="692334"/>
                  <a:pt x="2047026" y="760341"/>
                  <a:pt x="2089406" y="933785"/>
                </a:cubicBezTo>
                <a:cubicBezTo>
                  <a:pt x="2099940" y="1053741"/>
                  <a:pt x="2005776" y="1107199"/>
                  <a:pt x="1902644" y="1120547"/>
                </a:cubicBezTo>
                <a:cubicBezTo>
                  <a:pt x="1744984" y="1142971"/>
                  <a:pt x="1576522" y="1105960"/>
                  <a:pt x="1347842" y="1120547"/>
                </a:cubicBezTo>
                <a:cubicBezTo>
                  <a:pt x="1119162" y="1135134"/>
                  <a:pt x="1031347" y="1083695"/>
                  <a:pt x="793040" y="1120547"/>
                </a:cubicBezTo>
                <a:cubicBezTo>
                  <a:pt x="554733" y="1157399"/>
                  <a:pt x="453275" y="1094083"/>
                  <a:pt x="186762" y="1120547"/>
                </a:cubicBezTo>
                <a:cubicBezTo>
                  <a:pt x="65373" y="1143597"/>
                  <a:pt x="15328" y="1039989"/>
                  <a:pt x="0" y="933785"/>
                </a:cubicBezTo>
                <a:cubicBezTo>
                  <a:pt x="-1750" y="831499"/>
                  <a:pt x="42742" y="716259"/>
                  <a:pt x="0" y="575214"/>
                </a:cubicBezTo>
                <a:cubicBezTo>
                  <a:pt x="-42742" y="434169"/>
                  <a:pt x="39168" y="316545"/>
                  <a:pt x="0" y="186762"/>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75880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uses his most trusted ally Arjun to smuggle diamonds with no documents</a:t>
            </a:r>
          </a:p>
        </p:txBody>
      </p:sp>
      <p:sp>
        <p:nvSpPr>
          <p:cNvPr id="20" name="Rectangle: Rounded Corners 19">
            <a:extLst>
              <a:ext uri="{FF2B5EF4-FFF2-40B4-BE49-F238E27FC236}">
                <a16:creationId xmlns:a16="http://schemas.microsoft.com/office/drawing/2014/main" id="{63B65248-85D3-7DAF-30C1-C0B6305B9FA4}"/>
              </a:ext>
            </a:extLst>
          </p:cNvPr>
          <p:cNvSpPr/>
          <p:nvPr/>
        </p:nvSpPr>
        <p:spPr>
          <a:xfrm>
            <a:off x="2867563" y="5590380"/>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984" y="97882"/>
                  <a:pt x="63707" y="15331"/>
                  <a:pt x="183963" y="0"/>
                </a:cubicBezTo>
                <a:cubicBezTo>
                  <a:pt x="374490" y="-22277"/>
                  <a:pt x="499113" y="56281"/>
                  <a:pt x="706146" y="0"/>
                </a:cubicBezTo>
                <a:cubicBezTo>
                  <a:pt x="913179" y="-56281"/>
                  <a:pt x="1096831" y="1945"/>
                  <a:pt x="1314402" y="0"/>
                </a:cubicBezTo>
                <a:cubicBezTo>
                  <a:pt x="1531973" y="-1945"/>
                  <a:pt x="1650634" y="14222"/>
                  <a:pt x="1905444" y="0"/>
                </a:cubicBezTo>
                <a:cubicBezTo>
                  <a:pt x="1982408" y="-7195"/>
                  <a:pt x="2069609" y="99984"/>
                  <a:pt x="2089407" y="183963"/>
                </a:cubicBezTo>
                <a:cubicBezTo>
                  <a:pt x="2125226" y="354530"/>
                  <a:pt x="2089159" y="395543"/>
                  <a:pt x="2089407" y="537162"/>
                </a:cubicBezTo>
                <a:cubicBezTo>
                  <a:pt x="2089655" y="678781"/>
                  <a:pt x="2087729" y="828065"/>
                  <a:pt x="2089407" y="919794"/>
                </a:cubicBezTo>
                <a:cubicBezTo>
                  <a:pt x="2104178" y="1033377"/>
                  <a:pt x="2007968" y="1110585"/>
                  <a:pt x="1905444" y="1103757"/>
                </a:cubicBezTo>
                <a:cubicBezTo>
                  <a:pt x="1769537" y="1120091"/>
                  <a:pt x="1536432" y="1070223"/>
                  <a:pt x="1331617" y="1103757"/>
                </a:cubicBezTo>
                <a:cubicBezTo>
                  <a:pt x="1126802" y="1137291"/>
                  <a:pt x="1054631" y="1063596"/>
                  <a:pt x="792220" y="1103757"/>
                </a:cubicBezTo>
                <a:cubicBezTo>
                  <a:pt x="529809" y="1143918"/>
                  <a:pt x="406630" y="1054218"/>
                  <a:pt x="183963" y="1103757"/>
                </a:cubicBezTo>
                <a:cubicBezTo>
                  <a:pt x="58110" y="1119676"/>
                  <a:pt x="27355" y="1022037"/>
                  <a:pt x="0" y="919794"/>
                </a:cubicBezTo>
                <a:cubicBezTo>
                  <a:pt x="-32457" y="822959"/>
                  <a:pt x="9632" y="671469"/>
                  <a:pt x="0" y="566595"/>
                </a:cubicBezTo>
                <a:cubicBezTo>
                  <a:pt x="-9632" y="461721"/>
                  <a:pt x="26783" y="303959"/>
                  <a:pt x="0" y="183963"/>
                </a:cubicBezTo>
                <a:close/>
              </a:path>
              <a:path w="2089407" h="1103757" stroke="0" extrusionOk="0">
                <a:moveTo>
                  <a:pt x="0" y="183963"/>
                </a:moveTo>
                <a:cubicBezTo>
                  <a:pt x="15846" y="107431"/>
                  <a:pt x="86881" y="14131"/>
                  <a:pt x="183963" y="0"/>
                </a:cubicBezTo>
                <a:cubicBezTo>
                  <a:pt x="373066" y="-26059"/>
                  <a:pt x="461996" y="25002"/>
                  <a:pt x="723360" y="0"/>
                </a:cubicBezTo>
                <a:cubicBezTo>
                  <a:pt x="984724" y="-25002"/>
                  <a:pt x="1039981" y="67524"/>
                  <a:pt x="1314402" y="0"/>
                </a:cubicBezTo>
                <a:cubicBezTo>
                  <a:pt x="1588823" y="-67524"/>
                  <a:pt x="1635035" y="36783"/>
                  <a:pt x="1905444" y="0"/>
                </a:cubicBezTo>
                <a:cubicBezTo>
                  <a:pt x="2018358" y="-8678"/>
                  <a:pt x="2096012" y="106703"/>
                  <a:pt x="2089407" y="183963"/>
                </a:cubicBezTo>
                <a:cubicBezTo>
                  <a:pt x="2127224" y="356230"/>
                  <a:pt x="2087056" y="434570"/>
                  <a:pt x="2089407" y="559237"/>
                </a:cubicBezTo>
                <a:cubicBezTo>
                  <a:pt x="2091758" y="683904"/>
                  <a:pt x="2070648" y="775318"/>
                  <a:pt x="2089407" y="919794"/>
                </a:cubicBezTo>
                <a:cubicBezTo>
                  <a:pt x="2088567" y="1032104"/>
                  <a:pt x="2003601" y="1096662"/>
                  <a:pt x="1905444" y="1103757"/>
                </a:cubicBezTo>
                <a:cubicBezTo>
                  <a:pt x="1728354" y="1112610"/>
                  <a:pt x="1528621" y="1093710"/>
                  <a:pt x="1366047" y="1103757"/>
                </a:cubicBezTo>
                <a:cubicBezTo>
                  <a:pt x="1203473" y="1113804"/>
                  <a:pt x="988544" y="1060257"/>
                  <a:pt x="843864" y="1103757"/>
                </a:cubicBezTo>
                <a:cubicBezTo>
                  <a:pt x="699184" y="1147257"/>
                  <a:pt x="377310" y="1074651"/>
                  <a:pt x="183963" y="1103757"/>
                </a:cubicBezTo>
                <a:cubicBezTo>
                  <a:pt x="68461" y="1097050"/>
                  <a:pt x="-5279" y="1022267"/>
                  <a:pt x="0" y="919794"/>
                </a:cubicBezTo>
                <a:cubicBezTo>
                  <a:pt x="-11536" y="814452"/>
                  <a:pt x="19240" y="730925"/>
                  <a:pt x="0" y="566595"/>
                </a:cubicBezTo>
                <a:cubicBezTo>
                  <a:pt x="-19240" y="402265"/>
                  <a:pt x="12289" y="26341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6688249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plans to steal the money from the cult leader's Swiss account</a:t>
            </a:r>
          </a:p>
        </p:txBody>
      </p:sp>
      <p:sp>
        <p:nvSpPr>
          <p:cNvPr id="21" name="Rectangle: Rounded Corners 20">
            <a:extLst>
              <a:ext uri="{FF2B5EF4-FFF2-40B4-BE49-F238E27FC236}">
                <a16:creationId xmlns:a16="http://schemas.microsoft.com/office/drawing/2014/main" id="{09581726-3F8A-3017-3F2C-DE1DDBE6A216}"/>
              </a:ext>
            </a:extLst>
          </p:cNvPr>
          <p:cNvSpPr/>
          <p:nvPr/>
        </p:nvSpPr>
        <p:spPr>
          <a:xfrm>
            <a:off x="5296438" y="5590379"/>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16" y="53929"/>
                  <a:pt x="81923" y="2551"/>
                  <a:pt x="183963" y="0"/>
                </a:cubicBezTo>
                <a:cubicBezTo>
                  <a:pt x="320878" y="-51102"/>
                  <a:pt x="655763" y="51159"/>
                  <a:pt x="775005" y="0"/>
                </a:cubicBezTo>
                <a:cubicBezTo>
                  <a:pt x="894247" y="-51159"/>
                  <a:pt x="1175651" y="30418"/>
                  <a:pt x="1297187" y="0"/>
                </a:cubicBezTo>
                <a:cubicBezTo>
                  <a:pt x="1418723" y="-30418"/>
                  <a:pt x="1718709" y="54404"/>
                  <a:pt x="1905444" y="0"/>
                </a:cubicBezTo>
                <a:cubicBezTo>
                  <a:pt x="2022913" y="1320"/>
                  <a:pt x="2074625" y="99517"/>
                  <a:pt x="2089407" y="183963"/>
                </a:cubicBezTo>
                <a:cubicBezTo>
                  <a:pt x="2126943" y="352139"/>
                  <a:pt x="2044854" y="431298"/>
                  <a:pt x="2089407" y="566595"/>
                </a:cubicBezTo>
                <a:cubicBezTo>
                  <a:pt x="2133960" y="701892"/>
                  <a:pt x="2062681" y="817510"/>
                  <a:pt x="2089407" y="919794"/>
                </a:cubicBezTo>
                <a:cubicBezTo>
                  <a:pt x="2085785" y="1017424"/>
                  <a:pt x="2011116" y="1100962"/>
                  <a:pt x="1905444" y="1103757"/>
                </a:cubicBezTo>
                <a:cubicBezTo>
                  <a:pt x="1690641" y="1145941"/>
                  <a:pt x="1593194" y="1065491"/>
                  <a:pt x="1331617" y="1103757"/>
                </a:cubicBezTo>
                <a:cubicBezTo>
                  <a:pt x="1070040" y="1142023"/>
                  <a:pt x="976881" y="1095781"/>
                  <a:pt x="723360" y="1103757"/>
                </a:cubicBezTo>
                <a:cubicBezTo>
                  <a:pt x="469839" y="1111733"/>
                  <a:pt x="347861" y="1074262"/>
                  <a:pt x="183963" y="1103757"/>
                </a:cubicBezTo>
                <a:cubicBezTo>
                  <a:pt x="93697" y="1104894"/>
                  <a:pt x="-4774" y="1024236"/>
                  <a:pt x="0" y="919794"/>
                </a:cubicBezTo>
                <a:cubicBezTo>
                  <a:pt x="-42188" y="822907"/>
                  <a:pt x="24959" y="660616"/>
                  <a:pt x="0" y="559237"/>
                </a:cubicBezTo>
                <a:cubicBezTo>
                  <a:pt x="-24959" y="457858"/>
                  <a:pt x="14153" y="308809"/>
                  <a:pt x="0" y="183963"/>
                </a:cubicBezTo>
                <a:close/>
              </a:path>
              <a:path w="2089407" h="1103757" stroke="0" extrusionOk="0">
                <a:moveTo>
                  <a:pt x="0" y="183963"/>
                </a:moveTo>
                <a:cubicBezTo>
                  <a:pt x="19802" y="94110"/>
                  <a:pt x="87340" y="19057"/>
                  <a:pt x="183963" y="0"/>
                </a:cubicBezTo>
                <a:cubicBezTo>
                  <a:pt x="320803" y="-4219"/>
                  <a:pt x="540495" y="40109"/>
                  <a:pt x="740575" y="0"/>
                </a:cubicBezTo>
                <a:cubicBezTo>
                  <a:pt x="940655" y="-40109"/>
                  <a:pt x="1105014" y="45571"/>
                  <a:pt x="1297187" y="0"/>
                </a:cubicBezTo>
                <a:cubicBezTo>
                  <a:pt x="1489360" y="-45571"/>
                  <a:pt x="1655209" y="27634"/>
                  <a:pt x="1905444" y="0"/>
                </a:cubicBezTo>
                <a:cubicBezTo>
                  <a:pt x="2005235" y="-4803"/>
                  <a:pt x="2086328" y="101955"/>
                  <a:pt x="2089407" y="183963"/>
                </a:cubicBezTo>
                <a:cubicBezTo>
                  <a:pt x="2124747" y="329123"/>
                  <a:pt x="2058041" y="402020"/>
                  <a:pt x="2089407" y="544520"/>
                </a:cubicBezTo>
                <a:cubicBezTo>
                  <a:pt x="2120773" y="687020"/>
                  <a:pt x="2075409" y="750723"/>
                  <a:pt x="2089407" y="919794"/>
                </a:cubicBezTo>
                <a:cubicBezTo>
                  <a:pt x="2093873" y="1017882"/>
                  <a:pt x="2010561" y="1108395"/>
                  <a:pt x="1905444" y="1103757"/>
                </a:cubicBezTo>
                <a:cubicBezTo>
                  <a:pt x="1718791" y="1120296"/>
                  <a:pt x="1544207" y="1039807"/>
                  <a:pt x="1366047" y="1103757"/>
                </a:cubicBezTo>
                <a:cubicBezTo>
                  <a:pt x="1187887" y="1167707"/>
                  <a:pt x="1011865" y="1101754"/>
                  <a:pt x="792220" y="1103757"/>
                </a:cubicBezTo>
                <a:cubicBezTo>
                  <a:pt x="572575" y="1105760"/>
                  <a:pt x="473208" y="1045757"/>
                  <a:pt x="183963" y="1103757"/>
                </a:cubicBezTo>
                <a:cubicBezTo>
                  <a:pt x="82508" y="1106891"/>
                  <a:pt x="9264" y="1012877"/>
                  <a:pt x="0" y="919794"/>
                </a:cubicBezTo>
                <a:cubicBezTo>
                  <a:pt x="-23343" y="808797"/>
                  <a:pt x="13416" y="706718"/>
                  <a:pt x="0" y="537162"/>
                </a:cubicBezTo>
                <a:cubicBezTo>
                  <a:pt x="-13416" y="367606"/>
                  <a:pt x="13717" y="2818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22120086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makes himself get caught by the CBI so that he is safe in JC</a:t>
            </a:r>
          </a:p>
        </p:txBody>
      </p:sp>
      <p:sp>
        <p:nvSpPr>
          <p:cNvPr id="22" name="Rectangle: Rounded Corners 21">
            <a:extLst>
              <a:ext uri="{FF2B5EF4-FFF2-40B4-BE49-F238E27FC236}">
                <a16:creationId xmlns:a16="http://schemas.microsoft.com/office/drawing/2014/main" id="{8F66752D-ECD2-6AA5-F7AC-73B478F55C30}"/>
              </a:ext>
            </a:extLst>
          </p:cNvPr>
          <p:cNvSpPr/>
          <p:nvPr/>
        </p:nvSpPr>
        <p:spPr>
          <a:xfrm>
            <a:off x="7725313" y="5590378"/>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857" y="88280"/>
                  <a:pt x="77740" y="19412"/>
                  <a:pt x="183963" y="0"/>
                </a:cubicBezTo>
                <a:cubicBezTo>
                  <a:pt x="438017" y="-45457"/>
                  <a:pt x="502891" y="23782"/>
                  <a:pt x="723360" y="0"/>
                </a:cubicBezTo>
                <a:cubicBezTo>
                  <a:pt x="943829" y="-23782"/>
                  <a:pt x="1125021" y="20196"/>
                  <a:pt x="1314402" y="0"/>
                </a:cubicBezTo>
                <a:cubicBezTo>
                  <a:pt x="1503783" y="-20196"/>
                  <a:pt x="1696634" y="48903"/>
                  <a:pt x="1905444" y="0"/>
                </a:cubicBezTo>
                <a:cubicBezTo>
                  <a:pt x="2009108" y="10916"/>
                  <a:pt x="2077999" y="64749"/>
                  <a:pt x="2089407" y="183963"/>
                </a:cubicBezTo>
                <a:cubicBezTo>
                  <a:pt x="2096784" y="291068"/>
                  <a:pt x="2087664" y="359065"/>
                  <a:pt x="2089407" y="529804"/>
                </a:cubicBezTo>
                <a:cubicBezTo>
                  <a:pt x="2091150" y="700543"/>
                  <a:pt x="2081593" y="727345"/>
                  <a:pt x="2089407" y="919794"/>
                </a:cubicBezTo>
                <a:cubicBezTo>
                  <a:pt x="2094828" y="1018051"/>
                  <a:pt x="2005317" y="1079788"/>
                  <a:pt x="1905444" y="1103757"/>
                </a:cubicBezTo>
                <a:cubicBezTo>
                  <a:pt x="1741811" y="1130987"/>
                  <a:pt x="1499355" y="1083466"/>
                  <a:pt x="1331617" y="1103757"/>
                </a:cubicBezTo>
                <a:cubicBezTo>
                  <a:pt x="1163879" y="1124048"/>
                  <a:pt x="1004112" y="1100557"/>
                  <a:pt x="757790" y="1103757"/>
                </a:cubicBezTo>
                <a:cubicBezTo>
                  <a:pt x="511468" y="1106957"/>
                  <a:pt x="419767" y="1101081"/>
                  <a:pt x="183963" y="1103757"/>
                </a:cubicBezTo>
                <a:cubicBezTo>
                  <a:pt x="84620" y="1129605"/>
                  <a:pt x="2631" y="1002492"/>
                  <a:pt x="0" y="919794"/>
                </a:cubicBezTo>
                <a:cubicBezTo>
                  <a:pt x="-32026" y="745129"/>
                  <a:pt x="42403" y="617224"/>
                  <a:pt x="0" y="537162"/>
                </a:cubicBezTo>
                <a:cubicBezTo>
                  <a:pt x="-42403" y="457100"/>
                  <a:pt x="10868" y="345369"/>
                  <a:pt x="0" y="183963"/>
                </a:cubicBezTo>
                <a:close/>
              </a:path>
              <a:path w="2089407" h="1103757" stroke="0" extrusionOk="0">
                <a:moveTo>
                  <a:pt x="0" y="183963"/>
                </a:moveTo>
                <a:cubicBezTo>
                  <a:pt x="-15818" y="62023"/>
                  <a:pt x="97258" y="22331"/>
                  <a:pt x="183963" y="0"/>
                </a:cubicBezTo>
                <a:cubicBezTo>
                  <a:pt x="356712" y="-52209"/>
                  <a:pt x="581268" y="24480"/>
                  <a:pt x="775005" y="0"/>
                </a:cubicBezTo>
                <a:cubicBezTo>
                  <a:pt x="968742" y="-24480"/>
                  <a:pt x="1211665" y="66530"/>
                  <a:pt x="1348832" y="0"/>
                </a:cubicBezTo>
                <a:cubicBezTo>
                  <a:pt x="1485999" y="-66530"/>
                  <a:pt x="1785476" y="2902"/>
                  <a:pt x="1905444" y="0"/>
                </a:cubicBezTo>
                <a:cubicBezTo>
                  <a:pt x="2010628" y="-1466"/>
                  <a:pt x="2098522" y="83255"/>
                  <a:pt x="2089407" y="183963"/>
                </a:cubicBezTo>
                <a:cubicBezTo>
                  <a:pt x="2113335" y="340289"/>
                  <a:pt x="2068290" y="465929"/>
                  <a:pt x="2089407" y="566595"/>
                </a:cubicBezTo>
                <a:cubicBezTo>
                  <a:pt x="2110524" y="667261"/>
                  <a:pt x="2088220" y="802474"/>
                  <a:pt x="2089407" y="919794"/>
                </a:cubicBezTo>
                <a:cubicBezTo>
                  <a:pt x="2097404" y="1002918"/>
                  <a:pt x="2013014" y="1107004"/>
                  <a:pt x="1905444" y="1103757"/>
                </a:cubicBezTo>
                <a:cubicBezTo>
                  <a:pt x="1724041" y="1104953"/>
                  <a:pt x="1578097" y="1103005"/>
                  <a:pt x="1314402" y="1103757"/>
                </a:cubicBezTo>
                <a:cubicBezTo>
                  <a:pt x="1050707" y="1104509"/>
                  <a:pt x="895860" y="1052116"/>
                  <a:pt x="740575" y="1103757"/>
                </a:cubicBezTo>
                <a:cubicBezTo>
                  <a:pt x="585290" y="1155398"/>
                  <a:pt x="355101" y="1046079"/>
                  <a:pt x="183963" y="1103757"/>
                </a:cubicBezTo>
                <a:cubicBezTo>
                  <a:pt x="74604" y="1109250"/>
                  <a:pt x="3255" y="1034448"/>
                  <a:pt x="0" y="919794"/>
                </a:cubicBezTo>
                <a:cubicBezTo>
                  <a:pt x="-1810" y="819938"/>
                  <a:pt x="35505" y="738437"/>
                  <a:pt x="0" y="559237"/>
                </a:cubicBezTo>
                <a:cubicBezTo>
                  <a:pt x="-35505" y="380037"/>
                  <a:pt x="36114" y="3663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73702190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 owner kills himself in fear rather than getting tortured by the mafia</a:t>
            </a:r>
            <a:endParaRPr lang="en-US" sz="1300" dirty="0"/>
          </a:p>
        </p:txBody>
      </p:sp>
      <p:sp>
        <p:nvSpPr>
          <p:cNvPr id="23" name="Rectangle: Rounded Corners 22">
            <a:extLst>
              <a:ext uri="{FF2B5EF4-FFF2-40B4-BE49-F238E27FC236}">
                <a16:creationId xmlns:a16="http://schemas.microsoft.com/office/drawing/2014/main" id="{0F1B34EF-E3D1-2A99-D9AE-9A45B72B5B63}"/>
              </a:ext>
            </a:extLst>
          </p:cNvPr>
          <p:cNvSpPr/>
          <p:nvPr/>
        </p:nvSpPr>
        <p:spPr>
          <a:xfrm>
            <a:off x="10154188" y="5573601"/>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26649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594" y="72776"/>
                  <a:pt x="86318" y="-3080"/>
                  <a:pt x="183963" y="0"/>
                </a:cubicBezTo>
                <a:cubicBezTo>
                  <a:pt x="369091" y="-21977"/>
                  <a:pt x="592664" y="37434"/>
                  <a:pt x="775005" y="0"/>
                </a:cubicBezTo>
                <a:cubicBezTo>
                  <a:pt x="957346" y="-37434"/>
                  <a:pt x="1203443" y="5666"/>
                  <a:pt x="1331617" y="0"/>
                </a:cubicBezTo>
                <a:cubicBezTo>
                  <a:pt x="1459791" y="-5666"/>
                  <a:pt x="1695831" y="26267"/>
                  <a:pt x="1905444" y="0"/>
                </a:cubicBezTo>
                <a:cubicBezTo>
                  <a:pt x="1989493" y="22043"/>
                  <a:pt x="2083406" y="87694"/>
                  <a:pt x="2089407" y="183963"/>
                </a:cubicBezTo>
                <a:cubicBezTo>
                  <a:pt x="2107184" y="310457"/>
                  <a:pt x="2047993" y="451335"/>
                  <a:pt x="2089407" y="544520"/>
                </a:cubicBezTo>
                <a:cubicBezTo>
                  <a:pt x="2130821" y="637705"/>
                  <a:pt x="2089322" y="743079"/>
                  <a:pt x="2089407" y="919794"/>
                </a:cubicBezTo>
                <a:cubicBezTo>
                  <a:pt x="2095999" y="1024318"/>
                  <a:pt x="2021123" y="1096693"/>
                  <a:pt x="1905444" y="1103757"/>
                </a:cubicBezTo>
                <a:cubicBezTo>
                  <a:pt x="1728696" y="1115515"/>
                  <a:pt x="1601121" y="1094642"/>
                  <a:pt x="1366047" y="1103757"/>
                </a:cubicBezTo>
                <a:cubicBezTo>
                  <a:pt x="1130973" y="1112872"/>
                  <a:pt x="1094547" y="1050001"/>
                  <a:pt x="826649" y="1103757"/>
                </a:cubicBezTo>
                <a:cubicBezTo>
                  <a:pt x="558751" y="1157513"/>
                  <a:pt x="318948" y="1030722"/>
                  <a:pt x="183963" y="1103757"/>
                </a:cubicBezTo>
                <a:cubicBezTo>
                  <a:pt x="76496" y="1117731"/>
                  <a:pt x="3281" y="999784"/>
                  <a:pt x="0" y="919794"/>
                </a:cubicBezTo>
                <a:cubicBezTo>
                  <a:pt x="-29698" y="791893"/>
                  <a:pt x="28848" y="670442"/>
                  <a:pt x="0" y="544520"/>
                </a:cubicBezTo>
                <a:cubicBezTo>
                  <a:pt x="-28848" y="418598"/>
                  <a:pt x="28546" y="285001"/>
                  <a:pt x="0" y="183963"/>
                </a:cubicBezTo>
                <a:close/>
              </a:path>
              <a:path w="2089407" h="1103757" stroke="0" extrusionOk="0">
                <a:moveTo>
                  <a:pt x="0" y="183963"/>
                </a:moveTo>
                <a:cubicBezTo>
                  <a:pt x="3980" y="81630"/>
                  <a:pt x="87796" y="9598"/>
                  <a:pt x="183963" y="0"/>
                </a:cubicBezTo>
                <a:cubicBezTo>
                  <a:pt x="362964" y="-45097"/>
                  <a:pt x="609921" y="4031"/>
                  <a:pt x="775005" y="0"/>
                </a:cubicBezTo>
                <a:cubicBezTo>
                  <a:pt x="940089" y="-4031"/>
                  <a:pt x="1120464" y="29424"/>
                  <a:pt x="1297187" y="0"/>
                </a:cubicBezTo>
                <a:cubicBezTo>
                  <a:pt x="1473910" y="-29424"/>
                  <a:pt x="1764838" y="70899"/>
                  <a:pt x="1905444" y="0"/>
                </a:cubicBezTo>
                <a:cubicBezTo>
                  <a:pt x="2025261" y="16466"/>
                  <a:pt x="2093266" y="95882"/>
                  <a:pt x="2089407" y="183963"/>
                </a:cubicBezTo>
                <a:cubicBezTo>
                  <a:pt x="2089855" y="257420"/>
                  <a:pt x="2063384" y="463195"/>
                  <a:pt x="2089407" y="544520"/>
                </a:cubicBezTo>
                <a:cubicBezTo>
                  <a:pt x="2115430" y="625845"/>
                  <a:pt x="2059410" y="803407"/>
                  <a:pt x="2089407" y="919794"/>
                </a:cubicBezTo>
                <a:cubicBezTo>
                  <a:pt x="2099126" y="1021854"/>
                  <a:pt x="2031513" y="1107746"/>
                  <a:pt x="1905444" y="1103757"/>
                </a:cubicBezTo>
                <a:cubicBezTo>
                  <a:pt x="1636877" y="1129860"/>
                  <a:pt x="1601373" y="1071041"/>
                  <a:pt x="1366047" y="1103757"/>
                </a:cubicBezTo>
                <a:cubicBezTo>
                  <a:pt x="1130721" y="1136473"/>
                  <a:pt x="1063094" y="1079116"/>
                  <a:pt x="775005" y="1103757"/>
                </a:cubicBezTo>
                <a:cubicBezTo>
                  <a:pt x="486916" y="1128398"/>
                  <a:pt x="448300" y="1080105"/>
                  <a:pt x="183963" y="1103757"/>
                </a:cubicBezTo>
                <a:cubicBezTo>
                  <a:pt x="84489" y="1102690"/>
                  <a:pt x="-1884" y="995372"/>
                  <a:pt x="0" y="919794"/>
                </a:cubicBezTo>
                <a:cubicBezTo>
                  <a:pt x="-33207" y="754004"/>
                  <a:pt x="11556" y="690751"/>
                  <a:pt x="0" y="559237"/>
                </a:cubicBezTo>
                <a:cubicBezTo>
                  <a:pt x="-11556" y="427723"/>
                  <a:pt x="29714" y="260724"/>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30577495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 pharma owner burns down his warehouse to get insurance money but is caught for Arson fraud</a:t>
            </a:r>
          </a:p>
        </p:txBody>
      </p:sp>
      <p:cxnSp>
        <p:nvCxnSpPr>
          <p:cNvPr id="25" name="Straight Arrow Connector 24">
            <a:extLst>
              <a:ext uri="{FF2B5EF4-FFF2-40B4-BE49-F238E27FC236}">
                <a16:creationId xmlns:a16="http://schemas.microsoft.com/office/drawing/2014/main" id="{35E0D263-0390-4DFC-96E8-DF4AF7B4EC14}"/>
              </a:ext>
            </a:extLst>
          </p:cNvPr>
          <p:cNvCxnSpPr>
            <a:cxnSpLocks/>
            <a:stCxn id="4" idx="3"/>
            <a:endCxn id="5" idx="1"/>
          </p:cNvCxnSpPr>
          <p:nvPr/>
        </p:nvCxnSpPr>
        <p:spPr>
          <a:xfrm flipV="1">
            <a:off x="2528094" y="1182010"/>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B2BF41-FF3C-F5E6-2A12-276A034F6247}"/>
              </a:ext>
            </a:extLst>
          </p:cNvPr>
          <p:cNvCxnSpPr>
            <a:cxnSpLocks/>
            <a:stCxn id="5" idx="3"/>
            <a:endCxn id="6" idx="1"/>
          </p:cNvCxnSpPr>
          <p:nvPr/>
        </p:nvCxnSpPr>
        <p:spPr>
          <a:xfrm flipV="1">
            <a:off x="4956969" y="118200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9853ED-1DF5-A416-4C92-C49C8CE19366}"/>
              </a:ext>
            </a:extLst>
          </p:cNvPr>
          <p:cNvCxnSpPr>
            <a:cxnSpLocks/>
            <a:stCxn id="6" idx="3"/>
            <a:endCxn id="7" idx="1"/>
          </p:cNvCxnSpPr>
          <p:nvPr/>
        </p:nvCxnSpPr>
        <p:spPr>
          <a:xfrm flipV="1">
            <a:off x="7385844" y="118200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B440E0F-5A72-72F1-8DE9-9CE5BEB72A84}"/>
              </a:ext>
            </a:extLst>
          </p:cNvPr>
          <p:cNvCxnSpPr>
            <a:cxnSpLocks/>
            <a:stCxn id="7" idx="3"/>
            <a:endCxn id="8" idx="1"/>
          </p:cNvCxnSpPr>
          <p:nvPr/>
        </p:nvCxnSpPr>
        <p:spPr>
          <a:xfrm>
            <a:off x="9814719" y="1182007"/>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85D198-54D5-AFDA-A68A-227F463BAC15}"/>
              </a:ext>
            </a:extLst>
          </p:cNvPr>
          <p:cNvCxnSpPr>
            <a:cxnSpLocks/>
          </p:cNvCxnSpPr>
          <p:nvPr/>
        </p:nvCxnSpPr>
        <p:spPr>
          <a:xfrm flipH="1" flipV="1">
            <a:off x="2528094" y="279173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750A1B6-66CF-0EEC-3003-ED6646FA5ABA}"/>
              </a:ext>
            </a:extLst>
          </p:cNvPr>
          <p:cNvCxnSpPr>
            <a:cxnSpLocks/>
          </p:cNvCxnSpPr>
          <p:nvPr/>
        </p:nvCxnSpPr>
        <p:spPr>
          <a:xfrm flipH="1" flipV="1">
            <a:off x="4956969" y="27917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106D370-CBE4-54F5-2065-E61E33EC5A94}"/>
              </a:ext>
            </a:extLst>
          </p:cNvPr>
          <p:cNvCxnSpPr>
            <a:cxnSpLocks/>
          </p:cNvCxnSpPr>
          <p:nvPr/>
        </p:nvCxnSpPr>
        <p:spPr>
          <a:xfrm flipH="1" flipV="1">
            <a:off x="7385844" y="2791733"/>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353E99-E4A4-4774-A885-C8C23BBB8AD5}"/>
              </a:ext>
            </a:extLst>
          </p:cNvPr>
          <p:cNvCxnSpPr>
            <a:cxnSpLocks/>
          </p:cNvCxnSpPr>
          <p:nvPr/>
        </p:nvCxnSpPr>
        <p:spPr>
          <a:xfrm flipH="1">
            <a:off x="9814719" y="2791732"/>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2D91E63-7B68-0DAD-EDD4-FF8410E73623}"/>
              </a:ext>
            </a:extLst>
          </p:cNvPr>
          <p:cNvCxnSpPr/>
          <p:nvPr/>
        </p:nvCxnSpPr>
        <p:spPr>
          <a:xfrm flipV="1">
            <a:off x="2528094"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C1B567-AC88-098B-1060-92CC10114259}"/>
              </a:ext>
            </a:extLst>
          </p:cNvPr>
          <p:cNvCxnSpPr>
            <a:cxnSpLocks/>
          </p:cNvCxnSpPr>
          <p:nvPr/>
        </p:nvCxnSpPr>
        <p:spPr>
          <a:xfrm flipV="1">
            <a:off x="4956969"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6B34419-6F77-3E45-06AE-6F733C3E3A3F}"/>
              </a:ext>
            </a:extLst>
          </p:cNvPr>
          <p:cNvCxnSpPr>
            <a:cxnSpLocks/>
          </p:cNvCxnSpPr>
          <p:nvPr/>
        </p:nvCxnSpPr>
        <p:spPr>
          <a:xfrm flipV="1">
            <a:off x="7403178" y="44944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8BE0F1-767F-2A7D-D4CD-64439FD91ABF}"/>
              </a:ext>
            </a:extLst>
          </p:cNvPr>
          <p:cNvCxnSpPr>
            <a:cxnSpLocks/>
          </p:cNvCxnSpPr>
          <p:nvPr/>
        </p:nvCxnSpPr>
        <p:spPr>
          <a:xfrm>
            <a:off x="9814719" y="447765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A51CDB-D30F-3A2F-CB45-1C28BDC47BA6}"/>
              </a:ext>
            </a:extLst>
          </p:cNvPr>
          <p:cNvCxnSpPr>
            <a:cxnSpLocks/>
          </p:cNvCxnSpPr>
          <p:nvPr/>
        </p:nvCxnSpPr>
        <p:spPr>
          <a:xfrm flipH="1" flipV="1">
            <a:off x="2528094" y="612547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4DDEFD4-3671-D0CD-BBB3-3665EF39B5FB}"/>
              </a:ext>
            </a:extLst>
          </p:cNvPr>
          <p:cNvCxnSpPr>
            <a:cxnSpLocks/>
          </p:cNvCxnSpPr>
          <p:nvPr/>
        </p:nvCxnSpPr>
        <p:spPr>
          <a:xfrm flipH="1" flipV="1">
            <a:off x="4956969" y="612547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0B8BE96-B3CE-22A0-AF4D-CE9EC21DEC8B}"/>
              </a:ext>
            </a:extLst>
          </p:cNvPr>
          <p:cNvCxnSpPr>
            <a:cxnSpLocks/>
          </p:cNvCxnSpPr>
          <p:nvPr/>
        </p:nvCxnSpPr>
        <p:spPr>
          <a:xfrm flipH="1" flipV="1">
            <a:off x="7403178" y="61254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15A2174-8FAA-CB32-55C3-1AD2C5CC714D}"/>
              </a:ext>
            </a:extLst>
          </p:cNvPr>
          <p:cNvCxnSpPr>
            <a:cxnSpLocks/>
          </p:cNvCxnSpPr>
          <p:nvPr/>
        </p:nvCxnSpPr>
        <p:spPr>
          <a:xfrm flipH="1">
            <a:off x="9814719" y="612547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CF2FE85-A074-68F8-D060-0CD30BE587BC}"/>
              </a:ext>
            </a:extLst>
          </p:cNvPr>
          <p:cNvCxnSpPr>
            <a:cxnSpLocks/>
            <a:stCxn id="8" idx="2"/>
          </p:cNvCxnSpPr>
          <p:nvPr/>
        </p:nvCxnSpPr>
        <p:spPr>
          <a:xfrm>
            <a:off x="11198891" y="1733885"/>
            <a:ext cx="0" cy="675146"/>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C15B745-116A-CEB7-7866-0C798C72A172}"/>
              </a:ext>
            </a:extLst>
          </p:cNvPr>
          <p:cNvCxnSpPr>
            <a:cxnSpLocks/>
            <a:stCxn id="18" idx="2"/>
            <a:endCxn id="23" idx="0"/>
          </p:cNvCxnSpPr>
          <p:nvPr/>
        </p:nvCxnSpPr>
        <p:spPr>
          <a:xfrm>
            <a:off x="11198891" y="5029536"/>
            <a:ext cx="0" cy="54406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4F7A4F-6C93-0F36-0ED3-8F208E5CF474}"/>
              </a:ext>
            </a:extLst>
          </p:cNvPr>
          <p:cNvCxnSpPr>
            <a:cxnSpLocks/>
            <a:stCxn id="9" idx="2"/>
            <a:endCxn id="14" idx="0"/>
          </p:cNvCxnSpPr>
          <p:nvPr/>
        </p:nvCxnSpPr>
        <p:spPr>
          <a:xfrm>
            <a:off x="1483391" y="3381714"/>
            <a:ext cx="0" cy="56084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3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Botswana </a:t>
            </a:r>
            <a:r>
              <a:rPr lang="en-US"/>
              <a:t>uncut red Diamonds </a:t>
            </a:r>
            <a:r>
              <a:rPr lang="en-US" dirty="0"/>
              <a:t>belonging to Anthony are in  Ethiopia</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Two poor people are chosen to smuggle</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brought to a hospital</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made to meet a guy (CID)</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sent to Bengaluru via flight with fake ID and passport</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Dentist plants the diamonds in the teeth</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taken to a shady warehouse where </a:t>
            </a:r>
            <a:r>
              <a:rPr lang="en-US"/>
              <a:t>a dentist (Raj) </a:t>
            </a:r>
            <a:r>
              <a:rPr lang="en-US" dirty="0"/>
              <a:t>extracts the Diamonds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Diamonds will be taken by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FF"/>
                </a:solidFill>
                <a:latin typeface="Aptos" panose="020B0004020202020204" pitchFamily="34" charset="0"/>
              </a:rPr>
              <a:t>Arjun goe</a:t>
            </a:r>
            <a:r>
              <a:rPr lang="en-US" dirty="0">
                <a:solidFill>
                  <a:srgbClr val="FFFFFF"/>
                </a:solidFill>
                <a:latin typeface="Aptos" panose="020B0004020202020204" pitchFamily="34" charset="0"/>
              </a:rPr>
              <a:t>s to Surat to sell it</a:t>
            </a:r>
            <a:endParaRPr lang="en-US" dirty="0"/>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8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1BDF2-FF87-C34F-0672-947335519A3C}"/>
              </a:ext>
            </a:extLst>
          </p:cNvPr>
          <p:cNvSpPr/>
          <p:nvPr/>
        </p:nvSpPr>
        <p:spPr>
          <a:xfrm>
            <a:off x="502572" y="369960"/>
            <a:ext cx="3088434" cy="1410041"/>
          </a:xfrm>
          <a:custGeom>
            <a:avLst/>
            <a:gdLst>
              <a:gd name="connsiteX0" fmla="*/ 0 w 3088434"/>
              <a:gd name="connsiteY0" fmla="*/ 0 h 1410041"/>
              <a:gd name="connsiteX1" fmla="*/ 648571 w 3088434"/>
              <a:gd name="connsiteY1" fmla="*/ 0 h 1410041"/>
              <a:gd name="connsiteX2" fmla="*/ 1266258 w 3088434"/>
              <a:gd name="connsiteY2" fmla="*/ 0 h 1410041"/>
              <a:gd name="connsiteX3" fmla="*/ 1822176 w 3088434"/>
              <a:gd name="connsiteY3" fmla="*/ 0 h 1410041"/>
              <a:gd name="connsiteX4" fmla="*/ 2439863 w 3088434"/>
              <a:gd name="connsiteY4" fmla="*/ 0 h 1410041"/>
              <a:gd name="connsiteX5" fmla="*/ 3088434 w 3088434"/>
              <a:gd name="connsiteY5" fmla="*/ 0 h 1410041"/>
              <a:gd name="connsiteX6" fmla="*/ 3088434 w 3088434"/>
              <a:gd name="connsiteY6" fmla="*/ 484114 h 1410041"/>
              <a:gd name="connsiteX7" fmla="*/ 3088434 w 3088434"/>
              <a:gd name="connsiteY7" fmla="*/ 968228 h 1410041"/>
              <a:gd name="connsiteX8" fmla="*/ 3088434 w 3088434"/>
              <a:gd name="connsiteY8" fmla="*/ 1410041 h 1410041"/>
              <a:gd name="connsiteX9" fmla="*/ 2563400 w 3088434"/>
              <a:gd name="connsiteY9" fmla="*/ 1410041 h 1410041"/>
              <a:gd name="connsiteX10" fmla="*/ 2038366 w 3088434"/>
              <a:gd name="connsiteY10" fmla="*/ 1410041 h 1410041"/>
              <a:gd name="connsiteX11" fmla="*/ 1451564 w 3088434"/>
              <a:gd name="connsiteY11" fmla="*/ 1410041 h 1410041"/>
              <a:gd name="connsiteX12" fmla="*/ 833877 w 3088434"/>
              <a:gd name="connsiteY12" fmla="*/ 1410041 h 1410041"/>
              <a:gd name="connsiteX13" fmla="*/ 0 w 3088434"/>
              <a:gd name="connsiteY13" fmla="*/ 1410041 h 1410041"/>
              <a:gd name="connsiteX14" fmla="*/ 0 w 3088434"/>
              <a:gd name="connsiteY14" fmla="*/ 968228 h 1410041"/>
              <a:gd name="connsiteX15" fmla="*/ 0 w 3088434"/>
              <a:gd name="connsiteY15" fmla="*/ 512315 h 1410041"/>
              <a:gd name="connsiteX16" fmla="*/ 0 w 3088434"/>
              <a:gd name="connsiteY16"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8434" h="1410041" fill="none" extrusionOk="0">
                <a:moveTo>
                  <a:pt x="0" y="0"/>
                </a:moveTo>
                <a:cubicBezTo>
                  <a:pt x="288717" y="-31361"/>
                  <a:pt x="485486" y="31991"/>
                  <a:pt x="648571" y="0"/>
                </a:cubicBezTo>
                <a:cubicBezTo>
                  <a:pt x="811656" y="-31991"/>
                  <a:pt x="997435" y="24180"/>
                  <a:pt x="1266258" y="0"/>
                </a:cubicBezTo>
                <a:cubicBezTo>
                  <a:pt x="1535081" y="-24180"/>
                  <a:pt x="1565887" y="-4053"/>
                  <a:pt x="1822176" y="0"/>
                </a:cubicBezTo>
                <a:cubicBezTo>
                  <a:pt x="2078465" y="4053"/>
                  <a:pt x="2243397" y="5094"/>
                  <a:pt x="2439863" y="0"/>
                </a:cubicBezTo>
                <a:cubicBezTo>
                  <a:pt x="2636329" y="-5094"/>
                  <a:pt x="2879873" y="24715"/>
                  <a:pt x="3088434" y="0"/>
                </a:cubicBezTo>
                <a:cubicBezTo>
                  <a:pt x="3077910" y="109977"/>
                  <a:pt x="3089392" y="291635"/>
                  <a:pt x="3088434" y="484114"/>
                </a:cubicBezTo>
                <a:cubicBezTo>
                  <a:pt x="3087476" y="676593"/>
                  <a:pt x="3108797" y="864671"/>
                  <a:pt x="3088434" y="968228"/>
                </a:cubicBezTo>
                <a:cubicBezTo>
                  <a:pt x="3068071" y="1071785"/>
                  <a:pt x="3091045" y="1267372"/>
                  <a:pt x="3088434" y="1410041"/>
                </a:cubicBezTo>
                <a:cubicBezTo>
                  <a:pt x="2933123" y="1398995"/>
                  <a:pt x="2678559" y="1407580"/>
                  <a:pt x="2563400" y="1410041"/>
                </a:cubicBezTo>
                <a:cubicBezTo>
                  <a:pt x="2448241" y="1412502"/>
                  <a:pt x="2150140" y="1419251"/>
                  <a:pt x="2038366" y="1410041"/>
                </a:cubicBezTo>
                <a:cubicBezTo>
                  <a:pt x="1926592" y="1400831"/>
                  <a:pt x="1721140" y="1413475"/>
                  <a:pt x="1451564" y="1410041"/>
                </a:cubicBezTo>
                <a:cubicBezTo>
                  <a:pt x="1181988" y="1406607"/>
                  <a:pt x="1129375" y="1422376"/>
                  <a:pt x="833877" y="1410041"/>
                </a:cubicBezTo>
                <a:cubicBezTo>
                  <a:pt x="538379" y="1397706"/>
                  <a:pt x="213471" y="1450005"/>
                  <a:pt x="0" y="1410041"/>
                </a:cubicBezTo>
                <a:cubicBezTo>
                  <a:pt x="-15987" y="1248737"/>
                  <a:pt x="10980" y="1072832"/>
                  <a:pt x="0" y="968228"/>
                </a:cubicBezTo>
                <a:cubicBezTo>
                  <a:pt x="-10980" y="863624"/>
                  <a:pt x="-20294" y="724408"/>
                  <a:pt x="0" y="512315"/>
                </a:cubicBezTo>
                <a:cubicBezTo>
                  <a:pt x="20294" y="300222"/>
                  <a:pt x="6691" y="194716"/>
                  <a:pt x="0" y="0"/>
                </a:cubicBezTo>
                <a:close/>
              </a:path>
              <a:path w="3088434" h="1410041" stroke="0" extrusionOk="0">
                <a:moveTo>
                  <a:pt x="0" y="0"/>
                </a:moveTo>
                <a:cubicBezTo>
                  <a:pt x="259010" y="12049"/>
                  <a:pt x="306641" y="2064"/>
                  <a:pt x="555918" y="0"/>
                </a:cubicBezTo>
                <a:cubicBezTo>
                  <a:pt x="805195" y="-2064"/>
                  <a:pt x="895673" y="-13465"/>
                  <a:pt x="1080952" y="0"/>
                </a:cubicBezTo>
                <a:cubicBezTo>
                  <a:pt x="1266231" y="13465"/>
                  <a:pt x="1572349" y="27837"/>
                  <a:pt x="1729523" y="0"/>
                </a:cubicBezTo>
                <a:cubicBezTo>
                  <a:pt x="1886697" y="-27837"/>
                  <a:pt x="2212237" y="-24726"/>
                  <a:pt x="2408979" y="0"/>
                </a:cubicBezTo>
                <a:cubicBezTo>
                  <a:pt x="2605721" y="24726"/>
                  <a:pt x="2892317" y="14482"/>
                  <a:pt x="3088434" y="0"/>
                </a:cubicBezTo>
                <a:cubicBezTo>
                  <a:pt x="3083992" y="101821"/>
                  <a:pt x="3074003" y="245535"/>
                  <a:pt x="3088434" y="441813"/>
                </a:cubicBezTo>
                <a:cubicBezTo>
                  <a:pt x="3102865" y="638091"/>
                  <a:pt x="3080389" y="747766"/>
                  <a:pt x="3088434" y="869525"/>
                </a:cubicBezTo>
                <a:cubicBezTo>
                  <a:pt x="3096479" y="991284"/>
                  <a:pt x="3077674" y="1300922"/>
                  <a:pt x="3088434" y="1410041"/>
                </a:cubicBezTo>
                <a:cubicBezTo>
                  <a:pt x="2900227" y="1400450"/>
                  <a:pt x="2689091" y="1416655"/>
                  <a:pt x="2532516" y="1410041"/>
                </a:cubicBezTo>
                <a:cubicBezTo>
                  <a:pt x="2375941" y="1403427"/>
                  <a:pt x="2177167" y="1404142"/>
                  <a:pt x="1976598" y="1410041"/>
                </a:cubicBezTo>
                <a:cubicBezTo>
                  <a:pt x="1776029" y="1415940"/>
                  <a:pt x="1705832" y="1385102"/>
                  <a:pt x="1451564" y="1410041"/>
                </a:cubicBezTo>
                <a:cubicBezTo>
                  <a:pt x="1197296" y="1434980"/>
                  <a:pt x="1044660" y="1422965"/>
                  <a:pt x="772109" y="1410041"/>
                </a:cubicBezTo>
                <a:cubicBezTo>
                  <a:pt x="499559" y="1397117"/>
                  <a:pt x="229293" y="1423676"/>
                  <a:pt x="0" y="1410041"/>
                </a:cubicBezTo>
                <a:cubicBezTo>
                  <a:pt x="-7437" y="1254720"/>
                  <a:pt x="-17915" y="1185274"/>
                  <a:pt x="0" y="982329"/>
                </a:cubicBezTo>
                <a:cubicBezTo>
                  <a:pt x="17915" y="779384"/>
                  <a:pt x="-2529" y="661859"/>
                  <a:pt x="0" y="526415"/>
                </a:cubicBezTo>
                <a:cubicBezTo>
                  <a:pt x="2529" y="390971"/>
                  <a:pt x="-24048" y="182395"/>
                  <a:pt x="0" y="0"/>
                </a:cubicBezTo>
                <a:close/>
              </a:path>
            </a:pathLst>
          </a:custGeom>
          <a:solidFill>
            <a:srgbClr val="FFFF00"/>
          </a:solidFill>
          <a:ln w="38100">
            <a:extLst>
              <a:ext uri="{C807C97D-BFC1-408E-A445-0C87EB9F89A2}">
                <ask:lineSketchStyleProps xmlns:ask="http://schemas.microsoft.com/office/drawing/2018/sketchyshapes" sd="196416088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Arjun’s family was killed by Pharma owner or Broker and his sister Aisha was taken away by him</a:t>
            </a:r>
          </a:p>
        </p:txBody>
      </p:sp>
      <p:sp>
        <p:nvSpPr>
          <p:cNvPr id="3" name="Rectangle 2">
            <a:extLst>
              <a:ext uri="{FF2B5EF4-FFF2-40B4-BE49-F238E27FC236}">
                <a16:creationId xmlns:a16="http://schemas.microsoft.com/office/drawing/2014/main" id="{B6A9A4BE-135F-6E4E-B69D-915958AE6962}"/>
              </a:ext>
            </a:extLst>
          </p:cNvPr>
          <p:cNvSpPr/>
          <p:nvPr/>
        </p:nvSpPr>
        <p:spPr>
          <a:xfrm>
            <a:off x="8564100" y="357832"/>
            <a:ext cx="3533316" cy="1438032"/>
          </a:xfrm>
          <a:custGeom>
            <a:avLst/>
            <a:gdLst>
              <a:gd name="connsiteX0" fmla="*/ 0 w 3533316"/>
              <a:gd name="connsiteY0" fmla="*/ 0 h 1438032"/>
              <a:gd name="connsiteX1" fmla="*/ 624219 w 3533316"/>
              <a:gd name="connsiteY1" fmla="*/ 0 h 1438032"/>
              <a:gd name="connsiteX2" fmla="*/ 1283771 w 3533316"/>
              <a:gd name="connsiteY2" fmla="*/ 0 h 1438032"/>
              <a:gd name="connsiteX3" fmla="*/ 1943324 w 3533316"/>
              <a:gd name="connsiteY3" fmla="*/ 0 h 1438032"/>
              <a:gd name="connsiteX4" fmla="*/ 2426210 w 3533316"/>
              <a:gd name="connsiteY4" fmla="*/ 0 h 1438032"/>
              <a:gd name="connsiteX5" fmla="*/ 2909097 w 3533316"/>
              <a:gd name="connsiteY5" fmla="*/ 0 h 1438032"/>
              <a:gd name="connsiteX6" fmla="*/ 3533316 w 3533316"/>
              <a:gd name="connsiteY6" fmla="*/ 0 h 1438032"/>
              <a:gd name="connsiteX7" fmla="*/ 3533316 w 3533316"/>
              <a:gd name="connsiteY7" fmla="*/ 479344 h 1438032"/>
              <a:gd name="connsiteX8" fmla="*/ 3533316 w 3533316"/>
              <a:gd name="connsiteY8" fmla="*/ 973068 h 1438032"/>
              <a:gd name="connsiteX9" fmla="*/ 3533316 w 3533316"/>
              <a:gd name="connsiteY9" fmla="*/ 1438032 h 1438032"/>
              <a:gd name="connsiteX10" fmla="*/ 2944430 w 3533316"/>
              <a:gd name="connsiteY10" fmla="*/ 1438032 h 1438032"/>
              <a:gd name="connsiteX11" fmla="*/ 2390877 w 3533316"/>
              <a:gd name="connsiteY11" fmla="*/ 1438032 h 1438032"/>
              <a:gd name="connsiteX12" fmla="*/ 1801991 w 3533316"/>
              <a:gd name="connsiteY12" fmla="*/ 1438032 h 1438032"/>
              <a:gd name="connsiteX13" fmla="*/ 1142439 w 3533316"/>
              <a:gd name="connsiteY13" fmla="*/ 1438032 h 1438032"/>
              <a:gd name="connsiteX14" fmla="*/ 553553 w 3533316"/>
              <a:gd name="connsiteY14" fmla="*/ 1438032 h 1438032"/>
              <a:gd name="connsiteX15" fmla="*/ 0 w 3533316"/>
              <a:gd name="connsiteY15" fmla="*/ 1438032 h 1438032"/>
              <a:gd name="connsiteX16" fmla="*/ 0 w 3533316"/>
              <a:gd name="connsiteY16" fmla="*/ 958688 h 1438032"/>
              <a:gd name="connsiteX17" fmla="*/ 0 w 3533316"/>
              <a:gd name="connsiteY17" fmla="*/ 450583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236216" y="13272"/>
                  <a:pt x="396042" y="-446"/>
                  <a:pt x="624219" y="0"/>
                </a:cubicBezTo>
                <a:cubicBezTo>
                  <a:pt x="852396" y="446"/>
                  <a:pt x="1122702" y="-7974"/>
                  <a:pt x="1283771" y="0"/>
                </a:cubicBezTo>
                <a:cubicBezTo>
                  <a:pt x="1444840" y="7974"/>
                  <a:pt x="1714579" y="1615"/>
                  <a:pt x="1943324" y="0"/>
                </a:cubicBezTo>
                <a:cubicBezTo>
                  <a:pt x="2172069" y="-1615"/>
                  <a:pt x="2234742" y="8425"/>
                  <a:pt x="2426210" y="0"/>
                </a:cubicBezTo>
                <a:cubicBezTo>
                  <a:pt x="2617678" y="-8425"/>
                  <a:pt x="2792694" y="-23254"/>
                  <a:pt x="2909097" y="0"/>
                </a:cubicBezTo>
                <a:cubicBezTo>
                  <a:pt x="3025500" y="23254"/>
                  <a:pt x="3310518" y="5931"/>
                  <a:pt x="3533316" y="0"/>
                </a:cubicBezTo>
                <a:cubicBezTo>
                  <a:pt x="3518166" y="101843"/>
                  <a:pt x="3516863" y="359124"/>
                  <a:pt x="3533316" y="479344"/>
                </a:cubicBezTo>
                <a:cubicBezTo>
                  <a:pt x="3549769" y="599564"/>
                  <a:pt x="3544456" y="867803"/>
                  <a:pt x="3533316" y="973068"/>
                </a:cubicBezTo>
                <a:cubicBezTo>
                  <a:pt x="3522176" y="1078333"/>
                  <a:pt x="3555818" y="1307243"/>
                  <a:pt x="3533316" y="1438032"/>
                </a:cubicBezTo>
                <a:cubicBezTo>
                  <a:pt x="3370494" y="1421460"/>
                  <a:pt x="3065703" y="1456842"/>
                  <a:pt x="2944430" y="1438032"/>
                </a:cubicBezTo>
                <a:cubicBezTo>
                  <a:pt x="2823157" y="1419222"/>
                  <a:pt x="2557698" y="1411072"/>
                  <a:pt x="2390877" y="1438032"/>
                </a:cubicBezTo>
                <a:cubicBezTo>
                  <a:pt x="2224056" y="1464992"/>
                  <a:pt x="2024840" y="1450213"/>
                  <a:pt x="1801991" y="1438032"/>
                </a:cubicBezTo>
                <a:cubicBezTo>
                  <a:pt x="1579142" y="1425851"/>
                  <a:pt x="1307511" y="1412459"/>
                  <a:pt x="1142439" y="1438032"/>
                </a:cubicBezTo>
                <a:cubicBezTo>
                  <a:pt x="977367" y="1463605"/>
                  <a:pt x="755094" y="1430631"/>
                  <a:pt x="553553" y="1438032"/>
                </a:cubicBezTo>
                <a:cubicBezTo>
                  <a:pt x="352012" y="1445433"/>
                  <a:pt x="269972" y="1453369"/>
                  <a:pt x="0" y="1438032"/>
                </a:cubicBezTo>
                <a:cubicBezTo>
                  <a:pt x="1884" y="1298102"/>
                  <a:pt x="23270" y="1101482"/>
                  <a:pt x="0" y="958688"/>
                </a:cubicBezTo>
                <a:cubicBezTo>
                  <a:pt x="-23270" y="815894"/>
                  <a:pt x="5401" y="588112"/>
                  <a:pt x="0" y="450583"/>
                </a:cubicBezTo>
                <a:cubicBezTo>
                  <a:pt x="-5401" y="313055"/>
                  <a:pt x="7209" y="188374"/>
                  <a:pt x="0" y="0"/>
                </a:cubicBezTo>
                <a:close/>
              </a:path>
              <a:path w="3533316" h="1438032" stroke="0" extrusionOk="0">
                <a:moveTo>
                  <a:pt x="0" y="0"/>
                </a:moveTo>
                <a:cubicBezTo>
                  <a:pt x="324601" y="-20328"/>
                  <a:pt x="347147" y="-10255"/>
                  <a:pt x="659552" y="0"/>
                </a:cubicBezTo>
                <a:cubicBezTo>
                  <a:pt x="971957" y="10255"/>
                  <a:pt x="992816" y="18623"/>
                  <a:pt x="1142439" y="0"/>
                </a:cubicBezTo>
                <a:cubicBezTo>
                  <a:pt x="1292062" y="-18623"/>
                  <a:pt x="1452862" y="5492"/>
                  <a:pt x="1731325" y="0"/>
                </a:cubicBezTo>
                <a:cubicBezTo>
                  <a:pt x="2009788" y="-5492"/>
                  <a:pt x="2040557" y="11152"/>
                  <a:pt x="2320211" y="0"/>
                </a:cubicBezTo>
                <a:cubicBezTo>
                  <a:pt x="2599865" y="-11152"/>
                  <a:pt x="2591953" y="14588"/>
                  <a:pt x="2838431" y="0"/>
                </a:cubicBezTo>
                <a:cubicBezTo>
                  <a:pt x="3084909" y="-14588"/>
                  <a:pt x="3262974" y="31130"/>
                  <a:pt x="3533316" y="0"/>
                </a:cubicBezTo>
                <a:cubicBezTo>
                  <a:pt x="3550148" y="196918"/>
                  <a:pt x="3536094" y="363210"/>
                  <a:pt x="3533316" y="464964"/>
                </a:cubicBezTo>
                <a:cubicBezTo>
                  <a:pt x="3530538" y="566718"/>
                  <a:pt x="3520737" y="698908"/>
                  <a:pt x="3533316" y="901167"/>
                </a:cubicBezTo>
                <a:cubicBezTo>
                  <a:pt x="3545895" y="1103426"/>
                  <a:pt x="3541685" y="1179296"/>
                  <a:pt x="3533316" y="1438032"/>
                </a:cubicBezTo>
                <a:cubicBezTo>
                  <a:pt x="3336006" y="1446907"/>
                  <a:pt x="3116590" y="1424335"/>
                  <a:pt x="2979763" y="1438032"/>
                </a:cubicBezTo>
                <a:cubicBezTo>
                  <a:pt x="2842936" y="1451729"/>
                  <a:pt x="2618498" y="1460296"/>
                  <a:pt x="2461543" y="1438032"/>
                </a:cubicBezTo>
                <a:cubicBezTo>
                  <a:pt x="2304588" y="1415768"/>
                  <a:pt x="2010980" y="1455332"/>
                  <a:pt x="1837324" y="1438032"/>
                </a:cubicBezTo>
                <a:cubicBezTo>
                  <a:pt x="1663668" y="1420732"/>
                  <a:pt x="1529945" y="1454456"/>
                  <a:pt x="1354438" y="1438032"/>
                </a:cubicBezTo>
                <a:cubicBezTo>
                  <a:pt x="1178931" y="1421608"/>
                  <a:pt x="1072606" y="1448789"/>
                  <a:pt x="836218" y="1438032"/>
                </a:cubicBezTo>
                <a:cubicBezTo>
                  <a:pt x="599830" y="1427275"/>
                  <a:pt x="339669" y="1461585"/>
                  <a:pt x="0" y="1438032"/>
                </a:cubicBezTo>
                <a:cubicBezTo>
                  <a:pt x="-19441" y="1231864"/>
                  <a:pt x="-12526" y="1171984"/>
                  <a:pt x="0" y="944308"/>
                </a:cubicBezTo>
                <a:cubicBezTo>
                  <a:pt x="12526" y="716632"/>
                  <a:pt x="1345" y="565322"/>
                  <a:pt x="0" y="464964"/>
                </a:cubicBezTo>
                <a:cubicBezTo>
                  <a:pt x="-1345" y="364606"/>
                  <a:pt x="-16930" y="180983"/>
                  <a:pt x="0" y="0"/>
                </a:cubicBezTo>
                <a:close/>
              </a:path>
            </a:pathLst>
          </a:custGeom>
          <a:solidFill>
            <a:srgbClr val="FFFF00"/>
          </a:solidFill>
          <a:ln w="38100">
            <a:extLst>
              <a:ext uri="{C807C97D-BFC1-408E-A445-0C87EB9F89A2}">
                <ask:lineSketchStyleProps xmlns:ask="http://schemas.microsoft.com/office/drawing/2018/sketchyshapes" sd="2709000931">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siblings in the cult</a:t>
            </a:r>
          </a:p>
          <a:p>
            <a:pPr algn="ctr"/>
            <a:endParaRPr lang="en-US" sz="1500" dirty="0">
              <a:solidFill>
                <a:schemeClr val="tx1"/>
              </a:solidFill>
            </a:endParaRPr>
          </a:p>
          <a:p>
            <a:pPr algn="ctr"/>
            <a:r>
              <a:rPr lang="en-US" sz="1500" dirty="0">
                <a:solidFill>
                  <a:schemeClr val="tx1"/>
                </a:solidFill>
              </a:rPr>
              <a:t>Aisha was taken away by the Pharma owner or Broker in the cult</a:t>
            </a:r>
          </a:p>
          <a:p>
            <a:pPr algn="ctr"/>
            <a:r>
              <a:rPr lang="en-US" sz="1500" dirty="0">
                <a:solidFill>
                  <a:schemeClr val="tx1"/>
                </a:solidFill>
              </a:rPr>
              <a:t>Hero plans revenge</a:t>
            </a:r>
          </a:p>
        </p:txBody>
      </p:sp>
      <p:sp>
        <p:nvSpPr>
          <p:cNvPr id="30" name="Rectangle 29">
            <a:extLst>
              <a:ext uri="{FF2B5EF4-FFF2-40B4-BE49-F238E27FC236}">
                <a16:creationId xmlns:a16="http://schemas.microsoft.com/office/drawing/2014/main" id="{E8D1793F-7094-C29F-69E4-AA1625A7FB56}"/>
              </a:ext>
            </a:extLst>
          </p:cNvPr>
          <p:cNvSpPr/>
          <p:nvPr/>
        </p:nvSpPr>
        <p:spPr>
          <a:xfrm>
            <a:off x="4143597" y="357833"/>
            <a:ext cx="3867912" cy="1410041"/>
          </a:xfrm>
          <a:custGeom>
            <a:avLst/>
            <a:gdLst>
              <a:gd name="connsiteX0" fmla="*/ 0 w 3867912"/>
              <a:gd name="connsiteY0" fmla="*/ 0 h 1410041"/>
              <a:gd name="connsiteX1" fmla="*/ 567294 w 3867912"/>
              <a:gd name="connsiteY1" fmla="*/ 0 h 1410041"/>
              <a:gd name="connsiteX2" fmla="*/ 1289304 w 3867912"/>
              <a:gd name="connsiteY2" fmla="*/ 0 h 1410041"/>
              <a:gd name="connsiteX3" fmla="*/ 1972635 w 3867912"/>
              <a:gd name="connsiteY3" fmla="*/ 0 h 1410041"/>
              <a:gd name="connsiteX4" fmla="*/ 2501250 w 3867912"/>
              <a:gd name="connsiteY4" fmla="*/ 0 h 1410041"/>
              <a:gd name="connsiteX5" fmla="*/ 3145902 w 3867912"/>
              <a:gd name="connsiteY5" fmla="*/ 0 h 1410041"/>
              <a:gd name="connsiteX6" fmla="*/ 3867912 w 3867912"/>
              <a:gd name="connsiteY6" fmla="*/ 0 h 1410041"/>
              <a:gd name="connsiteX7" fmla="*/ 3867912 w 3867912"/>
              <a:gd name="connsiteY7" fmla="*/ 441813 h 1410041"/>
              <a:gd name="connsiteX8" fmla="*/ 3867912 w 3867912"/>
              <a:gd name="connsiteY8" fmla="*/ 911827 h 1410041"/>
              <a:gd name="connsiteX9" fmla="*/ 3867912 w 3867912"/>
              <a:gd name="connsiteY9" fmla="*/ 1410041 h 1410041"/>
              <a:gd name="connsiteX10" fmla="*/ 3261939 w 3867912"/>
              <a:gd name="connsiteY10" fmla="*/ 1410041 h 1410041"/>
              <a:gd name="connsiteX11" fmla="*/ 2733324 w 3867912"/>
              <a:gd name="connsiteY11" fmla="*/ 1410041 h 1410041"/>
              <a:gd name="connsiteX12" fmla="*/ 2127352 w 3867912"/>
              <a:gd name="connsiteY12" fmla="*/ 1410041 h 1410041"/>
              <a:gd name="connsiteX13" fmla="*/ 1598737 w 3867912"/>
              <a:gd name="connsiteY13" fmla="*/ 1410041 h 1410041"/>
              <a:gd name="connsiteX14" fmla="*/ 1031443 w 3867912"/>
              <a:gd name="connsiteY14" fmla="*/ 1410041 h 1410041"/>
              <a:gd name="connsiteX15" fmla="*/ 0 w 3867912"/>
              <a:gd name="connsiteY15" fmla="*/ 1410041 h 1410041"/>
              <a:gd name="connsiteX16" fmla="*/ 0 w 3867912"/>
              <a:gd name="connsiteY16" fmla="*/ 925927 h 1410041"/>
              <a:gd name="connsiteX17" fmla="*/ 0 w 3867912"/>
              <a:gd name="connsiteY17" fmla="*/ 455913 h 1410041"/>
              <a:gd name="connsiteX18" fmla="*/ 0 w 3867912"/>
              <a:gd name="connsiteY18"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10041" fill="none" extrusionOk="0">
                <a:moveTo>
                  <a:pt x="0" y="0"/>
                </a:moveTo>
                <a:cubicBezTo>
                  <a:pt x="202426" y="12716"/>
                  <a:pt x="404779" y="-25941"/>
                  <a:pt x="567294" y="0"/>
                </a:cubicBezTo>
                <a:cubicBezTo>
                  <a:pt x="729809" y="25941"/>
                  <a:pt x="1040657" y="-29958"/>
                  <a:pt x="1289304" y="0"/>
                </a:cubicBezTo>
                <a:cubicBezTo>
                  <a:pt x="1537951" y="29958"/>
                  <a:pt x="1631110" y="-12023"/>
                  <a:pt x="1972635" y="0"/>
                </a:cubicBezTo>
                <a:cubicBezTo>
                  <a:pt x="2314160" y="12023"/>
                  <a:pt x="2324177" y="-17792"/>
                  <a:pt x="2501250" y="0"/>
                </a:cubicBezTo>
                <a:cubicBezTo>
                  <a:pt x="2678323" y="17792"/>
                  <a:pt x="3015785" y="17788"/>
                  <a:pt x="3145902" y="0"/>
                </a:cubicBezTo>
                <a:cubicBezTo>
                  <a:pt x="3276019" y="-17788"/>
                  <a:pt x="3509444" y="32640"/>
                  <a:pt x="3867912" y="0"/>
                </a:cubicBezTo>
                <a:cubicBezTo>
                  <a:pt x="3847860" y="116387"/>
                  <a:pt x="3888773" y="336587"/>
                  <a:pt x="3867912" y="441813"/>
                </a:cubicBezTo>
                <a:cubicBezTo>
                  <a:pt x="3847051" y="547039"/>
                  <a:pt x="3861314" y="770319"/>
                  <a:pt x="3867912" y="911827"/>
                </a:cubicBezTo>
                <a:cubicBezTo>
                  <a:pt x="3874510" y="1053335"/>
                  <a:pt x="3870999" y="1254291"/>
                  <a:pt x="3867912" y="1410041"/>
                </a:cubicBezTo>
                <a:cubicBezTo>
                  <a:pt x="3657469" y="1397031"/>
                  <a:pt x="3440346" y="1438004"/>
                  <a:pt x="3261939" y="1410041"/>
                </a:cubicBezTo>
                <a:cubicBezTo>
                  <a:pt x="3083532" y="1382078"/>
                  <a:pt x="2946889" y="1407280"/>
                  <a:pt x="2733324" y="1410041"/>
                </a:cubicBezTo>
                <a:cubicBezTo>
                  <a:pt x="2519760" y="1412802"/>
                  <a:pt x="2316291" y="1432148"/>
                  <a:pt x="2127352" y="1410041"/>
                </a:cubicBezTo>
                <a:cubicBezTo>
                  <a:pt x="1938413" y="1387934"/>
                  <a:pt x="1814943" y="1383833"/>
                  <a:pt x="1598737" y="1410041"/>
                </a:cubicBezTo>
                <a:cubicBezTo>
                  <a:pt x="1382531" y="1436249"/>
                  <a:pt x="1284797" y="1404062"/>
                  <a:pt x="1031443" y="1410041"/>
                </a:cubicBezTo>
                <a:cubicBezTo>
                  <a:pt x="778089" y="1416020"/>
                  <a:pt x="279798" y="1447390"/>
                  <a:pt x="0" y="1410041"/>
                </a:cubicBezTo>
                <a:cubicBezTo>
                  <a:pt x="11893" y="1257643"/>
                  <a:pt x="1448" y="1081468"/>
                  <a:pt x="0" y="925927"/>
                </a:cubicBezTo>
                <a:cubicBezTo>
                  <a:pt x="-1448" y="770386"/>
                  <a:pt x="3019" y="567018"/>
                  <a:pt x="0" y="455913"/>
                </a:cubicBezTo>
                <a:cubicBezTo>
                  <a:pt x="-3019" y="344808"/>
                  <a:pt x="7026" y="99513"/>
                  <a:pt x="0" y="0"/>
                </a:cubicBezTo>
                <a:close/>
              </a:path>
              <a:path w="3867912" h="1410041" stroke="0" extrusionOk="0">
                <a:moveTo>
                  <a:pt x="0" y="0"/>
                </a:moveTo>
                <a:cubicBezTo>
                  <a:pt x="241248" y="21133"/>
                  <a:pt x="360822" y="16633"/>
                  <a:pt x="528615" y="0"/>
                </a:cubicBezTo>
                <a:cubicBezTo>
                  <a:pt x="696409" y="-16633"/>
                  <a:pt x="1021917" y="13997"/>
                  <a:pt x="1173267" y="0"/>
                </a:cubicBezTo>
                <a:cubicBezTo>
                  <a:pt x="1324617" y="-13997"/>
                  <a:pt x="1474974" y="-20968"/>
                  <a:pt x="1740560" y="0"/>
                </a:cubicBezTo>
                <a:cubicBezTo>
                  <a:pt x="2006146" y="20968"/>
                  <a:pt x="2178208" y="3082"/>
                  <a:pt x="2346533" y="0"/>
                </a:cubicBezTo>
                <a:cubicBezTo>
                  <a:pt x="2514858" y="-3082"/>
                  <a:pt x="2779020" y="-4011"/>
                  <a:pt x="3029864" y="0"/>
                </a:cubicBezTo>
                <a:cubicBezTo>
                  <a:pt x="3280708" y="4011"/>
                  <a:pt x="3509971" y="-10760"/>
                  <a:pt x="3867912" y="0"/>
                </a:cubicBezTo>
                <a:cubicBezTo>
                  <a:pt x="3888969" y="184454"/>
                  <a:pt x="3863371" y="283003"/>
                  <a:pt x="3867912" y="441813"/>
                </a:cubicBezTo>
                <a:cubicBezTo>
                  <a:pt x="3872453" y="600623"/>
                  <a:pt x="3886583" y="787873"/>
                  <a:pt x="3867912" y="897726"/>
                </a:cubicBezTo>
                <a:cubicBezTo>
                  <a:pt x="3849241" y="1007579"/>
                  <a:pt x="3862742" y="1168515"/>
                  <a:pt x="3867912" y="1410041"/>
                </a:cubicBezTo>
                <a:cubicBezTo>
                  <a:pt x="3585032" y="1392330"/>
                  <a:pt x="3525967" y="1402833"/>
                  <a:pt x="3300618" y="1410041"/>
                </a:cubicBezTo>
                <a:cubicBezTo>
                  <a:pt x="3075269" y="1417249"/>
                  <a:pt x="2887452" y="1398164"/>
                  <a:pt x="2578608" y="1410041"/>
                </a:cubicBezTo>
                <a:cubicBezTo>
                  <a:pt x="2269764" y="1421919"/>
                  <a:pt x="2014586" y="1420786"/>
                  <a:pt x="1856598" y="1410041"/>
                </a:cubicBezTo>
                <a:cubicBezTo>
                  <a:pt x="1698610" y="1399297"/>
                  <a:pt x="1387349" y="1386857"/>
                  <a:pt x="1250625" y="1410041"/>
                </a:cubicBezTo>
                <a:cubicBezTo>
                  <a:pt x="1113901" y="1433225"/>
                  <a:pt x="875065" y="1423243"/>
                  <a:pt x="605973" y="1410041"/>
                </a:cubicBezTo>
                <a:cubicBezTo>
                  <a:pt x="336881" y="1396839"/>
                  <a:pt x="272294" y="1433152"/>
                  <a:pt x="0" y="1410041"/>
                </a:cubicBezTo>
                <a:cubicBezTo>
                  <a:pt x="-3047" y="1253505"/>
                  <a:pt x="-7979" y="1137851"/>
                  <a:pt x="0" y="940027"/>
                </a:cubicBezTo>
                <a:cubicBezTo>
                  <a:pt x="7979" y="742203"/>
                  <a:pt x="-611" y="647824"/>
                  <a:pt x="0" y="455913"/>
                </a:cubicBezTo>
                <a:cubicBezTo>
                  <a:pt x="611" y="264002"/>
                  <a:pt x="-20452" y="122802"/>
                  <a:pt x="0" y="0"/>
                </a:cubicBezTo>
                <a:close/>
              </a:path>
            </a:pathLst>
          </a:custGeom>
          <a:solidFill>
            <a:srgbClr val="FFFF00"/>
          </a:solidFill>
          <a:ln w="38100">
            <a:extLst>
              <a:ext uri="{C807C97D-BFC1-408E-A445-0C87EB9F89A2}">
                <ask:lineSketchStyleProps xmlns:ask="http://schemas.microsoft.com/office/drawing/2018/sketchyshapes" sd="7153089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the kids of Broker</a:t>
            </a:r>
          </a:p>
          <a:p>
            <a:pPr algn="ctr"/>
            <a:endParaRPr lang="en-US" sz="1500" dirty="0">
              <a:solidFill>
                <a:schemeClr val="tx1"/>
              </a:solidFill>
            </a:endParaRPr>
          </a:p>
          <a:p>
            <a:pPr algn="ctr"/>
            <a:r>
              <a:rPr lang="en-US" sz="1500" dirty="0">
                <a:solidFill>
                  <a:schemeClr val="tx1"/>
                </a:solidFill>
              </a:rPr>
              <a:t>Mafia attacks the broker and kills his wife</a:t>
            </a:r>
          </a:p>
          <a:p>
            <a:pPr algn="ctr"/>
            <a:r>
              <a:rPr lang="en-US" sz="1500" dirty="0">
                <a:solidFill>
                  <a:schemeClr val="tx1"/>
                </a:solidFill>
              </a:rPr>
              <a:t>His son escapes and the daughter is adopted by Pharma owner</a:t>
            </a:r>
          </a:p>
        </p:txBody>
      </p:sp>
      <p:sp>
        <p:nvSpPr>
          <p:cNvPr id="31" name="Rectangle 30">
            <a:extLst>
              <a:ext uri="{FF2B5EF4-FFF2-40B4-BE49-F238E27FC236}">
                <a16:creationId xmlns:a16="http://schemas.microsoft.com/office/drawing/2014/main" id="{2A19A21D-49CC-EB32-4864-46A8C84A8C30}"/>
              </a:ext>
            </a:extLst>
          </p:cNvPr>
          <p:cNvSpPr/>
          <p:nvPr/>
        </p:nvSpPr>
        <p:spPr>
          <a:xfrm>
            <a:off x="502572" y="2054018"/>
            <a:ext cx="3088434" cy="1410041"/>
          </a:xfrm>
          <a:custGeom>
            <a:avLst/>
            <a:gdLst>
              <a:gd name="connsiteX0" fmla="*/ 0 w 3088434"/>
              <a:gd name="connsiteY0" fmla="*/ 0 h 1410041"/>
              <a:gd name="connsiteX1" fmla="*/ 617687 w 3088434"/>
              <a:gd name="connsiteY1" fmla="*/ 0 h 1410041"/>
              <a:gd name="connsiteX2" fmla="*/ 1297142 w 3088434"/>
              <a:gd name="connsiteY2" fmla="*/ 0 h 1410041"/>
              <a:gd name="connsiteX3" fmla="*/ 1976598 w 3088434"/>
              <a:gd name="connsiteY3" fmla="*/ 0 h 1410041"/>
              <a:gd name="connsiteX4" fmla="*/ 3088434 w 3088434"/>
              <a:gd name="connsiteY4" fmla="*/ 0 h 1410041"/>
              <a:gd name="connsiteX5" fmla="*/ 3088434 w 3088434"/>
              <a:gd name="connsiteY5" fmla="*/ 470014 h 1410041"/>
              <a:gd name="connsiteX6" fmla="*/ 3088434 w 3088434"/>
              <a:gd name="connsiteY6" fmla="*/ 925927 h 1410041"/>
              <a:gd name="connsiteX7" fmla="*/ 3088434 w 3088434"/>
              <a:gd name="connsiteY7" fmla="*/ 1410041 h 1410041"/>
              <a:gd name="connsiteX8" fmla="*/ 2501632 w 3088434"/>
              <a:gd name="connsiteY8" fmla="*/ 1410041 h 1410041"/>
              <a:gd name="connsiteX9" fmla="*/ 1883945 w 3088434"/>
              <a:gd name="connsiteY9" fmla="*/ 1410041 h 1410041"/>
              <a:gd name="connsiteX10" fmla="*/ 1266258 w 3088434"/>
              <a:gd name="connsiteY10" fmla="*/ 1410041 h 1410041"/>
              <a:gd name="connsiteX11" fmla="*/ 679455 w 3088434"/>
              <a:gd name="connsiteY11" fmla="*/ 1410041 h 1410041"/>
              <a:gd name="connsiteX12" fmla="*/ 0 w 3088434"/>
              <a:gd name="connsiteY12" fmla="*/ 1410041 h 1410041"/>
              <a:gd name="connsiteX13" fmla="*/ 0 w 3088434"/>
              <a:gd name="connsiteY13" fmla="*/ 954128 h 1410041"/>
              <a:gd name="connsiteX14" fmla="*/ 0 w 3088434"/>
              <a:gd name="connsiteY14" fmla="*/ 512315 h 1410041"/>
              <a:gd name="connsiteX15" fmla="*/ 0 w 3088434"/>
              <a:gd name="connsiteY15"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10041"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90224" y="180278"/>
                  <a:pt x="3080981" y="355202"/>
                  <a:pt x="3088434" y="470014"/>
                </a:cubicBezTo>
                <a:cubicBezTo>
                  <a:pt x="3095887" y="584826"/>
                  <a:pt x="3106160" y="805098"/>
                  <a:pt x="3088434" y="925927"/>
                </a:cubicBezTo>
                <a:cubicBezTo>
                  <a:pt x="3070708" y="1046756"/>
                  <a:pt x="3080058" y="1223150"/>
                  <a:pt x="3088434" y="1410041"/>
                </a:cubicBezTo>
                <a:cubicBezTo>
                  <a:pt x="2840925" y="1418650"/>
                  <a:pt x="2621565" y="1424156"/>
                  <a:pt x="2501632" y="1410041"/>
                </a:cubicBezTo>
                <a:cubicBezTo>
                  <a:pt x="2381699" y="1395926"/>
                  <a:pt x="2148709" y="1436423"/>
                  <a:pt x="1883945" y="1410041"/>
                </a:cubicBezTo>
                <a:cubicBezTo>
                  <a:pt x="1619181" y="1383659"/>
                  <a:pt x="1471728" y="1403924"/>
                  <a:pt x="1266258" y="1410041"/>
                </a:cubicBezTo>
                <a:cubicBezTo>
                  <a:pt x="1060788" y="1416158"/>
                  <a:pt x="903435" y="1416373"/>
                  <a:pt x="679455" y="1410041"/>
                </a:cubicBezTo>
                <a:cubicBezTo>
                  <a:pt x="455475" y="1403709"/>
                  <a:pt x="263094" y="1439655"/>
                  <a:pt x="0" y="1410041"/>
                </a:cubicBezTo>
                <a:cubicBezTo>
                  <a:pt x="11513" y="1243768"/>
                  <a:pt x="3199" y="1146885"/>
                  <a:pt x="0" y="954128"/>
                </a:cubicBezTo>
                <a:cubicBezTo>
                  <a:pt x="-3199" y="761371"/>
                  <a:pt x="-5008" y="611225"/>
                  <a:pt x="0" y="512315"/>
                </a:cubicBezTo>
                <a:cubicBezTo>
                  <a:pt x="5008" y="413405"/>
                  <a:pt x="10201" y="144885"/>
                  <a:pt x="0" y="0"/>
                </a:cubicBezTo>
                <a:close/>
              </a:path>
              <a:path w="3088434" h="1410041"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94577" y="126557"/>
                  <a:pt x="3068974" y="270602"/>
                  <a:pt x="3088434" y="470014"/>
                </a:cubicBezTo>
                <a:cubicBezTo>
                  <a:pt x="3107894" y="669426"/>
                  <a:pt x="3071973" y="735484"/>
                  <a:pt x="3088434" y="897726"/>
                </a:cubicBezTo>
                <a:cubicBezTo>
                  <a:pt x="3104895" y="1059968"/>
                  <a:pt x="3103859" y="1233143"/>
                  <a:pt x="3088434" y="1410041"/>
                </a:cubicBezTo>
                <a:cubicBezTo>
                  <a:pt x="2976085" y="1415576"/>
                  <a:pt x="2730535" y="1394963"/>
                  <a:pt x="2563400" y="1410041"/>
                </a:cubicBezTo>
                <a:cubicBezTo>
                  <a:pt x="2396265" y="1425119"/>
                  <a:pt x="2138237" y="1398405"/>
                  <a:pt x="1976598" y="1410041"/>
                </a:cubicBezTo>
                <a:cubicBezTo>
                  <a:pt x="1814959" y="1421677"/>
                  <a:pt x="1593969" y="1419680"/>
                  <a:pt x="1358911" y="1410041"/>
                </a:cubicBezTo>
                <a:cubicBezTo>
                  <a:pt x="1123853" y="1400402"/>
                  <a:pt x="1043362" y="1391257"/>
                  <a:pt x="833877" y="1410041"/>
                </a:cubicBezTo>
                <a:cubicBezTo>
                  <a:pt x="624392" y="1428825"/>
                  <a:pt x="308433" y="1447939"/>
                  <a:pt x="0" y="1410041"/>
                </a:cubicBezTo>
                <a:cubicBezTo>
                  <a:pt x="-7487" y="1165451"/>
                  <a:pt x="9350" y="1025591"/>
                  <a:pt x="0" y="911827"/>
                </a:cubicBezTo>
                <a:cubicBezTo>
                  <a:pt x="-9350" y="798063"/>
                  <a:pt x="-16377" y="548567"/>
                  <a:pt x="0" y="441813"/>
                </a:cubicBezTo>
                <a:cubicBezTo>
                  <a:pt x="16377" y="335059"/>
                  <a:pt x="-10553" y="203615"/>
                  <a:pt x="0" y="0"/>
                </a:cubicBezTo>
                <a:close/>
              </a:path>
            </a:pathLst>
          </a:custGeom>
          <a:solidFill>
            <a:srgbClr val="FF0000"/>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A girl in the cult finds out about cannibalism and human trafficking and she complaints</a:t>
            </a:r>
          </a:p>
          <a:p>
            <a:pPr algn="ctr"/>
            <a:endParaRPr lang="en-US" sz="1500" dirty="0"/>
          </a:p>
          <a:p>
            <a:pPr algn="ctr"/>
            <a:r>
              <a:rPr lang="en-US" sz="1500" dirty="0"/>
              <a:t>CBI comes to the cult undercover</a:t>
            </a:r>
          </a:p>
        </p:txBody>
      </p:sp>
      <p:sp>
        <p:nvSpPr>
          <p:cNvPr id="33" name="Rectangle 32">
            <a:extLst>
              <a:ext uri="{FF2B5EF4-FFF2-40B4-BE49-F238E27FC236}">
                <a16:creationId xmlns:a16="http://schemas.microsoft.com/office/drawing/2014/main" id="{2D1A91AF-1A64-6E71-720A-24784EF05661}"/>
              </a:ext>
            </a:extLst>
          </p:cNvPr>
          <p:cNvSpPr/>
          <p:nvPr/>
        </p:nvSpPr>
        <p:spPr>
          <a:xfrm>
            <a:off x="4143597" y="2013932"/>
            <a:ext cx="3867912" cy="1475262"/>
          </a:xfrm>
          <a:custGeom>
            <a:avLst/>
            <a:gdLst>
              <a:gd name="connsiteX0" fmla="*/ 0 w 3867912"/>
              <a:gd name="connsiteY0" fmla="*/ 0 h 1475262"/>
              <a:gd name="connsiteX1" fmla="*/ 567294 w 3867912"/>
              <a:gd name="connsiteY1" fmla="*/ 0 h 1475262"/>
              <a:gd name="connsiteX2" fmla="*/ 1250625 w 3867912"/>
              <a:gd name="connsiteY2" fmla="*/ 0 h 1475262"/>
              <a:gd name="connsiteX3" fmla="*/ 1779240 w 3867912"/>
              <a:gd name="connsiteY3" fmla="*/ 0 h 1475262"/>
              <a:gd name="connsiteX4" fmla="*/ 2423892 w 3867912"/>
              <a:gd name="connsiteY4" fmla="*/ 0 h 1475262"/>
              <a:gd name="connsiteX5" fmla="*/ 3029864 w 3867912"/>
              <a:gd name="connsiteY5" fmla="*/ 0 h 1475262"/>
              <a:gd name="connsiteX6" fmla="*/ 3867912 w 3867912"/>
              <a:gd name="connsiteY6" fmla="*/ 0 h 1475262"/>
              <a:gd name="connsiteX7" fmla="*/ 3867912 w 3867912"/>
              <a:gd name="connsiteY7" fmla="*/ 462249 h 1475262"/>
              <a:gd name="connsiteX8" fmla="*/ 3867912 w 3867912"/>
              <a:gd name="connsiteY8" fmla="*/ 954003 h 1475262"/>
              <a:gd name="connsiteX9" fmla="*/ 3867912 w 3867912"/>
              <a:gd name="connsiteY9" fmla="*/ 1475262 h 1475262"/>
              <a:gd name="connsiteX10" fmla="*/ 3339297 w 3867912"/>
              <a:gd name="connsiteY10" fmla="*/ 1475262 h 1475262"/>
              <a:gd name="connsiteX11" fmla="*/ 2655966 w 3867912"/>
              <a:gd name="connsiteY11" fmla="*/ 1475262 h 1475262"/>
              <a:gd name="connsiteX12" fmla="*/ 1933956 w 3867912"/>
              <a:gd name="connsiteY12" fmla="*/ 1475262 h 1475262"/>
              <a:gd name="connsiteX13" fmla="*/ 1289304 w 3867912"/>
              <a:gd name="connsiteY13" fmla="*/ 1475262 h 1475262"/>
              <a:gd name="connsiteX14" fmla="*/ 605973 w 3867912"/>
              <a:gd name="connsiteY14" fmla="*/ 1475262 h 1475262"/>
              <a:gd name="connsiteX15" fmla="*/ 0 w 3867912"/>
              <a:gd name="connsiteY15" fmla="*/ 1475262 h 1475262"/>
              <a:gd name="connsiteX16" fmla="*/ 0 w 3867912"/>
              <a:gd name="connsiteY16" fmla="*/ 983508 h 1475262"/>
              <a:gd name="connsiteX17" fmla="*/ 0 w 3867912"/>
              <a:gd name="connsiteY17" fmla="*/ 477001 h 1475262"/>
              <a:gd name="connsiteX18" fmla="*/ 0 w 3867912"/>
              <a:gd name="connsiteY18" fmla="*/ 0 h 147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75262" fill="none" extrusionOk="0">
                <a:moveTo>
                  <a:pt x="0" y="0"/>
                </a:moveTo>
                <a:cubicBezTo>
                  <a:pt x="236206" y="16718"/>
                  <a:pt x="416247" y="-16716"/>
                  <a:pt x="567294" y="0"/>
                </a:cubicBezTo>
                <a:cubicBezTo>
                  <a:pt x="718341" y="16716"/>
                  <a:pt x="989360" y="-20928"/>
                  <a:pt x="1250625" y="0"/>
                </a:cubicBezTo>
                <a:cubicBezTo>
                  <a:pt x="1511890" y="20928"/>
                  <a:pt x="1570932" y="-26127"/>
                  <a:pt x="1779240" y="0"/>
                </a:cubicBezTo>
                <a:cubicBezTo>
                  <a:pt x="1987549" y="26127"/>
                  <a:pt x="2243516" y="20685"/>
                  <a:pt x="2423892" y="0"/>
                </a:cubicBezTo>
                <a:cubicBezTo>
                  <a:pt x="2604268" y="-20685"/>
                  <a:pt x="2830538" y="2206"/>
                  <a:pt x="3029864" y="0"/>
                </a:cubicBezTo>
                <a:cubicBezTo>
                  <a:pt x="3229190" y="-2206"/>
                  <a:pt x="3487529" y="15244"/>
                  <a:pt x="3867912" y="0"/>
                </a:cubicBezTo>
                <a:cubicBezTo>
                  <a:pt x="3869113" y="212780"/>
                  <a:pt x="3845317" y="304234"/>
                  <a:pt x="3867912" y="462249"/>
                </a:cubicBezTo>
                <a:cubicBezTo>
                  <a:pt x="3890507" y="620264"/>
                  <a:pt x="3858796" y="751496"/>
                  <a:pt x="3867912" y="954003"/>
                </a:cubicBezTo>
                <a:cubicBezTo>
                  <a:pt x="3877028" y="1156510"/>
                  <a:pt x="3872912" y="1267007"/>
                  <a:pt x="3867912" y="1475262"/>
                </a:cubicBezTo>
                <a:cubicBezTo>
                  <a:pt x="3610028" y="1467761"/>
                  <a:pt x="3484981" y="1463407"/>
                  <a:pt x="3339297" y="1475262"/>
                </a:cubicBezTo>
                <a:cubicBezTo>
                  <a:pt x="3193614" y="1487117"/>
                  <a:pt x="2859894" y="1464477"/>
                  <a:pt x="2655966" y="1475262"/>
                </a:cubicBezTo>
                <a:cubicBezTo>
                  <a:pt x="2452038" y="1486047"/>
                  <a:pt x="2134846" y="1458200"/>
                  <a:pt x="1933956" y="1475262"/>
                </a:cubicBezTo>
                <a:cubicBezTo>
                  <a:pt x="1733066" y="1492325"/>
                  <a:pt x="1496423" y="1486766"/>
                  <a:pt x="1289304" y="1475262"/>
                </a:cubicBezTo>
                <a:cubicBezTo>
                  <a:pt x="1082185" y="1463758"/>
                  <a:pt x="752102" y="1502950"/>
                  <a:pt x="605973" y="1475262"/>
                </a:cubicBezTo>
                <a:cubicBezTo>
                  <a:pt x="459844" y="1447574"/>
                  <a:pt x="271887" y="1445168"/>
                  <a:pt x="0" y="1475262"/>
                </a:cubicBezTo>
                <a:cubicBezTo>
                  <a:pt x="-7759" y="1251719"/>
                  <a:pt x="22319" y="1228438"/>
                  <a:pt x="0" y="983508"/>
                </a:cubicBezTo>
                <a:cubicBezTo>
                  <a:pt x="-22319" y="738578"/>
                  <a:pt x="-16841" y="647185"/>
                  <a:pt x="0" y="477001"/>
                </a:cubicBezTo>
                <a:cubicBezTo>
                  <a:pt x="16841" y="306817"/>
                  <a:pt x="-10016" y="126431"/>
                  <a:pt x="0" y="0"/>
                </a:cubicBezTo>
                <a:close/>
              </a:path>
              <a:path w="3867912" h="1475262" stroke="0" extrusionOk="0">
                <a:moveTo>
                  <a:pt x="0" y="0"/>
                </a:moveTo>
                <a:cubicBezTo>
                  <a:pt x="339535" y="-30699"/>
                  <a:pt x="356796" y="-22707"/>
                  <a:pt x="683331" y="0"/>
                </a:cubicBezTo>
                <a:cubicBezTo>
                  <a:pt x="1009866" y="22707"/>
                  <a:pt x="1215119" y="-32567"/>
                  <a:pt x="1405341" y="0"/>
                </a:cubicBezTo>
                <a:cubicBezTo>
                  <a:pt x="1595563" y="32567"/>
                  <a:pt x="1838221" y="-20036"/>
                  <a:pt x="2011314" y="0"/>
                </a:cubicBezTo>
                <a:cubicBezTo>
                  <a:pt x="2184407" y="20036"/>
                  <a:pt x="2346857" y="3330"/>
                  <a:pt x="2578608" y="0"/>
                </a:cubicBezTo>
                <a:cubicBezTo>
                  <a:pt x="2810359" y="-3330"/>
                  <a:pt x="3082939" y="-13800"/>
                  <a:pt x="3223260" y="0"/>
                </a:cubicBezTo>
                <a:cubicBezTo>
                  <a:pt x="3363581" y="13800"/>
                  <a:pt x="3625021" y="12339"/>
                  <a:pt x="3867912" y="0"/>
                </a:cubicBezTo>
                <a:cubicBezTo>
                  <a:pt x="3851232" y="226878"/>
                  <a:pt x="3864912" y="268167"/>
                  <a:pt x="3867912" y="462249"/>
                </a:cubicBezTo>
                <a:cubicBezTo>
                  <a:pt x="3870912" y="656331"/>
                  <a:pt x="3891032" y="700862"/>
                  <a:pt x="3867912" y="939250"/>
                </a:cubicBezTo>
                <a:cubicBezTo>
                  <a:pt x="3844792" y="1177638"/>
                  <a:pt x="3855696" y="1283546"/>
                  <a:pt x="3867912" y="1475262"/>
                </a:cubicBezTo>
                <a:cubicBezTo>
                  <a:pt x="3710657" y="1478076"/>
                  <a:pt x="3573945" y="1493944"/>
                  <a:pt x="3300618" y="1475262"/>
                </a:cubicBezTo>
                <a:cubicBezTo>
                  <a:pt x="3027291" y="1456580"/>
                  <a:pt x="2911774" y="1481672"/>
                  <a:pt x="2694645" y="1475262"/>
                </a:cubicBezTo>
                <a:cubicBezTo>
                  <a:pt x="2477516" y="1468852"/>
                  <a:pt x="2152307" y="1462648"/>
                  <a:pt x="1972635" y="1475262"/>
                </a:cubicBezTo>
                <a:cubicBezTo>
                  <a:pt x="1792963" y="1487877"/>
                  <a:pt x="1428085" y="1454015"/>
                  <a:pt x="1250625" y="1475262"/>
                </a:cubicBezTo>
                <a:cubicBezTo>
                  <a:pt x="1073165" y="1496510"/>
                  <a:pt x="308711" y="1527415"/>
                  <a:pt x="0" y="1475262"/>
                </a:cubicBezTo>
                <a:cubicBezTo>
                  <a:pt x="-1093" y="1347205"/>
                  <a:pt x="-4542" y="1182848"/>
                  <a:pt x="0" y="998261"/>
                </a:cubicBezTo>
                <a:cubicBezTo>
                  <a:pt x="4542" y="813674"/>
                  <a:pt x="-16959" y="722578"/>
                  <a:pt x="0" y="506507"/>
                </a:cubicBezTo>
                <a:cubicBezTo>
                  <a:pt x="16959" y="290436"/>
                  <a:pt x="-7791" y="236268"/>
                  <a:pt x="0" y="0"/>
                </a:cubicBezTo>
                <a:close/>
              </a:path>
            </a:pathLst>
          </a:custGeom>
          <a:solidFill>
            <a:srgbClr val="FF0000"/>
          </a:solidFill>
          <a:ln w="38100">
            <a:extLst>
              <a:ext uri="{C807C97D-BFC1-408E-A445-0C87EB9F89A2}">
                <ask:lineSketchStyleProps xmlns:ask="http://schemas.microsoft.com/office/drawing/2018/sketchyshapes" sd="8062370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Pharma owner and Broker plan to eliminate the leader to take owner the business and they inform the CBI</a:t>
            </a:r>
          </a:p>
          <a:p>
            <a:pPr algn="ctr"/>
            <a:endParaRPr lang="en-US" sz="1500" dirty="0"/>
          </a:p>
          <a:p>
            <a:pPr algn="ctr"/>
            <a:r>
              <a:rPr lang="en-US" sz="1500" dirty="0"/>
              <a:t>Cult leader makes them suffer in the hands of Mafia and Cartel</a:t>
            </a:r>
          </a:p>
        </p:txBody>
      </p:sp>
      <p:sp>
        <p:nvSpPr>
          <p:cNvPr id="34" name="Rectangle 33">
            <a:extLst>
              <a:ext uri="{FF2B5EF4-FFF2-40B4-BE49-F238E27FC236}">
                <a16:creationId xmlns:a16="http://schemas.microsoft.com/office/drawing/2014/main" id="{06631E87-CB39-3090-881F-4669BB2B2C09}"/>
              </a:ext>
            </a:extLst>
          </p:cNvPr>
          <p:cNvSpPr/>
          <p:nvPr/>
        </p:nvSpPr>
        <p:spPr>
          <a:xfrm>
            <a:off x="502572" y="3738076"/>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is a poor guy meets Jasper and plans the diamond heist based on the cult to divert intelligence and settle in life</a:t>
            </a:r>
          </a:p>
        </p:txBody>
      </p:sp>
      <p:sp>
        <p:nvSpPr>
          <p:cNvPr id="36" name="Rectangle 35">
            <a:extLst>
              <a:ext uri="{FF2B5EF4-FFF2-40B4-BE49-F238E27FC236}">
                <a16:creationId xmlns:a16="http://schemas.microsoft.com/office/drawing/2014/main" id="{0B0A4529-BA1B-744E-9303-21DC94CA091E}"/>
              </a:ext>
            </a:extLst>
          </p:cNvPr>
          <p:cNvSpPr/>
          <p:nvPr/>
        </p:nvSpPr>
        <p:spPr>
          <a:xfrm>
            <a:off x="8564100" y="2013153"/>
            <a:ext cx="3533316" cy="1540481"/>
          </a:xfrm>
          <a:custGeom>
            <a:avLst/>
            <a:gdLst>
              <a:gd name="connsiteX0" fmla="*/ 0 w 3533316"/>
              <a:gd name="connsiteY0" fmla="*/ 0 h 1540481"/>
              <a:gd name="connsiteX1" fmla="*/ 624219 w 3533316"/>
              <a:gd name="connsiteY1" fmla="*/ 0 h 1540481"/>
              <a:gd name="connsiteX2" fmla="*/ 1248438 w 3533316"/>
              <a:gd name="connsiteY2" fmla="*/ 0 h 1540481"/>
              <a:gd name="connsiteX3" fmla="*/ 1872657 w 3533316"/>
              <a:gd name="connsiteY3" fmla="*/ 0 h 1540481"/>
              <a:gd name="connsiteX4" fmla="*/ 2496877 w 3533316"/>
              <a:gd name="connsiteY4" fmla="*/ 0 h 1540481"/>
              <a:gd name="connsiteX5" fmla="*/ 3533316 w 3533316"/>
              <a:gd name="connsiteY5" fmla="*/ 0 h 1540481"/>
              <a:gd name="connsiteX6" fmla="*/ 3533316 w 3533316"/>
              <a:gd name="connsiteY6" fmla="*/ 528898 h 1540481"/>
              <a:gd name="connsiteX7" fmla="*/ 3533316 w 3533316"/>
              <a:gd name="connsiteY7" fmla="*/ 1026987 h 1540481"/>
              <a:gd name="connsiteX8" fmla="*/ 3533316 w 3533316"/>
              <a:gd name="connsiteY8" fmla="*/ 1540481 h 1540481"/>
              <a:gd name="connsiteX9" fmla="*/ 3015096 w 3533316"/>
              <a:gd name="connsiteY9" fmla="*/ 1540481 h 1540481"/>
              <a:gd name="connsiteX10" fmla="*/ 2496877 w 3533316"/>
              <a:gd name="connsiteY10" fmla="*/ 1540481 h 1540481"/>
              <a:gd name="connsiteX11" fmla="*/ 1837324 w 3533316"/>
              <a:gd name="connsiteY11" fmla="*/ 1540481 h 1540481"/>
              <a:gd name="connsiteX12" fmla="*/ 1248438 w 3533316"/>
              <a:gd name="connsiteY12" fmla="*/ 1540481 h 1540481"/>
              <a:gd name="connsiteX13" fmla="*/ 730219 w 3533316"/>
              <a:gd name="connsiteY13" fmla="*/ 1540481 h 1540481"/>
              <a:gd name="connsiteX14" fmla="*/ 0 w 3533316"/>
              <a:gd name="connsiteY14" fmla="*/ 1540481 h 1540481"/>
              <a:gd name="connsiteX15" fmla="*/ 0 w 3533316"/>
              <a:gd name="connsiteY15" fmla="*/ 1057797 h 1540481"/>
              <a:gd name="connsiteX16" fmla="*/ 0 w 3533316"/>
              <a:gd name="connsiteY16" fmla="*/ 575113 h 1540481"/>
              <a:gd name="connsiteX17" fmla="*/ 0 w 3533316"/>
              <a:gd name="connsiteY17" fmla="*/ 0 h 15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3316" h="1540481" fill="none" extrusionOk="0">
                <a:moveTo>
                  <a:pt x="0" y="0"/>
                </a:moveTo>
                <a:cubicBezTo>
                  <a:pt x="216953" y="16147"/>
                  <a:pt x="408848" y="30628"/>
                  <a:pt x="624219" y="0"/>
                </a:cubicBezTo>
                <a:cubicBezTo>
                  <a:pt x="839590" y="-30628"/>
                  <a:pt x="1006698" y="-23690"/>
                  <a:pt x="1248438" y="0"/>
                </a:cubicBezTo>
                <a:cubicBezTo>
                  <a:pt x="1490178" y="23690"/>
                  <a:pt x="1688944" y="-19729"/>
                  <a:pt x="1872657" y="0"/>
                </a:cubicBezTo>
                <a:cubicBezTo>
                  <a:pt x="2056370" y="19729"/>
                  <a:pt x="2229639" y="10823"/>
                  <a:pt x="2496877" y="0"/>
                </a:cubicBezTo>
                <a:cubicBezTo>
                  <a:pt x="2764115" y="-10823"/>
                  <a:pt x="3227306" y="-15731"/>
                  <a:pt x="3533316" y="0"/>
                </a:cubicBezTo>
                <a:cubicBezTo>
                  <a:pt x="3552305" y="147986"/>
                  <a:pt x="3519529" y="421834"/>
                  <a:pt x="3533316" y="528898"/>
                </a:cubicBezTo>
                <a:cubicBezTo>
                  <a:pt x="3547103" y="635962"/>
                  <a:pt x="3545902" y="924227"/>
                  <a:pt x="3533316" y="1026987"/>
                </a:cubicBezTo>
                <a:cubicBezTo>
                  <a:pt x="3520730" y="1129747"/>
                  <a:pt x="3547659" y="1360191"/>
                  <a:pt x="3533316" y="1540481"/>
                </a:cubicBezTo>
                <a:cubicBezTo>
                  <a:pt x="3345800" y="1561358"/>
                  <a:pt x="3239215" y="1562174"/>
                  <a:pt x="3015096" y="1540481"/>
                </a:cubicBezTo>
                <a:cubicBezTo>
                  <a:pt x="2790977" y="1518788"/>
                  <a:pt x="2737083" y="1565208"/>
                  <a:pt x="2496877" y="1540481"/>
                </a:cubicBezTo>
                <a:cubicBezTo>
                  <a:pt x="2256671" y="1515754"/>
                  <a:pt x="2155322" y="1559714"/>
                  <a:pt x="1837324" y="1540481"/>
                </a:cubicBezTo>
                <a:cubicBezTo>
                  <a:pt x="1519326" y="1521248"/>
                  <a:pt x="1458839" y="1531536"/>
                  <a:pt x="1248438" y="1540481"/>
                </a:cubicBezTo>
                <a:cubicBezTo>
                  <a:pt x="1038037" y="1549426"/>
                  <a:pt x="944793" y="1526418"/>
                  <a:pt x="730219" y="1540481"/>
                </a:cubicBezTo>
                <a:cubicBezTo>
                  <a:pt x="515645" y="1554544"/>
                  <a:pt x="171228" y="1523572"/>
                  <a:pt x="0" y="1540481"/>
                </a:cubicBezTo>
                <a:cubicBezTo>
                  <a:pt x="922" y="1305921"/>
                  <a:pt x="21438" y="1213096"/>
                  <a:pt x="0" y="1057797"/>
                </a:cubicBezTo>
                <a:cubicBezTo>
                  <a:pt x="-21438" y="902498"/>
                  <a:pt x="-26" y="718636"/>
                  <a:pt x="0" y="575113"/>
                </a:cubicBezTo>
                <a:cubicBezTo>
                  <a:pt x="26" y="431590"/>
                  <a:pt x="-13243" y="179478"/>
                  <a:pt x="0" y="0"/>
                </a:cubicBezTo>
                <a:close/>
              </a:path>
              <a:path w="3533316" h="1540481" stroke="0" extrusionOk="0">
                <a:moveTo>
                  <a:pt x="0" y="0"/>
                </a:moveTo>
                <a:cubicBezTo>
                  <a:pt x="240762" y="-14372"/>
                  <a:pt x="290619" y="6545"/>
                  <a:pt x="482887" y="0"/>
                </a:cubicBezTo>
                <a:cubicBezTo>
                  <a:pt x="675155" y="-6545"/>
                  <a:pt x="851769" y="20024"/>
                  <a:pt x="965773" y="0"/>
                </a:cubicBezTo>
                <a:cubicBezTo>
                  <a:pt x="1079777" y="-20024"/>
                  <a:pt x="1335543" y="2048"/>
                  <a:pt x="1554659" y="0"/>
                </a:cubicBezTo>
                <a:cubicBezTo>
                  <a:pt x="1773775" y="-2048"/>
                  <a:pt x="1987345" y="-23571"/>
                  <a:pt x="2143545" y="0"/>
                </a:cubicBezTo>
                <a:cubicBezTo>
                  <a:pt x="2299745" y="23571"/>
                  <a:pt x="2659551" y="32860"/>
                  <a:pt x="2803097" y="0"/>
                </a:cubicBezTo>
                <a:cubicBezTo>
                  <a:pt x="2946643" y="-32860"/>
                  <a:pt x="3191485" y="-12369"/>
                  <a:pt x="3533316" y="0"/>
                </a:cubicBezTo>
                <a:cubicBezTo>
                  <a:pt x="3514522" y="182851"/>
                  <a:pt x="3509634" y="395262"/>
                  <a:pt x="3533316" y="528898"/>
                </a:cubicBezTo>
                <a:cubicBezTo>
                  <a:pt x="3556998" y="662534"/>
                  <a:pt x="3527607" y="905038"/>
                  <a:pt x="3533316" y="1057797"/>
                </a:cubicBezTo>
                <a:cubicBezTo>
                  <a:pt x="3539025" y="1210556"/>
                  <a:pt x="3539350" y="1441433"/>
                  <a:pt x="3533316" y="1540481"/>
                </a:cubicBezTo>
                <a:cubicBezTo>
                  <a:pt x="3291540" y="1509682"/>
                  <a:pt x="3201150" y="1572911"/>
                  <a:pt x="2873764" y="1540481"/>
                </a:cubicBezTo>
                <a:cubicBezTo>
                  <a:pt x="2546378" y="1508051"/>
                  <a:pt x="2555805" y="1556566"/>
                  <a:pt x="2390877" y="1540481"/>
                </a:cubicBezTo>
                <a:cubicBezTo>
                  <a:pt x="2225949" y="1524396"/>
                  <a:pt x="2069772" y="1525315"/>
                  <a:pt x="1766658" y="1540481"/>
                </a:cubicBezTo>
                <a:cubicBezTo>
                  <a:pt x="1463544" y="1555647"/>
                  <a:pt x="1296249" y="1548340"/>
                  <a:pt x="1177772" y="1540481"/>
                </a:cubicBezTo>
                <a:cubicBezTo>
                  <a:pt x="1059295" y="1532622"/>
                  <a:pt x="880539" y="1544550"/>
                  <a:pt x="694885" y="1540481"/>
                </a:cubicBezTo>
                <a:cubicBezTo>
                  <a:pt x="509231" y="1536412"/>
                  <a:pt x="176408" y="1507684"/>
                  <a:pt x="0" y="1540481"/>
                </a:cubicBezTo>
                <a:cubicBezTo>
                  <a:pt x="-3541" y="1403156"/>
                  <a:pt x="-18120" y="1146546"/>
                  <a:pt x="0" y="996178"/>
                </a:cubicBezTo>
                <a:cubicBezTo>
                  <a:pt x="18120" y="845810"/>
                  <a:pt x="-10899" y="744827"/>
                  <a:pt x="0" y="528898"/>
                </a:cubicBezTo>
                <a:cubicBezTo>
                  <a:pt x="10899" y="312969"/>
                  <a:pt x="-4846" y="112828"/>
                  <a:pt x="0" y="0"/>
                </a:cubicBezTo>
                <a:close/>
              </a:path>
            </a:pathLst>
          </a:custGeom>
          <a:solidFill>
            <a:srgbClr val="FF0000"/>
          </a:solidFill>
          <a:ln w="38100">
            <a:extLst>
              <a:ext uri="{C807C97D-BFC1-408E-A445-0C87EB9F89A2}">
                <ask:lineSketchStyleProps xmlns:ask="http://schemas.microsoft.com/office/drawing/2018/sketchyshapes" sd="383906960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Rectangle 3">
            <a:extLst>
              <a:ext uri="{FF2B5EF4-FFF2-40B4-BE49-F238E27FC236}">
                <a16:creationId xmlns:a16="http://schemas.microsoft.com/office/drawing/2014/main" id="{51F3B8C9-38A5-1F99-FFBA-1D6AFE926CE5}"/>
              </a:ext>
            </a:extLst>
          </p:cNvPr>
          <p:cNvSpPr/>
          <p:nvPr/>
        </p:nvSpPr>
        <p:spPr>
          <a:xfrm>
            <a:off x="4143597" y="3775083"/>
            <a:ext cx="3867912" cy="1354874"/>
          </a:xfrm>
          <a:custGeom>
            <a:avLst/>
            <a:gdLst>
              <a:gd name="connsiteX0" fmla="*/ 0 w 3867912"/>
              <a:gd name="connsiteY0" fmla="*/ 0 h 1354874"/>
              <a:gd name="connsiteX1" fmla="*/ 644652 w 3867912"/>
              <a:gd name="connsiteY1" fmla="*/ 0 h 1354874"/>
              <a:gd name="connsiteX2" fmla="*/ 1366662 w 3867912"/>
              <a:gd name="connsiteY2" fmla="*/ 0 h 1354874"/>
              <a:gd name="connsiteX3" fmla="*/ 2088672 w 3867912"/>
              <a:gd name="connsiteY3" fmla="*/ 0 h 1354874"/>
              <a:gd name="connsiteX4" fmla="*/ 2810683 w 3867912"/>
              <a:gd name="connsiteY4" fmla="*/ 0 h 1354874"/>
              <a:gd name="connsiteX5" fmla="*/ 3867912 w 3867912"/>
              <a:gd name="connsiteY5" fmla="*/ 0 h 1354874"/>
              <a:gd name="connsiteX6" fmla="*/ 3867912 w 3867912"/>
              <a:gd name="connsiteY6" fmla="*/ 690986 h 1354874"/>
              <a:gd name="connsiteX7" fmla="*/ 3867912 w 3867912"/>
              <a:gd name="connsiteY7" fmla="*/ 1354874 h 1354874"/>
              <a:gd name="connsiteX8" fmla="*/ 3261939 w 3867912"/>
              <a:gd name="connsiteY8" fmla="*/ 1354874 h 1354874"/>
              <a:gd name="connsiteX9" fmla="*/ 2617287 w 3867912"/>
              <a:gd name="connsiteY9" fmla="*/ 1354874 h 1354874"/>
              <a:gd name="connsiteX10" fmla="*/ 1972635 w 3867912"/>
              <a:gd name="connsiteY10" fmla="*/ 1354874 h 1354874"/>
              <a:gd name="connsiteX11" fmla="*/ 1366662 w 3867912"/>
              <a:gd name="connsiteY11" fmla="*/ 1354874 h 1354874"/>
              <a:gd name="connsiteX12" fmla="*/ 760689 w 3867912"/>
              <a:gd name="connsiteY12" fmla="*/ 1354874 h 1354874"/>
              <a:gd name="connsiteX13" fmla="*/ 0 w 3867912"/>
              <a:gd name="connsiteY13" fmla="*/ 1354874 h 1354874"/>
              <a:gd name="connsiteX14" fmla="*/ 0 w 3867912"/>
              <a:gd name="connsiteY14" fmla="*/ 663888 h 1354874"/>
              <a:gd name="connsiteX15" fmla="*/ 0 w 3867912"/>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7912" h="1354874" fill="none" extrusionOk="0">
                <a:moveTo>
                  <a:pt x="0" y="0"/>
                </a:moveTo>
                <a:cubicBezTo>
                  <a:pt x="179178" y="-31881"/>
                  <a:pt x="419625" y="11740"/>
                  <a:pt x="644652" y="0"/>
                </a:cubicBezTo>
                <a:cubicBezTo>
                  <a:pt x="869679" y="-11740"/>
                  <a:pt x="1015155" y="-32247"/>
                  <a:pt x="1366662" y="0"/>
                </a:cubicBezTo>
                <a:cubicBezTo>
                  <a:pt x="1718169" y="32247"/>
                  <a:pt x="1856481" y="-11867"/>
                  <a:pt x="2088672" y="0"/>
                </a:cubicBezTo>
                <a:cubicBezTo>
                  <a:pt x="2320863" y="11867"/>
                  <a:pt x="2585817" y="-3012"/>
                  <a:pt x="2810683" y="0"/>
                </a:cubicBezTo>
                <a:cubicBezTo>
                  <a:pt x="3035549" y="3012"/>
                  <a:pt x="3629430" y="-14767"/>
                  <a:pt x="3867912" y="0"/>
                </a:cubicBezTo>
                <a:cubicBezTo>
                  <a:pt x="3864422" y="225299"/>
                  <a:pt x="3881985" y="545141"/>
                  <a:pt x="3867912" y="690986"/>
                </a:cubicBezTo>
                <a:cubicBezTo>
                  <a:pt x="3853839" y="836831"/>
                  <a:pt x="3870956" y="1145634"/>
                  <a:pt x="3867912" y="1354874"/>
                </a:cubicBezTo>
                <a:cubicBezTo>
                  <a:pt x="3577333" y="1376979"/>
                  <a:pt x="3404927" y="1352053"/>
                  <a:pt x="3261939" y="1354874"/>
                </a:cubicBezTo>
                <a:cubicBezTo>
                  <a:pt x="3118951" y="1357695"/>
                  <a:pt x="2848646" y="1378692"/>
                  <a:pt x="2617287" y="1354874"/>
                </a:cubicBezTo>
                <a:cubicBezTo>
                  <a:pt x="2385928" y="1331056"/>
                  <a:pt x="2203803" y="1365640"/>
                  <a:pt x="1972635" y="1354874"/>
                </a:cubicBezTo>
                <a:cubicBezTo>
                  <a:pt x="1741467" y="1344108"/>
                  <a:pt x="1638287" y="1326215"/>
                  <a:pt x="1366662" y="1354874"/>
                </a:cubicBezTo>
                <a:cubicBezTo>
                  <a:pt x="1095037" y="1383533"/>
                  <a:pt x="886320" y="1377462"/>
                  <a:pt x="760689" y="1354874"/>
                </a:cubicBezTo>
                <a:cubicBezTo>
                  <a:pt x="635058" y="1332286"/>
                  <a:pt x="205520" y="1327071"/>
                  <a:pt x="0" y="1354874"/>
                </a:cubicBezTo>
                <a:cubicBezTo>
                  <a:pt x="-507" y="1018377"/>
                  <a:pt x="-2022" y="808311"/>
                  <a:pt x="0" y="663888"/>
                </a:cubicBezTo>
                <a:cubicBezTo>
                  <a:pt x="2022" y="519465"/>
                  <a:pt x="10879" y="283581"/>
                  <a:pt x="0" y="0"/>
                </a:cubicBezTo>
                <a:close/>
              </a:path>
              <a:path w="3867912" h="1354874" stroke="0" extrusionOk="0">
                <a:moveTo>
                  <a:pt x="0" y="0"/>
                </a:moveTo>
                <a:cubicBezTo>
                  <a:pt x="112610" y="-25206"/>
                  <a:pt x="364888" y="-22997"/>
                  <a:pt x="528615" y="0"/>
                </a:cubicBezTo>
                <a:cubicBezTo>
                  <a:pt x="692342" y="22997"/>
                  <a:pt x="962971" y="25444"/>
                  <a:pt x="1250625" y="0"/>
                </a:cubicBezTo>
                <a:cubicBezTo>
                  <a:pt x="1538279" y="-25444"/>
                  <a:pt x="1682365" y="-26374"/>
                  <a:pt x="1895277" y="0"/>
                </a:cubicBezTo>
                <a:cubicBezTo>
                  <a:pt x="2108189" y="26374"/>
                  <a:pt x="2391332" y="-32326"/>
                  <a:pt x="2617287" y="0"/>
                </a:cubicBezTo>
                <a:cubicBezTo>
                  <a:pt x="2843242" y="32326"/>
                  <a:pt x="3020978" y="-16058"/>
                  <a:pt x="3145902" y="0"/>
                </a:cubicBezTo>
                <a:cubicBezTo>
                  <a:pt x="3270826" y="16058"/>
                  <a:pt x="3590738" y="-31703"/>
                  <a:pt x="3867912" y="0"/>
                </a:cubicBezTo>
                <a:cubicBezTo>
                  <a:pt x="3863049" y="325133"/>
                  <a:pt x="3899305" y="500557"/>
                  <a:pt x="3867912" y="650340"/>
                </a:cubicBezTo>
                <a:cubicBezTo>
                  <a:pt x="3836519" y="800123"/>
                  <a:pt x="3882166" y="1045022"/>
                  <a:pt x="3867912" y="1354874"/>
                </a:cubicBezTo>
                <a:cubicBezTo>
                  <a:pt x="3685858" y="1350946"/>
                  <a:pt x="3557397" y="1364054"/>
                  <a:pt x="3339297" y="1354874"/>
                </a:cubicBezTo>
                <a:cubicBezTo>
                  <a:pt x="3121197" y="1345694"/>
                  <a:pt x="2986576" y="1364321"/>
                  <a:pt x="2733324" y="1354874"/>
                </a:cubicBezTo>
                <a:cubicBezTo>
                  <a:pt x="2480072" y="1345427"/>
                  <a:pt x="2254033" y="1344991"/>
                  <a:pt x="2088672" y="1354874"/>
                </a:cubicBezTo>
                <a:cubicBezTo>
                  <a:pt x="1923311" y="1364757"/>
                  <a:pt x="1737047" y="1347764"/>
                  <a:pt x="1560058" y="1354874"/>
                </a:cubicBezTo>
                <a:cubicBezTo>
                  <a:pt x="1383069" y="1361984"/>
                  <a:pt x="1072730" y="1358581"/>
                  <a:pt x="876727" y="1354874"/>
                </a:cubicBezTo>
                <a:cubicBezTo>
                  <a:pt x="680724" y="1351167"/>
                  <a:pt x="179040" y="1353836"/>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worked for the broker and the broker or Sindhu asks him to smuggle in the diamonds and sell it in Surat to get money for his escape</a:t>
            </a:r>
          </a:p>
        </p:txBody>
      </p:sp>
      <p:sp>
        <p:nvSpPr>
          <p:cNvPr id="5" name="Rectangle 4">
            <a:extLst>
              <a:ext uri="{FF2B5EF4-FFF2-40B4-BE49-F238E27FC236}">
                <a16:creationId xmlns:a16="http://schemas.microsoft.com/office/drawing/2014/main" id="{90FD53AE-6D0F-7DCC-6846-553113727A58}"/>
              </a:ext>
            </a:extLst>
          </p:cNvPr>
          <p:cNvSpPr/>
          <p:nvPr/>
        </p:nvSpPr>
        <p:spPr>
          <a:xfrm>
            <a:off x="502572" y="5400465"/>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bg1">
              <a:lumMod val="65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is the sister of the broker</a:t>
            </a:r>
          </a:p>
          <a:p>
            <a:pPr algn="ctr"/>
            <a:r>
              <a:rPr lang="en-US" sz="1500" dirty="0">
                <a:solidFill>
                  <a:schemeClr val="tx1"/>
                </a:solidFill>
              </a:rPr>
              <a:t>Broker tells her about diamonds</a:t>
            </a:r>
          </a:p>
        </p:txBody>
      </p:sp>
      <p:sp>
        <p:nvSpPr>
          <p:cNvPr id="6" name="Rectangle 5">
            <a:extLst>
              <a:ext uri="{FF2B5EF4-FFF2-40B4-BE49-F238E27FC236}">
                <a16:creationId xmlns:a16="http://schemas.microsoft.com/office/drawing/2014/main" id="{671722C3-7D74-A0FD-CA4C-0FD4267B4C70}"/>
              </a:ext>
            </a:extLst>
          </p:cNvPr>
          <p:cNvSpPr/>
          <p:nvPr/>
        </p:nvSpPr>
        <p:spPr>
          <a:xfrm>
            <a:off x="8564100" y="3812090"/>
            <a:ext cx="3533316" cy="1354874"/>
          </a:xfrm>
          <a:custGeom>
            <a:avLst/>
            <a:gdLst>
              <a:gd name="connsiteX0" fmla="*/ 0 w 3533316"/>
              <a:gd name="connsiteY0" fmla="*/ 0 h 1354874"/>
              <a:gd name="connsiteX1" fmla="*/ 588886 w 3533316"/>
              <a:gd name="connsiteY1" fmla="*/ 0 h 1354874"/>
              <a:gd name="connsiteX2" fmla="*/ 1248438 w 3533316"/>
              <a:gd name="connsiteY2" fmla="*/ 0 h 1354874"/>
              <a:gd name="connsiteX3" fmla="*/ 1907991 w 3533316"/>
              <a:gd name="connsiteY3" fmla="*/ 0 h 1354874"/>
              <a:gd name="connsiteX4" fmla="*/ 2567543 w 3533316"/>
              <a:gd name="connsiteY4" fmla="*/ 0 h 1354874"/>
              <a:gd name="connsiteX5" fmla="*/ 3533316 w 3533316"/>
              <a:gd name="connsiteY5" fmla="*/ 0 h 1354874"/>
              <a:gd name="connsiteX6" fmla="*/ 3533316 w 3533316"/>
              <a:gd name="connsiteY6" fmla="*/ 690986 h 1354874"/>
              <a:gd name="connsiteX7" fmla="*/ 3533316 w 3533316"/>
              <a:gd name="connsiteY7" fmla="*/ 1354874 h 1354874"/>
              <a:gd name="connsiteX8" fmla="*/ 2979763 w 3533316"/>
              <a:gd name="connsiteY8" fmla="*/ 1354874 h 1354874"/>
              <a:gd name="connsiteX9" fmla="*/ 2390877 w 3533316"/>
              <a:gd name="connsiteY9" fmla="*/ 1354874 h 1354874"/>
              <a:gd name="connsiteX10" fmla="*/ 1801991 w 3533316"/>
              <a:gd name="connsiteY10" fmla="*/ 1354874 h 1354874"/>
              <a:gd name="connsiteX11" fmla="*/ 1248438 w 3533316"/>
              <a:gd name="connsiteY11" fmla="*/ 1354874 h 1354874"/>
              <a:gd name="connsiteX12" fmla="*/ 694885 w 3533316"/>
              <a:gd name="connsiteY12" fmla="*/ 1354874 h 1354874"/>
              <a:gd name="connsiteX13" fmla="*/ 0 w 3533316"/>
              <a:gd name="connsiteY13" fmla="*/ 1354874 h 1354874"/>
              <a:gd name="connsiteX14" fmla="*/ 0 w 3533316"/>
              <a:gd name="connsiteY14" fmla="*/ 663888 h 1354874"/>
              <a:gd name="connsiteX15" fmla="*/ 0 w 3533316"/>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3316" h="1354874" fill="none" extrusionOk="0">
                <a:moveTo>
                  <a:pt x="0" y="0"/>
                </a:moveTo>
                <a:cubicBezTo>
                  <a:pt x="260838" y="10276"/>
                  <a:pt x="356129" y="18356"/>
                  <a:pt x="588886" y="0"/>
                </a:cubicBezTo>
                <a:cubicBezTo>
                  <a:pt x="821643" y="-18356"/>
                  <a:pt x="965293" y="9090"/>
                  <a:pt x="1248438" y="0"/>
                </a:cubicBezTo>
                <a:cubicBezTo>
                  <a:pt x="1531583" y="-9090"/>
                  <a:pt x="1668142" y="-1780"/>
                  <a:pt x="1907991" y="0"/>
                </a:cubicBezTo>
                <a:cubicBezTo>
                  <a:pt x="2147840" y="1780"/>
                  <a:pt x="2247458" y="13129"/>
                  <a:pt x="2567543" y="0"/>
                </a:cubicBezTo>
                <a:cubicBezTo>
                  <a:pt x="2887628" y="-13129"/>
                  <a:pt x="3205373" y="-23989"/>
                  <a:pt x="3533316" y="0"/>
                </a:cubicBezTo>
                <a:cubicBezTo>
                  <a:pt x="3529826" y="225299"/>
                  <a:pt x="3547389" y="545141"/>
                  <a:pt x="3533316" y="690986"/>
                </a:cubicBezTo>
                <a:cubicBezTo>
                  <a:pt x="3519243" y="836831"/>
                  <a:pt x="3536360" y="1145634"/>
                  <a:pt x="3533316" y="1354874"/>
                </a:cubicBezTo>
                <a:cubicBezTo>
                  <a:pt x="3322811" y="1342186"/>
                  <a:pt x="3212576" y="1359843"/>
                  <a:pt x="2979763" y="1354874"/>
                </a:cubicBezTo>
                <a:cubicBezTo>
                  <a:pt x="2746950" y="1349905"/>
                  <a:pt x="2555086" y="1373924"/>
                  <a:pt x="2390877" y="1354874"/>
                </a:cubicBezTo>
                <a:cubicBezTo>
                  <a:pt x="2226668" y="1335824"/>
                  <a:pt x="1939111" y="1351219"/>
                  <a:pt x="1801991" y="1354874"/>
                </a:cubicBezTo>
                <a:cubicBezTo>
                  <a:pt x="1664871" y="1358529"/>
                  <a:pt x="1461400" y="1350687"/>
                  <a:pt x="1248438" y="1354874"/>
                </a:cubicBezTo>
                <a:cubicBezTo>
                  <a:pt x="1035476" y="1359061"/>
                  <a:pt x="897562" y="1380575"/>
                  <a:pt x="694885" y="1354874"/>
                </a:cubicBezTo>
                <a:cubicBezTo>
                  <a:pt x="492208" y="1329173"/>
                  <a:pt x="313886" y="1353754"/>
                  <a:pt x="0" y="1354874"/>
                </a:cubicBezTo>
                <a:cubicBezTo>
                  <a:pt x="-507" y="1018377"/>
                  <a:pt x="-2022" y="808311"/>
                  <a:pt x="0" y="663888"/>
                </a:cubicBezTo>
                <a:cubicBezTo>
                  <a:pt x="2022" y="519465"/>
                  <a:pt x="10879" y="283581"/>
                  <a:pt x="0" y="0"/>
                </a:cubicBezTo>
                <a:close/>
              </a:path>
              <a:path w="3533316" h="1354874" stroke="0" extrusionOk="0">
                <a:moveTo>
                  <a:pt x="0" y="0"/>
                </a:moveTo>
                <a:cubicBezTo>
                  <a:pt x="102944" y="15543"/>
                  <a:pt x="310537" y="2257"/>
                  <a:pt x="482887" y="0"/>
                </a:cubicBezTo>
                <a:cubicBezTo>
                  <a:pt x="655237" y="-2257"/>
                  <a:pt x="951321" y="6813"/>
                  <a:pt x="1142439" y="0"/>
                </a:cubicBezTo>
                <a:cubicBezTo>
                  <a:pt x="1333557" y="-6813"/>
                  <a:pt x="1612352" y="-7850"/>
                  <a:pt x="1731325" y="0"/>
                </a:cubicBezTo>
                <a:cubicBezTo>
                  <a:pt x="1850298" y="7850"/>
                  <a:pt x="2137082" y="-30316"/>
                  <a:pt x="2390877" y="0"/>
                </a:cubicBezTo>
                <a:cubicBezTo>
                  <a:pt x="2644672" y="30316"/>
                  <a:pt x="2660346" y="-21913"/>
                  <a:pt x="2873764" y="0"/>
                </a:cubicBezTo>
                <a:cubicBezTo>
                  <a:pt x="3087182" y="21913"/>
                  <a:pt x="3229530" y="31801"/>
                  <a:pt x="3533316" y="0"/>
                </a:cubicBezTo>
                <a:cubicBezTo>
                  <a:pt x="3528453" y="325133"/>
                  <a:pt x="3564709" y="500557"/>
                  <a:pt x="3533316" y="650340"/>
                </a:cubicBezTo>
                <a:cubicBezTo>
                  <a:pt x="3501923" y="800123"/>
                  <a:pt x="3547570" y="1045022"/>
                  <a:pt x="3533316" y="1354874"/>
                </a:cubicBezTo>
                <a:cubicBezTo>
                  <a:pt x="3370158" y="1335736"/>
                  <a:pt x="3212969" y="1345195"/>
                  <a:pt x="3050429" y="1354874"/>
                </a:cubicBezTo>
                <a:cubicBezTo>
                  <a:pt x="2887889" y="1364553"/>
                  <a:pt x="2756688" y="1378497"/>
                  <a:pt x="2496877" y="1354874"/>
                </a:cubicBezTo>
                <a:cubicBezTo>
                  <a:pt x="2237066" y="1331251"/>
                  <a:pt x="2141252" y="1363401"/>
                  <a:pt x="1907991" y="1354874"/>
                </a:cubicBezTo>
                <a:cubicBezTo>
                  <a:pt x="1674730" y="1346347"/>
                  <a:pt x="1526548" y="1340236"/>
                  <a:pt x="1425104" y="1354874"/>
                </a:cubicBezTo>
                <a:cubicBezTo>
                  <a:pt x="1323660" y="1369512"/>
                  <a:pt x="1070805" y="1334240"/>
                  <a:pt x="800885" y="1354874"/>
                </a:cubicBezTo>
                <a:cubicBezTo>
                  <a:pt x="530965" y="1375508"/>
                  <a:pt x="324721" y="1357314"/>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7" name="Rectangle 6">
            <a:extLst>
              <a:ext uri="{FF2B5EF4-FFF2-40B4-BE49-F238E27FC236}">
                <a16:creationId xmlns:a16="http://schemas.microsoft.com/office/drawing/2014/main" id="{41C46641-3A8A-8915-C64B-E8FD02C7DD83}"/>
              </a:ext>
            </a:extLst>
          </p:cNvPr>
          <p:cNvSpPr/>
          <p:nvPr/>
        </p:nvSpPr>
        <p:spPr>
          <a:xfrm>
            <a:off x="4143597" y="5388339"/>
            <a:ext cx="3867912" cy="1441015"/>
          </a:xfrm>
          <a:custGeom>
            <a:avLst/>
            <a:gdLst>
              <a:gd name="connsiteX0" fmla="*/ 0 w 3867912"/>
              <a:gd name="connsiteY0" fmla="*/ 0 h 1441015"/>
              <a:gd name="connsiteX1" fmla="*/ 683331 w 3867912"/>
              <a:gd name="connsiteY1" fmla="*/ 0 h 1441015"/>
              <a:gd name="connsiteX2" fmla="*/ 1211946 w 3867912"/>
              <a:gd name="connsiteY2" fmla="*/ 0 h 1441015"/>
              <a:gd name="connsiteX3" fmla="*/ 1779240 w 3867912"/>
              <a:gd name="connsiteY3" fmla="*/ 0 h 1441015"/>
              <a:gd name="connsiteX4" fmla="*/ 2346533 w 3867912"/>
              <a:gd name="connsiteY4" fmla="*/ 0 h 1441015"/>
              <a:gd name="connsiteX5" fmla="*/ 2952506 w 3867912"/>
              <a:gd name="connsiteY5" fmla="*/ 0 h 1441015"/>
              <a:gd name="connsiteX6" fmla="*/ 3867912 w 3867912"/>
              <a:gd name="connsiteY6" fmla="*/ 0 h 1441015"/>
              <a:gd name="connsiteX7" fmla="*/ 3867912 w 3867912"/>
              <a:gd name="connsiteY7" fmla="*/ 494748 h 1441015"/>
              <a:gd name="connsiteX8" fmla="*/ 3867912 w 3867912"/>
              <a:gd name="connsiteY8" fmla="*/ 946267 h 1441015"/>
              <a:gd name="connsiteX9" fmla="*/ 3867912 w 3867912"/>
              <a:gd name="connsiteY9" fmla="*/ 1441015 h 1441015"/>
              <a:gd name="connsiteX10" fmla="*/ 3300618 w 3867912"/>
              <a:gd name="connsiteY10" fmla="*/ 1441015 h 1441015"/>
              <a:gd name="connsiteX11" fmla="*/ 2617287 w 3867912"/>
              <a:gd name="connsiteY11" fmla="*/ 1441015 h 1441015"/>
              <a:gd name="connsiteX12" fmla="*/ 1972635 w 3867912"/>
              <a:gd name="connsiteY12" fmla="*/ 1441015 h 1441015"/>
              <a:gd name="connsiteX13" fmla="*/ 1327983 w 3867912"/>
              <a:gd name="connsiteY13" fmla="*/ 1441015 h 1441015"/>
              <a:gd name="connsiteX14" fmla="*/ 644652 w 3867912"/>
              <a:gd name="connsiteY14" fmla="*/ 1441015 h 1441015"/>
              <a:gd name="connsiteX15" fmla="*/ 0 w 3867912"/>
              <a:gd name="connsiteY15" fmla="*/ 1441015 h 1441015"/>
              <a:gd name="connsiteX16" fmla="*/ 0 w 3867912"/>
              <a:gd name="connsiteY16" fmla="*/ 975087 h 1441015"/>
              <a:gd name="connsiteX17" fmla="*/ 0 w 3867912"/>
              <a:gd name="connsiteY17" fmla="*/ 465928 h 1441015"/>
              <a:gd name="connsiteX18" fmla="*/ 0 w 3867912"/>
              <a:gd name="connsiteY18" fmla="*/ 0 h 14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41015" fill="none" extrusionOk="0">
                <a:moveTo>
                  <a:pt x="0" y="0"/>
                </a:moveTo>
                <a:cubicBezTo>
                  <a:pt x="299030" y="-24790"/>
                  <a:pt x="453666" y="-24239"/>
                  <a:pt x="683331" y="0"/>
                </a:cubicBezTo>
                <a:cubicBezTo>
                  <a:pt x="912996" y="24239"/>
                  <a:pt x="1048954" y="-25959"/>
                  <a:pt x="1211946" y="0"/>
                </a:cubicBezTo>
                <a:cubicBezTo>
                  <a:pt x="1374939" y="25959"/>
                  <a:pt x="1511075" y="-16161"/>
                  <a:pt x="1779240" y="0"/>
                </a:cubicBezTo>
                <a:cubicBezTo>
                  <a:pt x="2047405" y="16161"/>
                  <a:pt x="2224281" y="-8018"/>
                  <a:pt x="2346533" y="0"/>
                </a:cubicBezTo>
                <a:cubicBezTo>
                  <a:pt x="2468785" y="8018"/>
                  <a:pt x="2664188" y="1204"/>
                  <a:pt x="2952506" y="0"/>
                </a:cubicBezTo>
                <a:cubicBezTo>
                  <a:pt x="3240824" y="-1204"/>
                  <a:pt x="3622257" y="-35678"/>
                  <a:pt x="3867912" y="0"/>
                </a:cubicBezTo>
                <a:cubicBezTo>
                  <a:pt x="3845988" y="170975"/>
                  <a:pt x="3884069" y="361488"/>
                  <a:pt x="3867912" y="494748"/>
                </a:cubicBezTo>
                <a:cubicBezTo>
                  <a:pt x="3851755" y="628008"/>
                  <a:pt x="3868457" y="737992"/>
                  <a:pt x="3867912" y="946267"/>
                </a:cubicBezTo>
                <a:cubicBezTo>
                  <a:pt x="3867367" y="1154542"/>
                  <a:pt x="3882899" y="1226493"/>
                  <a:pt x="3867912" y="1441015"/>
                </a:cubicBezTo>
                <a:cubicBezTo>
                  <a:pt x="3672225" y="1446186"/>
                  <a:pt x="3524808" y="1460385"/>
                  <a:pt x="3300618" y="1441015"/>
                </a:cubicBezTo>
                <a:cubicBezTo>
                  <a:pt x="3076428" y="1421645"/>
                  <a:pt x="2938982" y="1436022"/>
                  <a:pt x="2617287" y="1441015"/>
                </a:cubicBezTo>
                <a:cubicBezTo>
                  <a:pt x="2295592" y="1446008"/>
                  <a:pt x="2263539" y="1461925"/>
                  <a:pt x="1972635" y="1441015"/>
                </a:cubicBezTo>
                <a:cubicBezTo>
                  <a:pt x="1681731" y="1420105"/>
                  <a:pt x="1539540" y="1427502"/>
                  <a:pt x="1327983" y="1441015"/>
                </a:cubicBezTo>
                <a:cubicBezTo>
                  <a:pt x="1116426" y="1454528"/>
                  <a:pt x="965403" y="1419361"/>
                  <a:pt x="644652" y="1441015"/>
                </a:cubicBezTo>
                <a:cubicBezTo>
                  <a:pt x="323901" y="1462669"/>
                  <a:pt x="144351" y="1414363"/>
                  <a:pt x="0" y="1441015"/>
                </a:cubicBezTo>
                <a:cubicBezTo>
                  <a:pt x="-11427" y="1305963"/>
                  <a:pt x="4648" y="1114690"/>
                  <a:pt x="0" y="975087"/>
                </a:cubicBezTo>
                <a:cubicBezTo>
                  <a:pt x="-4648" y="835484"/>
                  <a:pt x="12126" y="621366"/>
                  <a:pt x="0" y="465928"/>
                </a:cubicBezTo>
                <a:cubicBezTo>
                  <a:pt x="-12126" y="310490"/>
                  <a:pt x="3622" y="150777"/>
                  <a:pt x="0" y="0"/>
                </a:cubicBezTo>
                <a:close/>
              </a:path>
              <a:path w="3867912" h="1441015" stroke="0" extrusionOk="0">
                <a:moveTo>
                  <a:pt x="0" y="0"/>
                </a:moveTo>
                <a:cubicBezTo>
                  <a:pt x="235819" y="671"/>
                  <a:pt x="540489" y="10220"/>
                  <a:pt x="683331" y="0"/>
                </a:cubicBezTo>
                <a:cubicBezTo>
                  <a:pt x="826173" y="-10220"/>
                  <a:pt x="1099994" y="-2281"/>
                  <a:pt x="1327983" y="0"/>
                </a:cubicBezTo>
                <a:cubicBezTo>
                  <a:pt x="1555972" y="2281"/>
                  <a:pt x="1830493" y="24338"/>
                  <a:pt x="1972635" y="0"/>
                </a:cubicBezTo>
                <a:cubicBezTo>
                  <a:pt x="2114777" y="-24338"/>
                  <a:pt x="2283329" y="7363"/>
                  <a:pt x="2539929" y="0"/>
                </a:cubicBezTo>
                <a:cubicBezTo>
                  <a:pt x="2796529" y="-7363"/>
                  <a:pt x="2934499" y="1977"/>
                  <a:pt x="3184581" y="0"/>
                </a:cubicBezTo>
                <a:cubicBezTo>
                  <a:pt x="3434663" y="-1977"/>
                  <a:pt x="3727075" y="100"/>
                  <a:pt x="3867912" y="0"/>
                </a:cubicBezTo>
                <a:cubicBezTo>
                  <a:pt x="3850888" y="101935"/>
                  <a:pt x="3882843" y="293862"/>
                  <a:pt x="3867912" y="437108"/>
                </a:cubicBezTo>
                <a:cubicBezTo>
                  <a:pt x="3852981" y="580354"/>
                  <a:pt x="3879510" y="678068"/>
                  <a:pt x="3867912" y="903036"/>
                </a:cubicBezTo>
                <a:cubicBezTo>
                  <a:pt x="3856314" y="1128004"/>
                  <a:pt x="3868297" y="1321794"/>
                  <a:pt x="3867912" y="1441015"/>
                </a:cubicBezTo>
                <a:cubicBezTo>
                  <a:pt x="3668913" y="1445983"/>
                  <a:pt x="3374425" y="1436714"/>
                  <a:pt x="3223260" y="1441015"/>
                </a:cubicBezTo>
                <a:cubicBezTo>
                  <a:pt x="3072095" y="1445316"/>
                  <a:pt x="2715323" y="1431356"/>
                  <a:pt x="2539929" y="1441015"/>
                </a:cubicBezTo>
                <a:cubicBezTo>
                  <a:pt x="2364535" y="1450674"/>
                  <a:pt x="2131846" y="1418895"/>
                  <a:pt x="1817919" y="1441015"/>
                </a:cubicBezTo>
                <a:cubicBezTo>
                  <a:pt x="1503992" y="1463136"/>
                  <a:pt x="1366654" y="1470688"/>
                  <a:pt x="1173267" y="1441015"/>
                </a:cubicBezTo>
                <a:cubicBezTo>
                  <a:pt x="979880" y="1411342"/>
                  <a:pt x="779588" y="1462898"/>
                  <a:pt x="605973" y="1441015"/>
                </a:cubicBezTo>
                <a:cubicBezTo>
                  <a:pt x="432358" y="1419132"/>
                  <a:pt x="143571" y="1445473"/>
                  <a:pt x="0" y="1441015"/>
                </a:cubicBezTo>
                <a:cubicBezTo>
                  <a:pt x="15692" y="1239145"/>
                  <a:pt x="-1544" y="1142278"/>
                  <a:pt x="0" y="946267"/>
                </a:cubicBezTo>
                <a:cubicBezTo>
                  <a:pt x="1544" y="750256"/>
                  <a:pt x="-9699" y="645558"/>
                  <a:pt x="0" y="465928"/>
                </a:cubicBezTo>
                <a:cubicBezTo>
                  <a:pt x="9699" y="286298"/>
                  <a:pt x="10606" y="104594"/>
                  <a:pt x="0" y="0"/>
                </a:cubicBezTo>
                <a:close/>
              </a:path>
            </a:pathLst>
          </a:custGeom>
          <a:solidFill>
            <a:schemeClr val="bg1">
              <a:lumMod val="65000"/>
            </a:schemeClr>
          </a:solidFill>
          <a:ln w="38100">
            <a:extLst>
              <a:ext uri="{C807C97D-BFC1-408E-A445-0C87EB9F89A2}">
                <ask:lineSketchStyleProps xmlns:ask="http://schemas.microsoft.com/office/drawing/2018/sketchyshapes" sd="148203539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gets to know about diamonds while investigating murder</a:t>
            </a:r>
            <a:br>
              <a:rPr lang="en-US" sz="1500" dirty="0">
                <a:solidFill>
                  <a:schemeClr val="tx1"/>
                </a:solidFill>
              </a:rPr>
            </a:br>
            <a:r>
              <a:rPr lang="en-US" sz="1500" dirty="0">
                <a:solidFill>
                  <a:schemeClr val="tx1"/>
                </a:solidFill>
              </a:rPr>
              <a:t>Sindhu has studied the cult case and plans the cult money heist from Swiss bank</a:t>
            </a:r>
          </a:p>
        </p:txBody>
      </p:sp>
      <p:sp>
        <p:nvSpPr>
          <p:cNvPr id="8" name="Rectangle 7">
            <a:extLst>
              <a:ext uri="{FF2B5EF4-FFF2-40B4-BE49-F238E27FC236}">
                <a16:creationId xmlns:a16="http://schemas.microsoft.com/office/drawing/2014/main" id="{7124D5A8-CF22-6D5C-32D2-169A23FC1A14}"/>
              </a:ext>
            </a:extLst>
          </p:cNvPr>
          <p:cNvSpPr/>
          <p:nvPr/>
        </p:nvSpPr>
        <p:spPr>
          <a:xfrm>
            <a:off x="8564100" y="5400465"/>
            <a:ext cx="3533316" cy="1438032"/>
          </a:xfrm>
          <a:custGeom>
            <a:avLst/>
            <a:gdLst>
              <a:gd name="connsiteX0" fmla="*/ 0 w 3533316"/>
              <a:gd name="connsiteY0" fmla="*/ 0 h 1438032"/>
              <a:gd name="connsiteX1" fmla="*/ 482887 w 3533316"/>
              <a:gd name="connsiteY1" fmla="*/ 0 h 1438032"/>
              <a:gd name="connsiteX2" fmla="*/ 1107106 w 3533316"/>
              <a:gd name="connsiteY2" fmla="*/ 0 h 1438032"/>
              <a:gd name="connsiteX3" fmla="*/ 1589992 w 3533316"/>
              <a:gd name="connsiteY3" fmla="*/ 0 h 1438032"/>
              <a:gd name="connsiteX4" fmla="*/ 2214211 w 3533316"/>
              <a:gd name="connsiteY4" fmla="*/ 0 h 1438032"/>
              <a:gd name="connsiteX5" fmla="*/ 2873764 w 3533316"/>
              <a:gd name="connsiteY5" fmla="*/ 0 h 1438032"/>
              <a:gd name="connsiteX6" fmla="*/ 3533316 w 3533316"/>
              <a:gd name="connsiteY6" fmla="*/ 0 h 1438032"/>
              <a:gd name="connsiteX7" fmla="*/ 3533316 w 3533316"/>
              <a:gd name="connsiteY7" fmla="*/ 479344 h 1438032"/>
              <a:gd name="connsiteX8" fmla="*/ 3533316 w 3533316"/>
              <a:gd name="connsiteY8" fmla="*/ 915547 h 1438032"/>
              <a:gd name="connsiteX9" fmla="*/ 3533316 w 3533316"/>
              <a:gd name="connsiteY9" fmla="*/ 1438032 h 1438032"/>
              <a:gd name="connsiteX10" fmla="*/ 3015096 w 3533316"/>
              <a:gd name="connsiteY10" fmla="*/ 1438032 h 1438032"/>
              <a:gd name="connsiteX11" fmla="*/ 2390877 w 3533316"/>
              <a:gd name="connsiteY11" fmla="*/ 1438032 h 1438032"/>
              <a:gd name="connsiteX12" fmla="*/ 1837324 w 3533316"/>
              <a:gd name="connsiteY12" fmla="*/ 1438032 h 1438032"/>
              <a:gd name="connsiteX13" fmla="*/ 1213105 w 3533316"/>
              <a:gd name="connsiteY13" fmla="*/ 1438032 h 1438032"/>
              <a:gd name="connsiteX14" fmla="*/ 659552 w 3533316"/>
              <a:gd name="connsiteY14" fmla="*/ 1438032 h 1438032"/>
              <a:gd name="connsiteX15" fmla="*/ 0 w 3533316"/>
              <a:gd name="connsiteY15" fmla="*/ 1438032 h 1438032"/>
              <a:gd name="connsiteX16" fmla="*/ 0 w 3533316"/>
              <a:gd name="connsiteY16" fmla="*/ 987449 h 1438032"/>
              <a:gd name="connsiteX17" fmla="*/ 0 w 3533316"/>
              <a:gd name="connsiteY17" fmla="*/ 493724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140083" y="-721"/>
                  <a:pt x="258382" y="19488"/>
                  <a:pt x="482887" y="0"/>
                </a:cubicBezTo>
                <a:cubicBezTo>
                  <a:pt x="707392" y="-19488"/>
                  <a:pt x="977967" y="-21181"/>
                  <a:pt x="1107106" y="0"/>
                </a:cubicBezTo>
                <a:cubicBezTo>
                  <a:pt x="1236245" y="21181"/>
                  <a:pt x="1438528" y="-10317"/>
                  <a:pt x="1589992" y="0"/>
                </a:cubicBezTo>
                <a:cubicBezTo>
                  <a:pt x="1741456" y="10317"/>
                  <a:pt x="1931997" y="2746"/>
                  <a:pt x="2214211" y="0"/>
                </a:cubicBezTo>
                <a:cubicBezTo>
                  <a:pt x="2496425" y="-2746"/>
                  <a:pt x="2570539" y="12016"/>
                  <a:pt x="2873764" y="0"/>
                </a:cubicBezTo>
                <a:cubicBezTo>
                  <a:pt x="3176989" y="-12016"/>
                  <a:pt x="3358684" y="-15067"/>
                  <a:pt x="3533316" y="0"/>
                </a:cubicBezTo>
                <a:cubicBezTo>
                  <a:pt x="3552701" y="173180"/>
                  <a:pt x="3549923" y="356456"/>
                  <a:pt x="3533316" y="479344"/>
                </a:cubicBezTo>
                <a:cubicBezTo>
                  <a:pt x="3516709" y="602232"/>
                  <a:pt x="3541649" y="743456"/>
                  <a:pt x="3533316" y="915547"/>
                </a:cubicBezTo>
                <a:cubicBezTo>
                  <a:pt x="3524983" y="1087638"/>
                  <a:pt x="3532282" y="1214415"/>
                  <a:pt x="3533316" y="1438032"/>
                </a:cubicBezTo>
                <a:cubicBezTo>
                  <a:pt x="3285942" y="1427537"/>
                  <a:pt x="3141173" y="1419030"/>
                  <a:pt x="3015096" y="1438032"/>
                </a:cubicBezTo>
                <a:cubicBezTo>
                  <a:pt x="2889019" y="1457034"/>
                  <a:pt x="2577552" y="1450862"/>
                  <a:pt x="2390877" y="1438032"/>
                </a:cubicBezTo>
                <a:cubicBezTo>
                  <a:pt x="2204202" y="1425202"/>
                  <a:pt x="2107420" y="1464484"/>
                  <a:pt x="1837324" y="1438032"/>
                </a:cubicBezTo>
                <a:cubicBezTo>
                  <a:pt x="1567228" y="1411580"/>
                  <a:pt x="1451807" y="1449009"/>
                  <a:pt x="1213105" y="1438032"/>
                </a:cubicBezTo>
                <a:cubicBezTo>
                  <a:pt x="974403" y="1427055"/>
                  <a:pt x="888212" y="1448334"/>
                  <a:pt x="659552" y="1438032"/>
                </a:cubicBezTo>
                <a:cubicBezTo>
                  <a:pt x="430892" y="1427730"/>
                  <a:pt x="229046" y="1411074"/>
                  <a:pt x="0" y="1438032"/>
                </a:cubicBezTo>
                <a:cubicBezTo>
                  <a:pt x="16017" y="1240717"/>
                  <a:pt x="-12591" y="1140075"/>
                  <a:pt x="0" y="987449"/>
                </a:cubicBezTo>
                <a:cubicBezTo>
                  <a:pt x="12591" y="834823"/>
                  <a:pt x="-8175" y="607591"/>
                  <a:pt x="0" y="493724"/>
                </a:cubicBezTo>
                <a:cubicBezTo>
                  <a:pt x="8175" y="379858"/>
                  <a:pt x="21761" y="199493"/>
                  <a:pt x="0" y="0"/>
                </a:cubicBezTo>
                <a:close/>
              </a:path>
              <a:path w="3533316" h="1438032" stroke="0" extrusionOk="0">
                <a:moveTo>
                  <a:pt x="0" y="0"/>
                </a:moveTo>
                <a:cubicBezTo>
                  <a:pt x="166304" y="-14169"/>
                  <a:pt x="332050" y="16288"/>
                  <a:pt x="624219" y="0"/>
                </a:cubicBezTo>
                <a:cubicBezTo>
                  <a:pt x="916388" y="-16288"/>
                  <a:pt x="1007378" y="11073"/>
                  <a:pt x="1177772" y="0"/>
                </a:cubicBezTo>
                <a:cubicBezTo>
                  <a:pt x="1348166" y="-11073"/>
                  <a:pt x="1498844" y="-12985"/>
                  <a:pt x="1766658" y="0"/>
                </a:cubicBezTo>
                <a:cubicBezTo>
                  <a:pt x="2034472" y="12985"/>
                  <a:pt x="2179378" y="-250"/>
                  <a:pt x="2426210" y="0"/>
                </a:cubicBezTo>
                <a:cubicBezTo>
                  <a:pt x="2673042" y="250"/>
                  <a:pt x="2770034" y="-26566"/>
                  <a:pt x="3015096" y="0"/>
                </a:cubicBezTo>
                <a:cubicBezTo>
                  <a:pt x="3260158" y="26566"/>
                  <a:pt x="3340415" y="-3486"/>
                  <a:pt x="3533316" y="0"/>
                </a:cubicBezTo>
                <a:cubicBezTo>
                  <a:pt x="3550840" y="158369"/>
                  <a:pt x="3516018" y="280644"/>
                  <a:pt x="3533316" y="436203"/>
                </a:cubicBezTo>
                <a:cubicBezTo>
                  <a:pt x="3550614" y="591762"/>
                  <a:pt x="3513516" y="808840"/>
                  <a:pt x="3533316" y="929927"/>
                </a:cubicBezTo>
                <a:cubicBezTo>
                  <a:pt x="3553116" y="1051014"/>
                  <a:pt x="3530798" y="1240994"/>
                  <a:pt x="3533316" y="1438032"/>
                </a:cubicBezTo>
                <a:cubicBezTo>
                  <a:pt x="3393062" y="1417361"/>
                  <a:pt x="3169607" y="1456790"/>
                  <a:pt x="3015096" y="1438032"/>
                </a:cubicBezTo>
                <a:cubicBezTo>
                  <a:pt x="2860585" y="1419274"/>
                  <a:pt x="2639987" y="1459489"/>
                  <a:pt x="2532210" y="1438032"/>
                </a:cubicBezTo>
                <a:cubicBezTo>
                  <a:pt x="2424433" y="1416575"/>
                  <a:pt x="2175351" y="1440255"/>
                  <a:pt x="1907991" y="1438032"/>
                </a:cubicBezTo>
                <a:cubicBezTo>
                  <a:pt x="1640631" y="1435809"/>
                  <a:pt x="1637361" y="1444992"/>
                  <a:pt x="1425104" y="1438032"/>
                </a:cubicBezTo>
                <a:cubicBezTo>
                  <a:pt x="1212847" y="1431072"/>
                  <a:pt x="1084433" y="1422919"/>
                  <a:pt x="942218" y="1438032"/>
                </a:cubicBezTo>
                <a:cubicBezTo>
                  <a:pt x="800003" y="1453145"/>
                  <a:pt x="360133" y="1447977"/>
                  <a:pt x="0" y="1438032"/>
                </a:cubicBezTo>
                <a:cubicBezTo>
                  <a:pt x="-10970" y="1275647"/>
                  <a:pt x="-3882" y="1083511"/>
                  <a:pt x="0" y="973068"/>
                </a:cubicBezTo>
                <a:cubicBezTo>
                  <a:pt x="3882" y="862625"/>
                  <a:pt x="8506" y="700400"/>
                  <a:pt x="0" y="536865"/>
                </a:cubicBezTo>
                <a:cubicBezTo>
                  <a:pt x="-8506" y="373330"/>
                  <a:pt x="-17713" y="257625"/>
                  <a:pt x="0" y="0"/>
                </a:cubicBezTo>
                <a:close/>
              </a:path>
            </a:pathLst>
          </a:custGeom>
          <a:solidFill>
            <a:schemeClr val="bg1">
              <a:lumMod val="65000"/>
            </a:schemeClr>
          </a:solidFill>
          <a:ln w="38100">
            <a:extLst>
              <a:ext uri="{C807C97D-BFC1-408E-A445-0C87EB9F89A2}">
                <ask:lineSketchStyleProps xmlns:ask="http://schemas.microsoft.com/office/drawing/2018/sketchyshapes" sd="159668180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14330478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emplate>Office Theme</Template>
  <TotalTime>9296</TotalTime>
  <Words>1689</Words>
  <Application>Microsoft Office PowerPoint</Application>
  <PresentationFormat>Custom</PresentationFormat>
  <Paragraphs>202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Arya, Arya</dc:creator>
  <cp:lastModifiedBy>S Arya, Arya</cp:lastModifiedBy>
  <cp:revision>449</cp:revision>
  <dcterms:created xsi:type="dcterms:W3CDTF">2024-10-23T18:42:07Z</dcterms:created>
  <dcterms:modified xsi:type="dcterms:W3CDTF">2025-02-21T17:12:57Z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2024-10-23T19:02:43Z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dab1d3f5-5096-489e-908a-718042163007</vt:lpwstr>
  </property>
  <property fmtid="{D5CDD505-2E9C-101B-9397-08002B2CF9AE}" pid="8" name="MSIP_Label_ea60d57e-af5b-4752-ac57-3e4f28ca11dc_ContentBits">
    <vt:lpwstr>0</vt:lpwstr>
  </property>
</Properties>
</file>