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65" r:id="rId4"/>
    <p:sldId id="261" r:id="rId5"/>
    <p:sldId id="263" r:id="rId6"/>
    <p:sldId id="266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82" d="100"/>
          <a:sy n="82" d="100"/>
        </p:scale>
        <p:origin x="7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7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1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7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1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1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0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0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0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2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3BECB3-B129-4032-B16C-54274E3F2EC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6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B9C516E-6D7E-794C-5B84-B06A35FDBAF4}"/>
              </a:ext>
            </a:extLst>
          </p:cNvPr>
          <p:cNvSpPr/>
          <p:nvPr/>
        </p:nvSpPr>
        <p:spPr>
          <a:xfrm>
            <a:off x="289560" y="246888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25564" y="196013"/>
                  <a:pt x="409752" y="487"/>
                  <a:pt x="886968" y="0"/>
                </a:cubicBezTo>
                <a:cubicBezTo>
                  <a:pt x="1383779" y="-2216"/>
                  <a:pt x="1735738" y="184991"/>
                  <a:pt x="1773936" y="530352"/>
                </a:cubicBezTo>
                <a:cubicBezTo>
                  <a:pt x="1759431" y="840282"/>
                  <a:pt x="1449887" y="1103690"/>
                  <a:pt x="886968" y="1060704"/>
                </a:cubicBezTo>
                <a:cubicBezTo>
                  <a:pt x="421509" y="1040656"/>
                  <a:pt x="-2719" y="894284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19804" y="332361"/>
                  <a:pt x="402020" y="-12886"/>
                  <a:pt x="886968" y="0"/>
                </a:cubicBezTo>
                <a:cubicBezTo>
                  <a:pt x="1410819" y="-3385"/>
                  <a:pt x="1711583" y="263196"/>
                  <a:pt x="1773936" y="530352"/>
                </a:cubicBezTo>
                <a:cubicBezTo>
                  <a:pt x="1779691" y="861880"/>
                  <a:pt x="1359087" y="1076720"/>
                  <a:pt x="886968" y="1060704"/>
                </a:cubicBezTo>
                <a:cubicBezTo>
                  <a:pt x="416568" y="1044577"/>
                  <a:pt x="-36447" y="830683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11052557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Sunil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(guy in the bar)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4C9CA1A-CC35-1F89-E3B5-0AD7E63695D3}"/>
              </a:ext>
            </a:extLst>
          </p:cNvPr>
          <p:cNvSpPr/>
          <p:nvPr/>
        </p:nvSpPr>
        <p:spPr>
          <a:xfrm>
            <a:off x="289560" y="1426464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19786" y="253929"/>
                  <a:pt x="382590" y="-57238"/>
                  <a:pt x="886968" y="0"/>
                </a:cubicBezTo>
                <a:cubicBezTo>
                  <a:pt x="1329962" y="1473"/>
                  <a:pt x="1795884" y="205466"/>
                  <a:pt x="1773936" y="530352"/>
                </a:cubicBezTo>
                <a:cubicBezTo>
                  <a:pt x="1791943" y="837183"/>
                  <a:pt x="1452549" y="1037622"/>
                  <a:pt x="886968" y="1060704"/>
                </a:cubicBezTo>
                <a:cubicBezTo>
                  <a:pt x="371263" y="1074491"/>
                  <a:pt x="-20327" y="885932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29809" y="196770"/>
                  <a:pt x="453982" y="-84631"/>
                  <a:pt x="886968" y="0"/>
                </a:cubicBezTo>
                <a:cubicBezTo>
                  <a:pt x="1354094" y="17048"/>
                  <a:pt x="1768237" y="226964"/>
                  <a:pt x="1773936" y="530352"/>
                </a:cubicBezTo>
                <a:cubicBezTo>
                  <a:pt x="1719475" y="779898"/>
                  <a:pt x="1364709" y="1066723"/>
                  <a:pt x="886968" y="1060704"/>
                </a:cubicBezTo>
                <a:cubicBezTo>
                  <a:pt x="374403" y="1055731"/>
                  <a:pt x="7042" y="813005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8336727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Aisha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(dead girl)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5013BB7-6D28-C7C9-000E-17EF35433096}"/>
              </a:ext>
            </a:extLst>
          </p:cNvPr>
          <p:cNvSpPr/>
          <p:nvPr/>
        </p:nvSpPr>
        <p:spPr>
          <a:xfrm>
            <a:off x="6077712" y="246888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1792" y="248375"/>
                  <a:pt x="402938" y="75245"/>
                  <a:pt x="886968" y="0"/>
                </a:cubicBezTo>
                <a:cubicBezTo>
                  <a:pt x="1439963" y="-26507"/>
                  <a:pt x="1812553" y="210975"/>
                  <a:pt x="1773936" y="530352"/>
                </a:cubicBezTo>
                <a:cubicBezTo>
                  <a:pt x="1844905" y="848076"/>
                  <a:pt x="1397378" y="1057258"/>
                  <a:pt x="886968" y="1060704"/>
                </a:cubicBezTo>
                <a:cubicBezTo>
                  <a:pt x="387361" y="1032543"/>
                  <a:pt x="-20033" y="826929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20490" y="292522"/>
                  <a:pt x="400193" y="11901"/>
                  <a:pt x="886968" y="0"/>
                </a:cubicBezTo>
                <a:cubicBezTo>
                  <a:pt x="1371214" y="-30813"/>
                  <a:pt x="1805442" y="285797"/>
                  <a:pt x="1773936" y="530352"/>
                </a:cubicBezTo>
                <a:cubicBezTo>
                  <a:pt x="1792523" y="828865"/>
                  <a:pt x="1304495" y="1130296"/>
                  <a:pt x="886968" y="1060704"/>
                </a:cubicBezTo>
                <a:cubicBezTo>
                  <a:pt x="331444" y="1029485"/>
                  <a:pt x="1781" y="816725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10451675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Ravi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(auto-soldier)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042F8A-A28F-031C-B579-DA39665C5BED}"/>
              </a:ext>
            </a:extLst>
          </p:cNvPr>
          <p:cNvSpPr/>
          <p:nvPr/>
        </p:nvSpPr>
        <p:spPr>
          <a:xfrm>
            <a:off x="6077712" y="1426464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9804" y="230880"/>
                  <a:pt x="329213" y="27709"/>
                  <a:pt x="886968" y="0"/>
                </a:cubicBezTo>
                <a:cubicBezTo>
                  <a:pt x="1362770" y="3343"/>
                  <a:pt x="1838211" y="234150"/>
                  <a:pt x="1773936" y="530352"/>
                </a:cubicBezTo>
                <a:cubicBezTo>
                  <a:pt x="1809846" y="829165"/>
                  <a:pt x="1309111" y="1108962"/>
                  <a:pt x="886968" y="1060704"/>
                </a:cubicBezTo>
                <a:cubicBezTo>
                  <a:pt x="429001" y="1058141"/>
                  <a:pt x="-10853" y="802526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14376" y="256895"/>
                  <a:pt x="395656" y="-57801"/>
                  <a:pt x="886968" y="0"/>
                </a:cubicBezTo>
                <a:cubicBezTo>
                  <a:pt x="1357531" y="-12723"/>
                  <a:pt x="1765503" y="250025"/>
                  <a:pt x="1773936" y="530352"/>
                </a:cubicBezTo>
                <a:cubicBezTo>
                  <a:pt x="1822462" y="888437"/>
                  <a:pt x="1422112" y="1086450"/>
                  <a:pt x="886968" y="1060704"/>
                </a:cubicBezTo>
                <a:cubicBezTo>
                  <a:pt x="385735" y="1042867"/>
                  <a:pt x="-2122" y="829907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36333364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Raj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(aisha’s step bro)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1812688-113B-3515-4921-7A75EF77CCB0}"/>
              </a:ext>
            </a:extLst>
          </p:cNvPr>
          <p:cNvSpPr/>
          <p:nvPr/>
        </p:nvSpPr>
        <p:spPr>
          <a:xfrm>
            <a:off x="8007096" y="1399032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84159" y="228931"/>
                  <a:pt x="313378" y="-6925"/>
                  <a:pt x="886968" y="0"/>
                </a:cubicBezTo>
                <a:cubicBezTo>
                  <a:pt x="1395916" y="61361"/>
                  <a:pt x="1755403" y="269652"/>
                  <a:pt x="1773936" y="530352"/>
                </a:cubicBezTo>
                <a:cubicBezTo>
                  <a:pt x="1803514" y="873439"/>
                  <a:pt x="1365236" y="1096941"/>
                  <a:pt x="886968" y="1060704"/>
                </a:cubicBezTo>
                <a:cubicBezTo>
                  <a:pt x="351701" y="1053546"/>
                  <a:pt x="-60794" y="858421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16171" y="230626"/>
                  <a:pt x="405156" y="32147"/>
                  <a:pt x="886968" y="0"/>
                </a:cubicBezTo>
                <a:cubicBezTo>
                  <a:pt x="1378089" y="33879"/>
                  <a:pt x="1732363" y="240787"/>
                  <a:pt x="1773936" y="530352"/>
                </a:cubicBezTo>
                <a:cubicBezTo>
                  <a:pt x="1857405" y="800881"/>
                  <a:pt x="1383361" y="1088790"/>
                  <a:pt x="886968" y="1060704"/>
                </a:cubicBezTo>
                <a:cubicBezTo>
                  <a:pt x="350889" y="1074131"/>
                  <a:pt x="8804" y="842896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78065369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chemeClr val="tx1"/>
                </a:solidFill>
              </a:rPr>
              <a:t>Lekha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(aisha’ s </a:t>
            </a:r>
            <a:r>
              <a:rPr lang="en-US" sz="1300" dirty="0" err="1">
                <a:solidFill>
                  <a:schemeClr val="tx1"/>
                </a:solidFill>
              </a:rPr>
              <a:t>bff</a:t>
            </a:r>
            <a:r>
              <a:rPr lang="en-US" sz="13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B73CF6-33B9-A266-A7AE-C51E71141F92}"/>
              </a:ext>
            </a:extLst>
          </p:cNvPr>
          <p:cNvSpPr/>
          <p:nvPr/>
        </p:nvSpPr>
        <p:spPr>
          <a:xfrm>
            <a:off x="2218944" y="246888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81652" y="263930"/>
                  <a:pt x="427599" y="-104586"/>
                  <a:pt x="886968" y="0"/>
                </a:cubicBezTo>
                <a:cubicBezTo>
                  <a:pt x="1402072" y="-41235"/>
                  <a:pt x="1802291" y="210718"/>
                  <a:pt x="1773936" y="530352"/>
                </a:cubicBezTo>
                <a:cubicBezTo>
                  <a:pt x="1726907" y="871747"/>
                  <a:pt x="1368860" y="1028812"/>
                  <a:pt x="886968" y="1060704"/>
                </a:cubicBezTo>
                <a:cubicBezTo>
                  <a:pt x="414342" y="1027134"/>
                  <a:pt x="-19786" y="759674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51775" y="149244"/>
                  <a:pt x="504828" y="-10606"/>
                  <a:pt x="886968" y="0"/>
                </a:cubicBezTo>
                <a:cubicBezTo>
                  <a:pt x="1386831" y="-3257"/>
                  <a:pt x="1814816" y="280421"/>
                  <a:pt x="1773936" y="530352"/>
                </a:cubicBezTo>
                <a:cubicBezTo>
                  <a:pt x="1741724" y="880568"/>
                  <a:pt x="1322517" y="1028415"/>
                  <a:pt x="886968" y="1060704"/>
                </a:cubicBezTo>
                <a:cubicBezTo>
                  <a:pt x="357757" y="1107416"/>
                  <a:pt x="39345" y="838470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8557837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chemeClr val="tx1"/>
                </a:solidFill>
              </a:rPr>
              <a:t>Matke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(villain in JC)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11E4FD-0762-472E-DE83-4DCB42AFEF1A}"/>
              </a:ext>
            </a:extLst>
          </p:cNvPr>
          <p:cNvSpPr/>
          <p:nvPr/>
        </p:nvSpPr>
        <p:spPr>
          <a:xfrm>
            <a:off x="2218944" y="1426464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6377" y="257244"/>
                  <a:pt x="407878" y="19225"/>
                  <a:pt x="886968" y="0"/>
                </a:cubicBezTo>
                <a:cubicBezTo>
                  <a:pt x="1431270" y="4732"/>
                  <a:pt x="1752771" y="279683"/>
                  <a:pt x="1773936" y="530352"/>
                </a:cubicBezTo>
                <a:cubicBezTo>
                  <a:pt x="1776088" y="768883"/>
                  <a:pt x="1387708" y="1074818"/>
                  <a:pt x="886968" y="1060704"/>
                </a:cubicBezTo>
                <a:cubicBezTo>
                  <a:pt x="367965" y="1074403"/>
                  <a:pt x="-15384" y="855210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69709" y="194218"/>
                  <a:pt x="374809" y="-4383"/>
                  <a:pt x="886968" y="0"/>
                </a:cubicBezTo>
                <a:cubicBezTo>
                  <a:pt x="1402734" y="14828"/>
                  <a:pt x="1765597" y="299377"/>
                  <a:pt x="1773936" y="530352"/>
                </a:cubicBezTo>
                <a:cubicBezTo>
                  <a:pt x="1690493" y="801542"/>
                  <a:pt x="1372132" y="1134542"/>
                  <a:pt x="886968" y="1060704"/>
                </a:cubicBezTo>
                <a:cubicBezTo>
                  <a:pt x="448435" y="1096671"/>
                  <a:pt x="29414" y="820082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214093936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Prajwal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(aisha’s bf)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BCB3E1-94B6-1316-4525-163C3E5ABB7D}"/>
              </a:ext>
            </a:extLst>
          </p:cNvPr>
          <p:cNvSpPr/>
          <p:nvPr/>
        </p:nvSpPr>
        <p:spPr>
          <a:xfrm>
            <a:off x="4148328" y="1426464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29426" y="236008"/>
                  <a:pt x="307126" y="-3679"/>
                  <a:pt x="886968" y="0"/>
                </a:cubicBezTo>
                <a:cubicBezTo>
                  <a:pt x="1383510" y="21770"/>
                  <a:pt x="1804314" y="263213"/>
                  <a:pt x="1773936" y="530352"/>
                </a:cubicBezTo>
                <a:cubicBezTo>
                  <a:pt x="1765790" y="898662"/>
                  <a:pt x="1482968" y="1065202"/>
                  <a:pt x="886968" y="1060704"/>
                </a:cubicBezTo>
                <a:cubicBezTo>
                  <a:pt x="400158" y="1045337"/>
                  <a:pt x="42420" y="837946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37083" y="216093"/>
                  <a:pt x="501563" y="44970"/>
                  <a:pt x="886968" y="0"/>
                </a:cubicBezTo>
                <a:cubicBezTo>
                  <a:pt x="1417088" y="28633"/>
                  <a:pt x="1766318" y="231830"/>
                  <a:pt x="1773936" y="530352"/>
                </a:cubicBezTo>
                <a:cubicBezTo>
                  <a:pt x="1810071" y="830310"/>
                  <a:pt x="1349393" y="1166648"/>
                  <a:pt x="886968" y="1060704"/>
                </a:cubicBezTo>
                <a:cubicBezTo>
                  <a:pt x="408782" y="1064016"/>
                  <a:pt x="36728" y="831157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69083806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Pramodh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 err="1">
                <a:solidFill>
                  <a:schemeClr val="tx1"/>
                </a:solidFill>
              </a:rPr>
              <a:t>prajwal’s</a:t>
            </a:r>
            <a:r>
              <a:rPr lang="en-US" sz="1300" dirty="0">
                <a:solidFill>
                  <a:schemeClr val="tx1"/>
                </a:solidFill>
              </a:rPr>
              <a:t> Bro)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DBDF02F-0AA2-E1E5-4AA4-E944B36CF868}"/>
              </a:ext>
            </a:extLst>
          </p:cNvPr>
          <p:cNvSpPr/>
          <p:nvPr/>
        </p:nvSpPr>
        <p:spPr>
          <a:xfrm>
            <a:off x="8007096" y="246888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60227" y="246667"/>
                  <a:pt x="339999" y="86406"/>
                  <a:pt x="886968" y="0"/>
                </a:cubicBezTo>
                <a:cubicBezTo>
                  <a:pt x="1356207" y="-4574"/>
                  <a:pt x="1795756" y="286152"/>
                  <a:pt x="1773936" y="530352"/>
                </a:cubicBezTo>
                <a:cubicBezTo>
                  <a:pt x="1851596" y="863829"/>
                  <a:pt x="1360207" y="949084"/>
                  <a:pt x="886968" y="1060704"/>
                </a:cubicBezTo>
                <a:cubicBezTo>
                  <a:pt x="409297" y="1121496"/>
                  <a:pt x="-62114" y="847834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21788" y="173869"/>
                  <a:pt x="418179" y="44077"/>
                  <a:pt x="886968" y="0"/>
                </a:cubicBezTo>
                <a:cubicBezTo>
                  <a:pt x="1357577" y="-55567"/>
                  <a:pt x="1728153" y="270354"/>
                  <a:pt x="1773936" y="530352"/>
                </a:cubicBezTo>
                <a:cubicBezTo>
                  <a:pt x="1770093" y="851124"/>
                  <a:pt x="1408872" y="1098652"/>
                  <a:pt x="886968" y="1060704"/>
                </a:cubicBezTo>
                <a:cubicBezTo>
                  <a:pt x="407927" y="1063772"/>
                  <a:pt x="10057" y="774170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10035588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Ramana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(lawyer)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5D2C0CE-F4FD-B0E3-A501-717D087395AD}"/>
              </a:ext>
            </a:extLst>
          </p:cNvPr>
          <p:cNvSpPr/>
          <p:nvPr/>
        </p:nvSpPr>
        <p:spPr>
          <a:xfrm>
            <a:off x="9936480" y="246888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9838" y="291300"/>
                  <a:pt x="304723" y="-30851"/>
                  <a:pt x="886968" y="0"/>
                </a:cubicBezTo>
                <a:cubicBezTo>
                  <a:pt x="1333281" y="-42146"/>
                  <a:pt x="1788039" y="198729"/>
                  <a:pt x="1773936" y="530352"/>
                </a:cubicBezTo>
                <a:cubicBezTo>
                  <a:pt x="1806029" y="850241"/>
                  <a:pt x="1439585" y="1081078"/>
                  <a:pt x="886968" y="1060704"/>
                </a:cubicBezTo>
                <a:cubicBezTo>
                  <a:pt x="339442" y="1059345"/>
                  <a:pt x="-13121" y="788247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71109" y="234751"/>
                  <a:pt x="475816" y="11162"/>
                  <a:pt x="886968" y="0"/>
                </a:cubicBezTo>
                <a:cubicBezTo>
                  <a:pt x="1380033" y="27365"/>
                  <a:pt x="1723705" y="190871"/>
                  <a:pt x="1773936" y="530352"/>
                </a:cubicBezTo>
                <a:cubicBezTo>
                  <a:pt x="1856276" y="749755"/>
                  <a:pt x="1389673" y="1115426"/>
                  <a:pt x="886968" y="1060704"/>
                </a:cubicBezTo>
                <a:cubicBezTo>
                  <a:pt x="433616" y="1074089"/>
                  <a:pt x="-9686" y="835402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6702732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chemeClr val="tx1"/>
                </a:solidFill>
              </a:rPr>
              <a:t>Bhairesh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(lawyer PA)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A578C9-774B-E8E7-6336-7F952FA84830}"/>
              </a:ext>
            </a:extLst>
          </p:cNvPr>
          <p:cNvSpPr/>
          <p:nvPr/>
        </p:nvSpPr>
        <p:spPr>
          <a:xfrm>
            <a:off x="289560" y="4663440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29302" y="294993"/>
                  <a:pt x="411369" y="9551"/>
                  <a:pt x="886968" y="0"/>
                </a:cubicBezTo>
                <a:cubicBezTo>
                  <a:pt x="1406355" y="-19948"/>
                  <a:pt x="1725046" y="239478"/>
                  <a:pt x="1773936" y="530352"/>
                </a:cubicBezTo>
                <a:cubicBezTo>
                  <a:pt x="1729210" y="865909"/>
                  <a:pt x="1397426" y="1046679"/>
                  <a:pt x="886968" y="1060704"/>
                </a:cubicBezTo>
                <a:cubicBezTo>
                  <a:pt x="365722" y="1002578"/>
                  <a:pt x="69142" y="809289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5715" y="213010"/>
                  <a:pt x="341658" y="-23670"/>
                  <a:pt x="886968" y="0"/>
                </a:cubicBezTo>
                <a:cubicBezTo>
                  <a:pt x="1397421" y="-34150"/>
                  <a:pt x="1740269" y="219472"/>
                  <a:pt x="1773936" y="530352"/>
                </a:cubicBezTo>
                <a:cubicBezTo>
                  <a:pt x="1774678" y="790123"/>
                  <a:pt x="1341853" y="1074918"/>
                  <a:pt x="886968" y="1060704"/>
                </a:cubicBezTo>
                <a:cubicBezTo>
                  <a:pt x="450407" y="1068944"/>
                  <a:pt x="-33862" y="837765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33050258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Nayak (police officer)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8B2E9D-C78E-781C-B11D-8CD002333208}"/>
              </a:ext>
            </a:extLst>
          </p:cNvPr>
          <p:cNvSpPr/>
          <p:nvPr/>
        </p:nvSpPr>
        <p:spPr>
          <a:xfrm>
            <a:off x="2218944" y="4663440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56686" y="209034"/>
                  <a:pt x="364708" y="-101164"/>
                  <a:pt x="886968" y="0"/>
                </a:cubicBezTo>
                <a:cubicBezTo>
                  <a:pt x="1437622" y="-3431"/>
                  <a:pt x="1765995" y="245249"/>
                  <a:pt x="1773936" y="530352"/>
                </a:cubicBezTo>
                <a:cubicBezTo>
                  <a:pt x="1730724" y="820440"/>
                  <a:pt x="1325546" y="1139002"/>
                  <a:pt x="886968" y="1060704"/>
                </a:cubicBezTo>
                <a:cubicBezTo>
                  <a:pt x="412980" y="1078086"/>
                  <a:pt x="-13956" y="784394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582" y="168340"/>
                  <a:pt x="467194" y="16053"/>
                  <a:pt x="886968" y="0"/>
                </a:cubicBezTo>
                <a:cubicBezTo>
                  <a:pt x="1336509" y="55185"/>
                  <a:pt x="1766616" y="239383"/>
                  <a:pt x="1773936" y="530352"/>
                </a:cubicBezTo>
                <a:cubicBezTo>
                  <a:pt x="1709678" y="893102"/>
                  <a:pt x="1394699" y="1133674"/>
                  <a:pt x="886968" y="1060704"/>
                </a:cubicBezTo>
                <a:cubicBezTo>
                  <a:pt x="372787" y="1127737"/>
                  <a:pt x="-886" y="803216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0356594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Sindhu (CID officer)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567F241-9CA9-BD49-3B4A-B97F196C7D66}"/>
              </a:ext>
            </a:extLst>
          </p:cNvPr>
          <p:cNvSpPr/>
          <p:nvPr/>
        </p:nvSpPr>
        <p:spPr>
          <a:xfrm>
            <a:off x="4148328" y="4663440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40300" y="231296"/>
                  <a:pt x="380067" y="34883"/>
                  <a:pt x="886968" y="0"/>
                </a:cubicBezTo>
                <a:cubicBezTo>
                  <a:pt x="1362585" y="-59213"/>
                  <a:pt x="1768539" y="251769"/>
                  <a:pt x="1773936" y="530352"/>
                </a:cubicBezTo>
                <a:cubicBezTo>
                  <a:pt x="1712464" y="766882"/>
                  <a:pt x="1362710" y="1055576"/>
                  <a:pt x="886968" y="1060704"/>
                </a:cubicBezTo>
                <a:cubicBezTo>
                  <a:pt x="339806" y="1074844"/>
                  <a:pt x="69441" y="829357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77404" y="288806"/>
                  <a:pt x="395012" y="36839"/>
                  <a:pt x="886968" y="0"/>
                </a:cubicBezTo>
                <a:cubicBezTo>
                  <a:pt x="1309558" y="12938"/>
                  <a:pt x="1763149" y="296693"/>
                  <a:pt x="1773936" y="530352"/>
                </a:cubicBezTo>
                <a:cubicBezTo>
                  <a:pt x="1779143" y="926319"/>
                  <a:pt x="1418427" y="1052134"/>
                  <a:pt x="886968" y="1060704"/>
                </a:cubicBezTo>
                <a:cubicBezTo>
                  <a:pt x="379805" y="1028381"/>
                  <a:pt x="10999" y="785217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224611140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Raghu (CBI officer)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EA1A3B-A818-961E-7090-53C56C195034}"/>
              </a:ext>
            </a:extLst>
          </p:cNvPr>
          <p:cNvSpPr/>
          <p:nvPr/>
        </p:nvSpPr>
        <p:spPr>
          <a:xfrm>
            <a:off x="6066905" y="4663440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35265" y="174069"/>
                  <a:pt x="380359" y="-75790"/>
                  <a:pt x="886968" y="0"/>
                </a:cubicBezTo>
                <a:cubicBezTo>
                  <a:pt x="1360982" y="28487"/>
                  <a:pt x="1779905" y="234276"/>
                  <a:pt x="1773936" y="530352"/>
                </a:cubicBezTo>
                <a:cubicBezTo>
                  <a:pt x="1767951" y="839549"/>
                  <a:pt x="1460771" y="1083078"/>
                  <a:pt x="886968" y="1060704"/>
                </a:cubicBezTo>
                <a:cubicBezTo>
                  <a:pt x="359917" y="1084930"/>
                  <a:pt x="-10505" y="816712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51794" y="221163"/>
                  <a:pt x="482478" y="70515"/>
                  <a:pt x="886968" y="0"/>
                </a:cubicBezTo>
                <a:cubicBezTo>
                  <a:pt x="1380558" y="-10805"/>
                  <a:pt x="1765504" y="206252"/>
                  <a:pt x="1773936" y="530352"/>
                </a:cubicBezTo>
                <a:cubicBezTo>
                  <a:pt x="1762992" y="829212"/>
                  <a:pt x="1325738" y="1041295"/>
                  <a:pt x="886968" y="1060704"/>
                </a:cubicBezTo>
                <a:cubicBezTo>
                  <a:pt x="396177" y="1043875"/>
                  <a:pt x="-7295" y="826794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256185310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Vasanth (NCB officer)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6C4E3D-7F8B-D952-82E4-63F3311B43AB}"/>
              </a:ext>
            </a:extLst>
          </p:cNvPr>
          <p:cNvSpPr/>
          <p:nvPr/>
        </p:nvSpPr>
        <p:spPr>
          <a:xfrm>
            <a:off x="4148328" y="246888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107251" y="221183"/>
                  <a:pt x="403220" y="-27080"/>
                  <a:pt x="886968" y="0"/>
                </a:cubicBezTo>
                <a:cubicBezTo>
                  <a:pt x="1421195" y="-25980"/>
                  <a:pt x="1739605" y="235991"/>
                  <a:pt x="1773936" y="530352"/>
                </a:cubicBezTo>
                <a:cubicBezTo>
                  <a:pt x="1797507" y="723357"/>
                  <a:pt x="1439654" y="1063045"/>
                  <a:pt x="886968" y="1060704"/>
                </a:cubicBezTo>
                <a:cubicBezTo>
                  <a:pt x="422227" y="1079984"/>
                  <a:pt x="24930" y="822890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1708" y="217197"/>
                  <a:pt x="332371" y="-8414"/>
                  <a:pt x="886968" y="0"/>
                </a:cubicBezTo>
                <a:cubicBezTo>
                  <a:pt x="1356975" y="44968"/>
                  <a:pt x="1750761" y="214132"/>
                  <a:pt x="1773936" y="530352"/>
                </a:cubicBezTo>
                <a:cubicBezTo>
                  <a:pt x="1817156" y="908814"/>
                  <a:pt x="1365068" y="983190"/>
                  <a:pt x="886968" y="1060704"/>
                </a:cubicBezTo>
                <a:cubicBezTo>
                  <a:pt x="441918" y="1023205"/>
                  <a:pt x="-16721" y="882794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507109325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Jasper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(assassin)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F4A301-8118-53C4-E01B-28B6A908F24A}"/>
              </a:ext>
            </a:extLst>
          </p:cNvPr>
          <p:cNvSpPr/>
          <p:nvPr/>
        </p:nvSpPr>
        <p:spPr>
          <a:xfrm>
            <a:off x="9936480" y="1399032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5379" y="199616"/>
                  <a:pt x="414855" y="-38866"/>
                  <a:pt x="886968" y="0"/>
                </a:cubicBezTo>
                <a:cubicBezTo>
                  <a:pt x="1408456" y="33289"/>
                  <a:pt x="1738584" y="267033"/>
                  <a:pt x="1773936" y="530352"/>
                </a:cubicBezTo>
                <a:cubicBezTo>
                  <a:pt x="1755044" y="864140"/>
                  <a:pt x="1294808" y="1098630"/>
                  <a:pt x="886968" y="1060704"/>
                </a:cubicBezTo>
                <a:cubicBezTo>
                  <a:pt x="350273" y="1080263"/>
                  <a:pt x="-61031" y="817576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99677" y="284940"/>
                  <a:pt x="447633" y="-51923"/>
                  <a:pt x="886968" y="0"/>
                </a:cubicBezTo>
                <a:cubicBezTo>
                  <a:pt x="1325856" y="-31522"/>
                  <a:pt x="1723260" y="199850"/>
                  <a:pt x="1773936" y="530352"/>
                </a:cubicBezTo>
                <a:cubicBezTo>
                  <a:pt x="1702834" y="806385"/>
                  <a:pt x="1401236" y="1075402"/>
                  <a:pt x="886968" y="1060704"/>
                </a:cubicBezTo>
                <a:cubicBezTo>
                  <a:pt x="419912" y="1027741"/>
                  <a:pt x="-32149" y="820653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66135698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Kavitha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(aisha’ s mom)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DE0EBB-D0FB-6AA8-B981-B357D2C47F09}"/>
              </a:ext>
            </a:extLst>
          </p:cNvPr>
          <p:cNvSpPr/>
          <p:nvPr/>
        </p:nvSpPr>
        <p:spPr>
          <a:xfrm>
            <a:off x="289560" y="2606040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14306" y="304576"/>
                  <a:pt x="350602" y="7896"/>
                  <a:pt x="886968" y="0"/>
                </a:cubicBezTo>
                <a:cubicBezTo>
                  <a:pt x="1421819" y="22389"/>
                  <a:pt x="1822932" y="265977"/>
                  <a:pt x="1773936" y="530352"/>
                </a:cubicBezTo>
                <a:cubicBezTo>
                  <a:pt x="1819443" y="876834"/>
                  <a:pt x="1447831" y="1117908"/>
                  <a:pt x="886968" y="1060704"/>
                </a:cubicBezTo>
                <a:cubicBezTo>
                  <a:pt x="333758" y="1097231"/>
                  <a:pt x="-69" y="812094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88382" y="264203"/>
                  <a:pt x="328307" y="-78357"/>
                  <a:pt x="886968" y="0"/>
                </a:cubicBezTo>
                <a:cubicBezTo>
                  <a:pt x="1371630" y="5030"/>
                  <a:pt x="1760439" y="225287"/>
                  <a:pt x="1773936" y="530352"/>
                </a:cubicBezTo>
                <a:cubicBezTo>
                  <a:pt x="1738335" y="849671"/>
                  <a:pt x="1322509" y="1106361"/>
                  <a:pt x="886968" y="1060704"/>
                </a:cubicBezTo>
                <a:cubicBezTo>
                  <a:pt x="390499" y="1046688"/>
                  <a:pt x="-62892" y="819031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204868926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Kavitha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(aisha’ s mom)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C70BA7-7466-E9A4-4589-954A33E2C185}"/>
              </a:ext>
            </a:extLst>
          </p:cNvPr>
          <p:cNvSpPr/>
          <p:nvPr/>
        </p:nvSpPr>
        <p:spPr>
          <a:xfrm>
            <a:off x="2218944" y="2606040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67343" y="302301"/>
                  <a:pt x="360169" y="34738"/>
                  <a:pt x="886968" y="0"/>
                </a:cubicBezTo>
                <a:cubicBezTo>
                  <a:pt x="1310236" y="19456"/>
                  <a:pt x="1780296" y="240587"/>
                  <a:pt x="1773936" y="530352"/>
                </a:cubicBezTo>
                <a:cubicBezTo>
                  <a:pt x="1872138" y="787794"/>
                  <a:pt x="1410788" y="1130434"/>
                  <a:pt x="886968" y="1060704"/>
                </a:cubicBezTo>
                <a:cubicBezTo>
                  <a:pt x="393766" y="1073470"/>
                  <a:pt x="-41537" y="789039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50228" y="190270"/>
                  <a:pt x="459895" y="-58285"/>
                  <a:pt x="886968" y="0"/>
                </a:cubicBezTo>
                <a:cubicBezTo>
                  <a:pt x="1442630" y="8035"/>
                  <a:pt x="1756840" y="255503"/>
                  <a:pt x="1773936" y="530352"/>
                </a:cubicBezTo>
                <a:cubicBezTo>
                  <a:pt x="1815810" y="854312"/>
                  <a:pt x="1443372" y="1006465"/>
                  <a:pt x="886968" y="1060704"/>
                </a:cubicBezTo>
                <a:cubicBezTo>
                  <a:pt x="396494" y="1070962"/>
                  <a:pt x="-35772" y="779186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67513966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Kavitha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(aisha’ s mom)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2CCCC4-ADA0-48C2-B8FF-B96AC0D547AB}"/>
              </a:ext>
            </a:extLst>
          </p:cNvPr>
          <p:cNvSpPr/>
          <p:nvPr/>
        </p:nvSpPr>
        <p:spPr>
          <a:xfrm>
            <a:off x="4148328" y="2606040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33605" y="295924"/>
                  <a:pt x="431672" y="14513"/>
                  <a:pt x="886968" y="0"/>
                </a:cubicBezTo>
                <a:cubicBezTo>
                  <a:pt x="1340326" y="13316"/>
                  <a:pt x="1754714" y="259145"/>
                  <a:pt x="1773936" y="530352"/>
                </a:cubicBezTo>
                <a:cubicBezTo>
                  <a:pt x="1855667" y="824521"/>
                  <a:pt x="1335799" y="1154120"/>
                  <a:pt x="886968" y="1060704"/>
                </a:cubicBezTo>
                <a:cubicBezTo>
                  <a:pt x="448438" y="1074000"/>
                  <a:pt x="8612" y="824242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100732" y="268210"/>
                  <a:pt x="372721" y="9464"/>
                  <a:pt x="886968" y="0"/>
                </a:cubicBezTo>
                <a:cubicBezTo>
                  <a:pt x="1358137" y="-25547"/>
                  <a:pt x="1776273" y="227470"/>
                  <a:pt x="1773936" y="530352"/>
                </a:cubicBezTo>
                <a:cubicBezTo>
                  <a:pt x="1739848" y="791764"/>
                  <a:pt x="1395276" y="1051592"/>
                  <a:pt x="886968" y="1060704"/>
                </a:cubicBezTo>
                <a:cubicBezTo>
                  <a:pt x="348633" y="1021274"/>
                  <a:pt x="13016" y="833133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45472190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Arvind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 err="1">
                <a:solidFill>
                  <a:schemeClr val="tx1"/>
                </a:solidFill>
              </a:rPr>
              <a:t>kavitha’s</a:t>
            </a:r>
            <a:r>
              <a:rPr lang="en-US" sz="1300" dirty="0">
                <a:solidFill>
                  <a:schemeClr val="tx1"/>
                </a:solidFill>
              </a:rPr>
              <a:t> bro - lawyer)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C088A5-6636-9EEB-6F2D-3578A715270E}"/>
              </a:ext>
            </a:extLst>
          </p:cNvPr>
          <p:cNvSpPr/>
          <p:nvPr/>
        </p:nvSpPr>
        <p:spPr>
          <a:xfrm>
            <a:off x="6066905" y="2606040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9054" y="219018"/>
                  <a:pt x="327072" y="-43646"/>
                  <a:pt x="886968" y="0"/>
                </a:cubicBezTo>
                <a:cubicBezTo>
                  <a:pt x="1360135" y="-7665"/>
                  <a:pt x="1771707" y="264770"/>
                  <a:pt x="1773936" y="530352"/>
                </a:cubicBezTo>
                <a:cubicBezTo>
                  <a:pt x="1807824" y="774135"/>
                  <a:pt x="1397610" y="1031117"/>
                  <a:pt x="886968" y="1060704"/>
                </a:cubicBezTo>
                <a:cubicBezTo>
                  <a:pt x="367513" y="1042609"/>
                  <a:pt x="27832" y="823793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87344" y="173022"/>
                  <a:pt x="344402" y="100714"/>
                  <a:pt x="886968" y="0"/>
                </a:cubicBezTo>
                <a:cubicBezTo>
                  <a:pt x="1373926" y="-34183"/>
                  <a:pt x="1791577" y="274840"/>
                  <a:pt x="1773936" y="530352"/>
                </a:cubicBezTo>
                <a:cubicBezTo>
                  <a:pt x="1781019" y="807475"/>
                  <a:pt x="1335574" y="1077250"/>
                  <a:pt x="886968" y="1060704"/>
                </a:cubicBezTo>
                <a:cubicBezTo>
                  <a:pt x="405420" y="1067385"/>
                  <a:pt x="-49248" y="844264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834772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Murali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(aisha’s dead dad)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19CF18E-E9CD-9C49-AA88-5C3092C9444A}"/>
              </a:ext>
            </a:extLst>
          </p:cNvPr>
          <p:cNvSpPr/>
          <p:nvPr/>
        </p:nvSpPr>
        <p:spPr>
          <a:xfrm>
            <a:off x="8007096" y="4663440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38236" y="247421"/>
                  <a:pt x="392048" y="-41110"/>
                  <a:pt x="886968" y="0"/>
                </a:cubicBezTo>
                <a:cubicBezTo>
                  <a:pt x="1357756" y="-4468"/>
                  <a:pt x="1793604" y="302696"/>
                  <a:pt x="1773936" y="530352"/>
                </a:cubicBezTo>
                <a:cubicBezTo>
                  <a:pt x="1828607" y="829344"/>
                  <a:pt x="1427363" y="1162057"/>
                  <a:pt x="886968" y="1060704"/>
                </a:cubicBezTo>
                <a:cubicBezTo>
                  <a:pt x="400124" y="1121505"/>
                  <a:pt x="-30690" y="831907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24328" y="237702"/>
                  <a:pt x="425172" y="18259"/>
                  <a:pt x="886968" y="0"/>
                </a:cubicBezTo>
                <a:cubicBezTo>
                  <a:pt x="1328328" y="28624"/>
                  <a:pt x="1780365" y="294257"/>
                  <a:pt x="1773936" y="530352"/>
                </a:cubicBezTo>
                <a:cubicBezTo>
                  <a:pt x="1778193" y="891133"/>
                  <a:pt x="1421585" y="985665"/>
                  <a:pt x="886968" y="1060704"/>
                </a:cubicBezTo>
                <a:cubicBezTo>
                  <a:pt x="397238" y="1006732"/>
                  <a:pt x="-40247" y="877960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784592955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D’Costa (NIA officer)</a:t>
            </a:r>
          </a:p>
        </p:txBody>
      </p:sp>
    </p:spTree>
    <p:extLst>
      <p:ext uri="{BB962C8B-B14F-4D97-AF65-F5344CB8AC3E}">
        <p14:creationId xmlns:p14="http://schemas.microsoft.com/office/powerpoint/2010/main" val="401019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54C132E-C8BB-91B1-CDAE-E1A53BD3287C}"/>
              </a:ext>
            </a:extLst>
          </p:cNvPr>
          <p:cNvSpPr/>
          <p:nvPr/>
        </p:nvSpPr>
        <p:spPr>
          <a:xfrm>
            <a:off x="2460765" y="823159"/>
            <a:ext cx="1554480" cy="1051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8B5137-E940-9B6D-96EB-FA7F092F9BE5}"/>
              </a:ext>
            </a:extLst>
          </p:cNvPr>
          <p:cNvSpPr/>
          <p:nvPr/>
        </p:nvSpPr>
        <p:spPr>
          <a:xfrm>
            <a:off x="5473711" y="823159"/>
            <a:ext cx="1554480" cy="1051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CBI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6642AF-F7D3-C974-2DF3-74BBA50A015E}"/>
              </a:ext>
            </a:extLst>
          </p:cNvPr>
          <p:cNvSpPr/>
          <p:nvPr/>
        </p:nvSpPr>
        <p:spPr>
          <a:xfrm>
            <a:off x="8335782" y="823159"/>
            <a:ext cx="1554480" cy="1051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NCB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17ACD6-C643-6529-CAC0-2460E3A891FB}"/>
              </a:ext>
            </a:extLst>
          </p:cNvPr>
          <p:cNvSpPr/>
          <p:nvPr/>
        </p:nvSpPr>
        <p:spPr>
          <a:xfrm>
            <a:off x="284493" y="823159"/>
            <a:ext cx="1554480" cy="1051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9B3CB8-5FEE-7B33-D3FC-D266514E200B}"/>
              </a:ext>
            </a:extLst>
          </p:cNvPr>
          <p:cNvSpPr/>
          <p:nvPr/>
        </p:nvSpPr>
        <p:spPr>
          <a:xfrm>
            <a:off x="284493" y="2574235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Stolen Purse of Aisha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4818A6-0331-84C2-9BAA-2B69A745AE3F}"/>
              </a:ext>
            </a:extLst>
          </p:cNvPr>
          <p:cNvSpPr/>
          <p:nvPr/>
        </p:nvSpPr>
        <p:spPr>
          <a:xfrm>
            <a:off x="2457716" y="2582540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Murder of Aisha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933A3-1272-3850-F136-7AE70417A56A}"/>
              </a:ext>
            </a:extLst>
          </p:cNvPr>
          <p:cNvSpPr/>
          <p:nvPr/>
        </p:nvSpPr>
        <p:spPr>
          <a:xfrm>
            <a:off x="4355857" y="2574235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Air -Smuggling of Diamonds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72170C-6C79-4950-345C-F15EAED9C3A6}"/>
              </a:ext>
            </a:extLst>
          </p:cNvPr>
          <p:cNvSpPr/>
          <p:nvPr/>
        </p:nvSpPr>
        <p:spPr>
          <a:xfrm>
            <a:off x="8335782" y="2574235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Dealing of drugs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9B2BDF-2504-EADF-9921-63478803D007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1061733" y="1874719"/>
            <a:ext cx="0" cy="699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E796C2-B341-6CC4-4604-9567B88F0558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 flipH="1">
            <a:off x="3234956" y="1874719"/>
            <a:ext cx="3049" cy="707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F92F6A-462B-E53E-F516-054C28E4F70A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9113022" y="1874719"/>
            <a:ext cx="0" cy="699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19A5E43-9112-5B74-5161-6F32C99E7747}"/>
              </a:ext>
            </a:extLst>
          </p:cNvPr>
          <p:cNvSpPr/>
          <p:nvPr/>
        </p:nvSpPr>
        <p:spPr>
          <a:xfrm>
            <a:off x="10417566" y="823159"/>
            <a:ext cx="1554480" cy="1051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7CB081-AFAE-56C2-ECFF-839051387440}"/>
              </a:ext>
            </a:extLst>
          </p:cNvPr>
          <p:cNvSpPr/>
          <p:nvPr/>
        </p:nvSpPr>
        <p:spPr>
          <a:xfrm>
            <a:off x="10417566" y="2574235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EF0FF"/>
                </a:solidFill>
                <a:latin typeface="Google Sans"/>
              </a:rPr>
              <a:t>C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ounterfeiting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0AD798-DEB3-26CB-8D70-7F4B3274C065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11194806" y="1874719"/>
            <a:ext cx="0" cy="699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55F94F7-5F22-D568-DE77-CC55D7F711C4}"/>
              </a:ext>
            </a:extLst>
          </p:cNvPr>
          <p:cNvSpPr/>
          <p:nvPr/>
        </p:nvSpPr>
        <p:spPr>
          <a:xfrm>
            <a:off x="6437641" y="2574235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Water -Smuggling of Guns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F3A5C9C-AD52-228D-1BEB-4849F38B7836}"/>
              </a:ext>
            </a:extLst>
          </p:cNvPr>
          <p:cNvCxnSpPr>
            <a:stCxn id="5" idx="4"/>
            <a:endCxn id="10" idx="0"/>
          </p:cNvCxnSpPr>
          <p:nvPr/>
        </p:nvCxnSpPr>
        <p:spPr>
          <a:xfrm rot="5400000">
            <a:off x="5342266" y="1665550"/>
            <a:ext cx="699516" cy="11178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3464531-B8E9-A9B6-BDFA-CA192BE0D6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76300" y="1743959"/>
            <a:ext cx="713232" cy="9639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95E55-988A-236A-9CEC-3D8A922A8006}"/>
              </a:ext>
            </a:extLst>
          </p:cNvPr>
          <p:cNvSpPr/>
          <p:nvPr/>
        </p:nvSpPr>
        <p:spPr>
          <a:xfrm>
            <a:off x="284493" y="3968694"/>
            <a:ext cx="1554480" cy="17764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NAYAK</a:t>
            </a:r>
            <a:br>
              <a:rPr lang="en-US" dirty="0"/>
            </a:br>
            <a:r>
              <a:rPr lang="en-US" dirty="0" err="1"/>
              <a:t>Ramegowda</a:t>
            </a:r>
            <a:br>
              <a:rPr lang="en-US" dirty="0"/>
            </a:b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68E165-B561-B170-5D1B-F9F8B32CC18E}"/>
              </a:ext>
            </a:extLst>
          </p:cNvPr>
          <p:cNvSpPr/>
          <p:nvPr/>
        </p:nvSpPr>
        <p:spPr>
          <a:xfrm>
            <a:off x="2457716" y="3968694"/>
            <a:ext cx="1554480" cy="17764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SINDHU</a:t>
            </a:r>
            <a:br>
              <a:rPr lang="en-US" dirty="0"/>
            </a:br>
            <a:r>
              <a:rPr lang="en-US" dirty="0"/>
              <a:t>Anjali</a:t>
            </a:r>
            <a:br>
              <a:rPr lang="en-US" dirty="0"/>
            </a:br>
            <a:r>
              <a:rPr lang="en-US" dirty="0"/>
              <a:t>Marina</a:t>
            </a:r>
            <a:br>
              <a:rPr lang="en-US" dirty="0"/>
            </a:br>
            <a:r>
              <a:rPr lang="en-US" dirty="0"/>
              <a:t>Pranav</a:t>
            </a:r>
            <a:br>
              <a:rPr lang="en-US" dirty="0"/>
            </a:br>
            <a:r>
              <a:rPr lang="en-US" dirty="0"/>
              <a:t>Farhan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08C856-2DFB-AAA3-0E75-69CD4733C731}"/>
              </a:ext>
            </a:extLst>
          </p:cNvPr>
          <p:cNvSpPr/>
          <p:nvPr/>
        </p:nvSpPr>
        <p:spPr>
          <a:xfrm>
            <a:off x="4355857" y="3968693"/>
            <a:ext cx="3636264" cy="17764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RAGHU</a:t>
            </a:r>
            <a:br>
              <a:rPr lang="en-US" dirty="0"/>
            </a:br>
            <a:r>
              <a:rPr lang="en-US" dirty="0"/>
              <a:t>Rajesh		Milind</a:t>
            </a:r>
            <a:br>
              <a:rPr lang="en-US" dirty="0"/>
            </a:br>
            <a:r>
              <a:rPr lang="en-US" dirty="0"/>
              <a:t>Bhavya		Annie</a:t>
            </a:r>
            <a:br>
              <a:rPr lang="en-US" dirty="0"/>
            </a:br>
            <a:r>
              <a:rPr lang="en-US" dirty="0"/>
              <a:t>Gavi			Harsha</a:t>
            </a:r>
            <a:br>
              <a:rPr lang="en-US" dirty="0"/>
            </a:br>
            <a:r>
              <a:rPr lang="en-US" dirty="0"/>
              <a:t>Ricky		Vishal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A77D3D-1F36-856E-D0AC-89644BB5D8A2}"/>
              </a:ext>
            </a:extLst>
          </p:cNvPr>
          <p:cNvSpPr/>
          <p:nvPr/>
        </p:nvSpPr>
        <p:spPr>
          <a:xfrm>
            <a:off x="8335782" y="3968694"/>
            <a:ext cx="1554480" cy="17764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VASANTH</a:t>
            </a:r>
            <a:br>
              <a:rPr lang="en-US" dirty="0"/>
            </a:br>
            <a:r>
              <a:rPr lang="en-US" dirty="0"/>
              <a:t>Jay</a:t>
            </a:r>
            <a:br>
              <a:rPr lang="en-US" dirty="0"/>
            </a:br>
            <a:r>
              <a:rPr lang="en-US" dirty="0"/>
              <a:t>Kalyan</a:t>
            </a:r>
            <a:br>
              <a:rPr lang="en-US" dirty="0"/>
            </a:br>
            <a:r>
              <a:rPr lang="en-US" dirty="0" err="1"/>
              <a:t>Keerthan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EF916-77D6-A865-4D8A-0ED667E84067}"/>
              </a:ext>
            </a:extLst>
          </p:cNvPr>
          <p:cNvSpPr/>
          <p:nvPr/>
        </p:nvSpPr>
        <p:spPr>
          <a:xfrm>
            <a:off x="10417566" y="3968693"/>
            <a:ext cx="1554480" cy="17764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D’COSTA</a:t>
            </a:r>
            <a:br>
              <a:rPr lang="en-US" dirty="0"/>
            </a:br>
            <a:r>
              <a:rPr lang="en-US" dirty="0"/>
              <a:t>Pramodh</a:t>
            </a:r>
            <a:br>
              <a:rPr lang="en-US" dirty="0"/>
            </a:br>
            <a:r>
              <a:rPr lang="en-US" dirty="0"/>
              <a:t>Shreya</a:t>
            </a:r>
            <a:br>
              <a:rPr lang="en-US" dirty="0"/>
            </a:br>
            <a:r>
              <a:rPr lang="en-US" dirty="0"/>
              <a:t>Chandan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AAA11C-8F9B-EF1C-3E3C-8776FD845A80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1061733" y="3388051"/>
            <a:ext cx="0" cy="580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260339-2FA9-E10B-3231-8B9E6A819471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3234956" y="3396356"/>
            <a:ext cx="0" cy="572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7DDEC6-7F73-51AF-5F5A-959E040DE58B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>
            <a:off x="5133097" y="3388051"/>
            <a:ext cx="1040892" cy="580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F811289-C032-F1A9-41EC-0DDDA7AE3D32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flipH="1">
            <a:off x="6173989" y="3388051"/>
            <a:ext cx="1040892" cy="580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642879-8019-787D-063C-6EC26A6E4767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>
            <a:off x="9113022" y="3388051"/>
            <a:ext cx="0" cy="580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847791-E709-F517-FBDF-57F3122A57B9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11194806" y="3388051"/>
            <a:ext cx="0" cy="580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17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993BDD-F8FB-51B2-26DF-60AD65E5ACC6}"/>
              </a:ext>
            </a:extLst>
          </p:cNvPr>
          <p:cNvSpPr/>
          <p:nvPr/>
        </p:nvSpPr>
        <p:spPr>
          <a:xfrm>
            <a:off x="691894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07017 w 2596896"/>
              <a:gd name="connsiteY2" fmla="*/ 0 h 1453896"/>
              <a:gd name="connsiteX3" fmla="*/ 1256203 w 2596896"/>
              <a:gd name="connsiteY3" fmla="*/ 0 h 1453896"/>
              <a:gd name="connsiteX4" fmla="*/ 1763144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36641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61816 w 2596896"/>
              <a:gd name="connsiteY11" fmla="*/ 1453896 h 1453896"/>
              <a:gd name="connsiteX12" fmla="*/ 854875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33618" y="105778"/>
                  <a:pt x="73540" y="-15289"/>
                  <a:pt x="242321" y="0"/>
                </a:cubicBezTo>
                <a:cubicBezTo>
                  <a:pt x="340749" y="-30767"/>
                  <a:pt x="606013" y="37177"/>
                  <a:pt x="707017" y="0"/>
                </a:cubicBezTo>
                <a:cubicBezTo>
                  <a:pt x="808021" y="-37177"/>
                  <a:pt x="1141836" y="3401"/>
                  <a:pt x="1256203" y="0"/>
                </a:cubicBezTo>
                <a:cubicBezTo>
                  <a:pt x="1370570" y="-3401"/>
                  <a:pt x="1639743" y="3163"/>
                  <a:pt x="1763144" y="0"/>
                </a:cubicBezTo>
                <a:cubicBezTo>
                  <a:pt x="1886545" y="-3163"/>
                  <a:pt x="2089249" y="65880"/>
                  <a:pt x="2354575" y="0"/>
                </a:cubicBezTo>
                <a:cubicBezTo>
                  <a:pt x="2500485" y="-12711"/>
                  <a:pt x="2607636" y="83611"/>
                  <a:pt x="2596896" y="242321"/>
                </a:cubicBezTo>
                <a:cubicBezTo>
                  <a:pt x="2609411" y="352408"/>
                  <a:pt x="2558416" y="556590"/>
                  <a:pt x="2596896" y="736641"/>
                </a:cubicBezTo>
                <a:cubicBezTo>
                  <a:pt x="2635376" y="916692"/>
                  <a:pt x="2595079" y="1078103"/>
                  <a:pt x="2596896" y="1211575"/>
                </a:cubicBezTo>
                <a:cubicBezTo>
                  <a:pt x="2583041" y="1335072"/>
                  <a:pt x="2482102" y="1462630"/>
                  <a:pt x="2354575" y="1453896"/>
                </a:cubicBezTo>
                <a:cubicBezTo>
                  <a:pt x="2151915" y="1457433"/>
                  <a:pt x="2021359" y="1400866"/>
                  <a:pt x="1847634" y="1453896"/>
                </a:cubicBezTo>
                <a:cubicBezTo>
                  <a:pt x="1673909" y="1506926"/>
                  <a:pt x="1501882" y="1439670"/>
                  <a:pt x="1361816" y="1453896"/>
                </a:cubicBezTo>
                <a:cubicBezTo>
                  <a:pt x="1221750" y="1468122"/>
                  <a:pt x="1084355" y="1436266"/>
                  <a:pt x="854875" y="1453896"/>
                </a:cubicBezTo>
                <a:cubicBezTo>
                  <a:pt x="625395" y="1471526"/>
                  <a:pt x="443013" y="1433802"/>
                  <a:pt x="242321" y="1453896"/>
                </a:cubicBezTo>
                <a:cubicBezTo>
                  <a:pt x="75428" y="1458576"/>
                  <a:pt x="22634" y="1353127"/>
                  <a:pt x="0" y="1211575"/>
                </a:cubicBezTo>
                <a:cubicBezTo>
                  <a:pt x="-34153" y="1062528"/>
                  <a:pt x="12169" y="853523"/>
                  <a:pt x="0" y="756026"/>
                </a:cubicBezTo>
                <a:cubicBezTo>
                  <a:pt x="-12169" y="658529"/>
                  <a:pt x="60151" y="356209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0508" y="92723"/>
                  <a:pt x="112412" y="8523"/>
                  <a:pt x="242321" y="0"/>
                </a:cubicBezTo>
                <a:cubicBezTo>
                  <a:pt x="407197" y="-46321"/>
                  <a:pt x="546494" y="31362"/>
                  <a:pt x="749262" y="0"/>
                </a:cubicBezTo>
                <a:cubicBezTo>
                  <a:pt x="952030" y="-31362"/>
                  <a:pt x="1126114" y="34325"/>
                  <a:pt x="1256203" y="0"/>
                </a:cubicBezTo>
                <a:cubicBezTo>
                  <a:pt x="1386292" y="-34325"/>
                  <a:pt x="1535755" y="9414"/>
                  <a:pt x="1720899" y="0"/>
                </a:cubicBezTo>
                <a:cubicBezTo>
                  <a:pt x="1906043" y="-9414"/>
                  <a:pt x="2218218" y="50500"/>
                  <a:pt x="2354575" y="0"/>
                </a:cubicBezTo>
                <a:cubicBezTo>
                  <a:pt x="2478801" y="11933"/>
                  <a:pt x="2607273" y="100284"/>
                  <a:pt x="2596896" y="242321"/>
                </a:cubicBezTo>
                <a:cubicBezTo>
                  <a:pt x="2600401" y="481447"/>
                  <a:pt x="2557347" y="546098"/>
                  <a:pt x="2596896" y="746333"/>
                </a:cubicBezTo>
                <a:cubicBezTo>
                  <a:pt x="2636445" y="946568"/>
                  <a:pt x="2593195" y="1110950"/>
                  <a:pt x="2596896" y="1211575"/>
                </a:cubicBezTo>
                <a:cubicBezTo>
                  <a:pt x="2594158" y="1348767"/>
                  <a:pt x="2490355" y="1436009"/>
                  <a:pt x="2354575" y="1453896"/>
                </a:cubicBezTo>
                <a:cubicBezTo>
                  <a:pt x="2170270" y="1457552"/>
                  <a:pt x="1960564" y="1428504"/>
                  <a:pt x="1826512" y="1453896"/>
                </a:cubicBezTo>
                <a:cubicBezTo>
                  <a:pt x="1692460" y="1479288"/>
                  <a:pt x="1504312" y="1438544"/>
                  <a:pt x="1319571" y="1453896"/>
                </a:cubicBezTo>
                <a:cubicBezTo>
                  <a:pt x="1134830" y="1469248"/>
                  <a:pt x="1064517" y="1430881"/>
                  <a:pt x="812630" y="1453896"/>
                </a:cubicBezTo>
                <a:cubicBezTo>
                  <a:pt x="560743" y="1476911"/>
                  <a:pt x="368645" y="1396037"/>
                  <a:pt x="242321" y="1453896"/>
                </a:cubicBezTo>
                <a:cubicBezTo>
                  <a:pt x="104476" y="1449702"/>
                  <a:pt x="4833" y="1352897"/>
                  <a:pt x="0" y="1211575"/>
                </a:cubicBezTo>
                <a:cubicBezTo>
                  <a:pt x="-20625" y="1089372"/>
                  <a:pt x="1246" y="849942"/>
                  <a:pt x="0" y="756026"/>
                </a:cubicBezTo>
                <a:cubicBezTo>
                  <a:pt x="-1246" y="662110"/>
                  <a:pt x="15140" y="438415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304539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Rich women with purse book an auto from pubs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70AE264-18DC-FC83-F747-F8768116FF85}"/>
              </a:ext>
            </a:extLst>
          </p:cNvPr>
          <p:cNvSpPr/>
          <p:nvPr/>
        </p:nvSpPr>
        <p:spPr>
          <a:xfrm>
            <a:off x="4797552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49262 w 2596896"/>
              <a:gd name="connsiteY2" fmla="*/ 0 h 1453896"/>
              <a:gd name="connsiteX3" fmla="*/ 1235080 w 2596896"/>
              <a:gd name="connsiteY3" fmla="*/ 0 h 1453896"/>
              <a:gd name="connsiteX4" fmla="*/ 1699776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4633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68757 w 2596896"/>
              <a:gd name="connsiteY10" fmla="*/ 1453896 h 1453896"/>
              <a:gd name="connsiteX11" fmla="*/ 1404061 w 2596896"/>
              <a:gd name="connsiteY11" fmla="*/ 1453896 h 1453896"/>
              <a:gd name="connsiteX12" fmla="*/ 939365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4974" y="139688"/>
                  <a:pt x="96894" y="7182"/>
                  <a:pt x="242321" y="0"/>
                </a:cubicBezTo>
                <a:cubicBezTo>
                  <a:pt x="441074" y="-59769"/>
                  <a:pt x="592544" y="63"/>
                  <a:pt x="749262" y="0"/>
                </a:cubicBezTo>
                <a:cubicBezTo>
                  <a:pt x="905980" y="-63"/>
                  <a:pt x="1129042" y="19266"/>
                  <a:pt x="1235080" y="0"/>
                </a:cubicBezTo>
                <a:cubicBezTo>
                  <a:pt x="1341118" y="-19266"/>
                  <a:pt x="1528785" y="32919"/>
                  <a:pt x="1699776" y="0"/>
                </a:cubicBezTo>
                <a:cubicBezTo>
                  <a:pt x="1870767" y="-32919"/>
                  <a:pt x="2070469" y="55387"/>
                  <a:pt x="2354575" y="0"/>
                </a:cubicBezTo>
                <a:cubicBezTo>
                  <a:pt x="2490866" y="-10472"/>
                  <a:pt x="2595220" y="82574"/>
                  <a:pt x="2596896" y="242321"/>
                </a:cubicBezTo>
                <a:cubicBezTo>
                  <a:pt x="2623362" y="401480"/>
                  <a:pt x="2536836" y="555193"/>
                  <a:pt x="2596896" y="746333"/>
                </a:cubicBezTo>
                <a:cubicBezTo>
                  <a:pt x="2656956" y="937473"/>
                  <a:pt x="2553412" y="1088130"/>
                  <a:pt x="2596896" y="1211575"/>
                </a:cubicBezTo>
                <a:cubicBezTo>
                  <a:pt x="2595382" y="1311635"/>
                  <a:pt x="2487624" y="1446457"/>
                  <a:pt x="2354575" y="1453896"/>
                </a:cubicBezTo>
                <a:cubicBezTo>
                  <a:pt x="2245032" y="1467618"/>
                  <a:pt x="2061141" y="1451111"/>
                  <a:pt x="1868757" y="1453896"/>
                </a:cubicBezTo>
                <a:cubicBezTo>
                  <a:pt x="1676373" y="1456681"/>
                  <a:pt x="1516270" y="1452787"/>
                  <a:pt x="1404061" y="1453896"/>
                </a:cubicBezTo>
                <a:cubicBezTo>
                  <a:pt x="1291852" y="1455005"/>
                  <a:pt x="1168317" y="1434139"/>
                  <a:pt x="939365" y="1453896"/>
                </a:cubicBezTo>
                <a:cubicBezTo>
                  <a:pt x="710413" y="1473653"/>
                  <a:pt x="387396" y="1404238"/>
                  <a:pt x="242321" y="1453896"/>
                </a:cubicBezTo>
                <a:cubicBezTo>
                  <a:pt x="102110" y="1455209"/>
                  <a:pt x="22752" y="1363353"/>
                  <a:pt x="0" y="1211575"/>
                </a:cubicBezTo>
                <a:cubicBezTo>
                  <a:pt x="-14863" y="1006928"/>
                  <a:pt x="11766" y="913595"/>
                  <a:pt x="0" y="756026"/>
                </a:cubicBezTo>
                <a:cubicBezTo>
                  <a:pt x="-11766" y="598457"/>
                  <a:pt x="13491" y="411923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1492" y="94643"/>
                  <a:pt x="81441" y="2832"/>
                  <a:pt x="242321" y="0"/>
                </a:cubicBezTo>
                <a:cubicBezTo>
                  <a:pt x="447617" y="-55495"/>
                  <a:pt x="622845" y="46391"/>
                  <a:pt x="812630" y="0"/>
                </a:cubicBezTo>
                <a:cubicBezTo>
                  <a:pt x="1002415" y="-46391"/>
                  <a:pt x="1086960" y="1483"/>
                  <a:pt x="1340693" y="0"/>
                </a:cubicBezTo>
                <a:cubicBezTo>
                  <a:pt x="1594426" y="-1483"/>
                  <a:pt x="1605642" y="26280"/>
                  <a:pt x="1847634" y="0"/>
                </a:cubicBezTo>
                <a:cubicBezTo>
                  <a:pt x="2089626" y="-26280"/>
                  <a:pt x="2124652" y="60360"/>
                  <a:pt x="2354575" y="0"/>
                </a:cubicBezTo>
                <a:cubicBezTo>
                  <a:pt x="2470723" y="-27765"/>
                  <a:pt x="2590717" y="77150"/>
                  <a:pt x="2596896" y="242321"/>
                </a:cubicBezTo>
                <a:cubicBezTo>
                  <a:pt x="2614323" y="435434"/>
                  <a:pt x="2544323" y="572184"/>
                  <a:pt x="2596896" y="707563"/>
                </a:cubicBezTo>
                <a:cubicBezTo>
                  <a:pt x="2649469" y="842942"/>
                  <a:pt x="2594159" y="1085129"/>
                  <a:pt x="2596896" y="1211575"/>
                </a:cubicBezTo>
                <a:cubicBezTo>
                  <a:pt x="2575670" y="1334182"/>
                  <a:pt x="2496506" y="1444526"/>
                  <a:pt x="2354575" y="1453896"/>
                </a:cubicBezTo>
                <a:cubicBezTo>
                  <a:pt x="2206293" y="1515704"/>
                  <a:pt x="2064095" y="1426065"/>
                  <a:pt x="1805389" y="1453896"/>
                </a:cubicBezTo>
                <a:cubicBezTo>
                  <a:pt x="1546683" y="1481727"/>
                  <a:pt x="1455326" y="1425331"/>
                  <a:pt x="1277325" y="1453896"/>
                </a:cubicBezTo>
                <a:cubicBezTo>
                  <a:pt x="1099324" y="1482461"/>
                  <a:pt x="1015727" y="1398884"/>
                  <a:pt x="791507" y="1453896"/>
                </a:cubicBezTo>
                <a:cubicBezTo>
                  <a:pt x="567287" y="1508908"/>
                  <a:pt x="412541" y="1405192"/>
                  <a:pt x="242321" y="1453896"/>
                </a:cubicBezTo>
                <a:cubicBezTo>
                  <a:pt x="105469" y="1490951"/>
                  <a:pt x="-23755" y="1338132"/>
                  <a:pt x="0" y="1211575"/>
                </a:cubicBezTo>
                <a:cubicBezTo>
                  <a:pt x="-47694" y="1060497"/>
                  <a:pt x="6781" y="942125"/>
                  <a:pt x="0" y="756026"/>
                </a:cubicBezTo>
                <a:cubicBezTo>
                  <a:pt x="-6781" y="569927"/>
                  <a:pt x="61527" y="384655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4260332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bike comes and hits the auto causing an accident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D4675B-A99E-0C53-95C2-550CB8DAB089}"/>
              </a:ext>
            </a:extLst>
          </p:cNvPr>
          <p:cNvSpPr/>
          <p:nvPr/>
        </p:nvSpPr>
        <p:spPr>
          <a:xfrm>
            <a:off x="8903210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07017 w 2596896"/>
              <a:gd name="connsiteY2" fmla="*/ 0 h 1453896"/>
              <a:gd name="connsiteX3" fmla="*/ 1171713 w 2596896"/>
              <a:gd name="connsiteY3" fmla="*/ 0 h 1453896"/>
              <a:gd name="connsiteX4" fmla="*/ 163640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697870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784266 w 2596896"/>
              <a:gd name="connsiteY10" fmla="*/ 1453896 h 1453896"/>
              <a:gd name="connsiteX11" fmla="*/ 1298448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36641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7383" y="113246"/>
                  <a:pt x="78676" y="20888"/>
                  <a:pt x="242321" y="0"/>
                </a:cubicBezTo>
                <a:cubicBezTo>
                  <a:pt x="470380" y="-14400"/>
                  <a:pt x="537276" y="5121"/>
                  <a:pt x="707017" y="0"/>
                </a:cubicBezTo>
                <a:cubicBezTo>
                  <a:pt x="876758" y="-5121"/>
                  <a:pt x="1009201" y="43729"/>
                  <a:pt x="1171713" y="0"/>
                </a:cubicBezTo>
                <a:cubicBezTo>
                  <a:pt x="1334225" y="-43729"/>
                  <a:pt x="1409524" y="50618"/>
                  <a:pt x="1636409" y="0"/>
                </a:cubicBezTo>
                <a:cubicBezTo>
                  <a:pt x="1863294" y="-50618"/>
                  <a:pt x="2100722" y="48092"/>
                  <a:pt x="2354575" y="0"/>
                </a:cubicBezTo>
                <a:cubicBezTo>
                  <a:pt x="2493544" y="35330"/>
                  <a:pt x="2605517" y="119556"/>
                  <a:pt x="2596896" y="242321"/>
                </a:cubicBezTo>
                <a:cubicBezTo>
                  <a:pt x="2603534" y="456893"/>
                  <a:pt x="2552468" y="546236"/>
                  <a:pt x="2596896" y="697870"/>
                </a:cubicBezTo>
                <a:cubicBezTo>
                  <a:pt x="2641324" y="849504"/>
                  <a:pt x="2556104" y="955461"/>
                  <a:pt x="2596896" y="1211575"/>
                </a:cubicBezTo>
                <a:cubicBezTo>
                  <a:pt x="2611749" y="1356877"/>
                  <a:pt x="2497963" y="1447336"/>
                  <a:pt x="2354575" y="1453896"/>
                </a:cubicBezTo>
                <a:cubicBezTo>
                  <a:pt x="2184445" y="1459318"/>
                  <a:pt x="2018143" y="1448784"/>
                  <a:pt x="1784266" y="1453896"/>
                </a:cubicBezTo>
                <a:cubicBezTo>
                  <a:pt x="1550389" y="1459008"/>
                  <a:pt x="1504300" y="1410599"/>
                  <a:pt x="1298448" y="1453896"/>
                </a:cubicBezTo>
                <a:cubicBezTo>
                  <a:pt x="1092596" y="1497193"/>
                  <a:pt x="908525" y="1405745"/>
                  <a:pt x="791507" y="1453896"/>
                </a:cubicBezTo>
                <a:cubicBezTo>
                  <a:pt x="674489" y="1502047"/>
                  <a:pt x="461934" y="1441825"/>
                  <a:pt x="242321" y="1453896"/>
                </a:cubicBezTo>
                <a:cubicBezTo>
                  <a:pt x="129374" y="1442226"/>
                  <a:pt x="13005" y="1359995"/>
                  <a:pt x="0" y="1211575"/>
                </a:cubicBezTo>
                <a:cubicBezTo>
                  <a:pt x="-45744" y="1054352"/>
                  <a:pt x="39957" y="849809"/>
                  <a:pt x="0" y="736641"/>
                </a:cubicBezTo>
                <a:cubicBezTo>
                  <a:pt x="-39957" y="623473"/>
                  <a:pt x="28376" y="424041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27100" y="108145"/>
                  <a:pt x="105541" y="-26532"/>
                  <a:pt x="242321" y="0"/>
                </a:cubicBezTo>
                <a:cubicBezTo>
                  <a:pt x="462208" y="-32731"/>
                  <a:pt x="619333" y="17891"/>
                  <a:pt x="791507" y="0"/>
                </a:cubicBezTo>
                <a:cubicBezTo>
                  <a:pt x="963681" y="-17891"/>
                  <a:pt x="1079339" y="64695"/>
                  <a:pt x="1361816" y="0"/>
                </a:cubicBezTo>
                <a:cubicBezTo>
                  <a:pt x="1644293" y="-64695"/>
                  <a:pt x="1657080" y="44726"/>
                  <a:pt x="1847634" y="0"/>
                </a:cubicBezTo>
                <a:cubicBezTo>
                  <a:pt x="2038188" y="-44726"/>
                  <a:pt x="2140818" y="43805"/>
                  <a:pt x="2354575" y="0"/>
                </a:cubicBezTo>
                <a:cubicBezTo>
                  <a:pt x="2472559" y="-6618"/>
                  <a:pt x="2591089" y="103191"/>
                  <a:pt x="2596896" y="242321"/>
                </a:cubicBezTo>
                <a:cubicBezTo>
                  <a:pt x="2613965" y="359561"/>
                  <a:pt x="2561297" y="518085"/>
                  <a:pt x="2596896" y="707563"/>
                </a:cubicBezTo>
                <a:cubicBezTo>
                  <a:pt x="2632495" y="897041"/>
                  <a:pt x="2539486" y="1093349"/>
                  <a:pt x="2596896" y="1211575"/>
                </a:cubicBezTo>
                <a:cubicBezTo>
                  <a:pt x="2617666" y="1351731"/>
                  <a:pt x="2472017" y="1456583"/>
                  <a:pt x="2354575" y="1453896"/>
                </a:cubicBezTo>
                <a:cubicBezTo>
                  <a:pt x="2138974" y="1503765"/>
                  <a:pt x="2047319" y="1407207"/>
                  <a:pt x="1826512" y="1453896"/>
                </a:cubicBezTo>
                <a:cubicBezTo>
                  <a:pt x="1605705" y="1500585"/>
                  <a:pt x="1551013" y="1409921"/>
                  <a:pt x="1361816" y="1453896"/>
                </a:cubicBezTo>
                <a:cubicBezTo>
                  <a:pt x="1172619" y="1497871"/>
                  <a:pt x="990258" y="1439321"/>
                  <a:pt x="812630" y="1453896"/>
                </a:cubicBezTo>
                <a:cubicBezTo>
                  <a:pt x="635002" y="1468471"/>
                  <a:pt x="392716" y="1444674"/>
                  <a:pt x="242321" y="1453896"/>
                </a:cubicBezTo>
                <a:cubicBezTo>
                  <a:pt x="106010" y="1455337"/>
                  <a:pt x="-10396" y="1337707"/>
                  <a:pt x="0" y="1211575"/>
                </a:cubicBezTo>
                <a:cubicBezTo>
                  <a:pt x="-4701" y="1066036"/>
                  <a:pt x="28022" y="976419"/>
                  <a:pt x="0" y="746333"/>
                </a:cubicBezTo>
                <a:cubicBezTo>
                  <a:pt x="-28022" y="516247"/>
                  <a:pt x="43626" y="433053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3426840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Two people in the bike and the auto driver get into a feud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AE44779-1E57-1C2A-EB81-0542190E9D03}"/>
              </a:ext>
            </a:extLst>
          </p:cNvPr>
          <p:cNvSpPr/>
          <p:nvPr/>
        </p:nvSpPr>
        <p:spPr>
          <a:xfrm>
            <a:off x="691894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192835 w 2596896"/>
              <a:gd name="connsiteY3" fmla="*/ 0 h 1453896"/>
              <a:gd name="connsiteX4" fmla="*/ 172089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26948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40693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46333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19692" y="95098"/>
                  <a:pt x="95851" y="996"/>
                  <a:pt x="242321" y="0"/>
                </a:cubicBezTo>
                <a:cubicBezTo>
                  <a:pt x="453169" y="-12207"/>
                  <a:pt x="582879" y="3248"/>
                  <a:pt x="728139" y="0"/>
                </a:cubicBezTo>
                <a:cubicBezTo>
                  <a:pt x="873399" y="-3248"/>
                  <a:pt x="972585" y="28891"/>
                  <a:pt x="1192835" y="0"/>
                </a:cubicBezTo>
                <a:cubicBezTo>
                  <a:pt x="1413085" y="-28891"/>
                  <a:pt x="1484675" y="41547"/>
                  <a:pt x="1720899" y="0"/>
                </a:cubicBezTo>
                <a:cubicBezTo>
                  <a:pt x="1957123" y="-41547"/>
                  <a:pt x="2090824" y="49860"/>
                  <a:pt x="2354575" y="0"/>
                </a:cubicBezTo>
                <a:cubicBezTo>
                  <a:pt x="2455363" y="-7712"/>
                  <a:pt x="2562952" y="104806"/>
                  <a:pt x="2596896" y="242321"/>
                </a:cubicBezTo>
                <a:cubicBezTo>
                  <a:pt x="2626555" y="368173"/>
                  <a:pt x="2562896" y="538404"/>
                  <a:pt x="2596896" y="726948"/>
                </a:cubicBezTo>
                <a:cubicBezTo>
                  <a:pt x="2630896" y="915492"/>
                  <a:pt x="2566994" y="1065680"/>
                  <a:pt x="2596896" y="1211575"/>
                </a:cubicBezTo>
                <a:cubicBezTo>
                  <a:pt x="2583981" y="1362512"/>
                  <a:pt x="2511135" y="1459554"/>
                  <a:pt x="2354575" y="1453896"/>
                </a:cubicBezTo>
                <a:cubicBezTo>
                  <a:pt x="2207829" y="1489536"/>
                  <a:pt x="2060339" y="1408753"/>
                  <a:pt x="1847634" y="1453896"/>
                </a:cubicBezTo>
                <a:cubicBezTo>
                  <a:pt x="1634929" y="1499039"/>
                  <a:pt x="1549767" y="1408867"/>
                  <a:pt x="1340693" y="1453896"/>
                </a:cubicBezTo>
                <a:cubicBezTo>
                  <a:pt x="1131619" y="1498925"/>
                  <a:pt x="1027344" y="1422813"/>
                  <a:pt x="791507" y="1453896"/>
                </a:cubicBezTo>
                <a:cubicBezTo>
                  <a:pt x="555670" y="1484979"/>
                  <a:pt x="358116" y="1427033"/>
                  <a:pt x="242321" y="1453896"/>
                </a:cubicBezTo>
                <a:cubicBezTo>
                  <a:pt x="120482" y="1420522"/>
                  <a:pt x="9462" y="1344683"/>
                  <a:pt x="0" y="1211575"/>
                </a:cubicBezTo>
                <a:cubicBezTo>
                  <a:pt x="-48235" y="985504"/>
                  <a:pt x="12400" y="948857"/>
                  <a:pt x="0" y="746333"/>
                </a:cubicBezTo>
                <a:cubicBezTo>
                  <a:pt x="-12400" y="543809"/>
                  <a:pt x="27136" y="469052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18763" y="111693"/>
                  <a:pt x="102271" y="-15636"/>
                  <a:pt x="242321" y="0"/>
                </a:cubicBezTo>
                <a:cubicBezTo>
                  <a:pt x="502404" y="-28179"/>
                  <a:pt x="572677" y="8390"/>
                  <a:pt x="791507" y="0"/>
                </a:cubicBezTo>
                <a:cubicBezTo>
                  <a:pt x="1010337" y="-8390"/>
                  <a:pt x="1044443" y="1063"/>
                  <a:pt x="1256203" y="0"/>
                </a:cubicBezTo>
                <a:cubicBezTo>
                  <a:pt x="1467963" y="-1063"/>
                  <a:pt x="1686735" y="603"/>
                  <a:pt x="1805389" y="0"/>
                </a:cubicBezTo>
                <a:cubicBezTo>
                  <a:pt x="1924043" y="-603"/>
                  <a:pt x="2210844" y="4236"/>
                  <a:pt x="2354575" y="0"/>
                </a:cubicBezTo>
                <a:cubicBezTo>
                  <a:pt x="2481781" y="-8730"/>
                  <a:pt x="2596110" y="112054"/>
                  <a:pt x="2596896" y="242321"/>
                </a:cubicBezTo>
                <a:cubicBezTo>
                  <a:pt x="2607846" y="353280"/>
                  <a:pt x="2584959" y="600703"/>
                  <a:pt x="2596896" y="736641"/>
                </a:cubicBezTo>
                <a:cubicBezTo>
                  <a:pt x="2608833" y="872579"/>
                  <a:pt x="2579736" y="986575"/>
                  <a:pt x="2596896" y="1211575"/>
                </a:cubicBezTo>
                <a:cubicBezTo>
                  <a:pt x="2585653" y="1327503"/>
                  <a:pt x="2483246" y="1451180"/>
                  <a:pt x="2354575" y="1453896"/>
                </a:cubicBezTo>
                <a:cubicBezTo>
                  <a:pt x="2210653" y="1479301"/>
                  <a:pt x="2112210" y="1430085"/>
                  <a:pt x="1889879" y="1453896"/>
                </a:cubicBezTo>
                <a:cubicBezTo>
                  <a:pt x="1667548" y="1477707"/>
                  <a:pt x="1465892" y="1444437"/>
                  <a:pt x="1340693" y="1453896"/>
                </a:cubicBezTo>
                <a:cubicBezTo>
                  <a:pt x="1215494" y="1463355"/>
                  <a:pt x="918456" y="1401170"/>
                  <a:pt x="770385" y="1453896"/>
                </a:cubicBezTo>
                <a:cubicBezTo>
                  <a:pt x="622314" y="1506622"/>
                  <a:pt x="417336" y="1444256"/>
                  <a:pt x="242321" y="1453896"/>
                </a:cubicBezTo>
                <a:cubicBezTo>
                  <a:pt x="105099" y="1454951"/>
                  <a:pt x="1933" y="1343236"/>
                  <a:pt x="0" y="1211575"/>
                </a:cubicBezTo>
                <a:cubicBezTo>
                  <a:pt x="-9400" y="1027115"/>
                  <a:pt x="18855" y="944452"/>
                  <a:pt x="0" y="736641"/>
                </a:cubicBezTo>
                <a:cubicBezTo>
                  <a:pt x="-18855" y="528830"/>
                  <a:pt x="45649" y="460941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9118578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After a while, the bike people leave the scene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248EB97-9409-712A-BE9E-754AB8751905}"/>
              </a:ext>
            </a:extLst>
          </p:cNvPr>
          <p:cNvSpPr/>
          <p:nvPr/>
        </p:nvSpPr>
        <p:spPr>
          <a:xfrm>
            <a:off x="4797552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91507 w 2596896"/>
              <a:gd name="connsiteY2" fmla="*/ 0 h 1453896"/>
              <a:gd name="connsiteX3" fmla="*/ 1340693 w 2596896"/>
              <a:gd name="connsiteY3" fmla="*/ 0 h 1453896"/>
              <a:gd name="connsiteX4" fmla="*/ 188987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36641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89879 w 2596896"/>
              <a:gd name="connsiteY10" fmla="*/ 1453896 h 1453896"/>
              <a:gd name="connsiteX11" fmla="*/ 1425183 w 2596896"/>
              <a:gd name="connsiteY11" fmla="*/ 1453896 h 1453896"/>
              <a:gd name="connsiteX12" fmla="*/ 91824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36641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2954" y="95342"/>
                  <a:pt x="105718" y="-746"/>
                  <a:pt x="242321" y="0"/>
                </a:cubicBezTo>
                <a:cubicBezTo>
                  <a:pt x="454402" y="-32372"/>
                  <a:pt x="592935" y="38952"/>
                  <a:pt x="791507" y="0"/>
                </a:cubicBezTo>
                <a:cubicBezTo>
                  <a:pt x="990079" y="-38952"/>
                  <a:pt x="1122299" y="61551"/>
                  <a:pt x="1340693" y="0"/>
                </a:cubicBezTo>
                <a:cubicBezTo>
                  <a:pt x="1559087" y="-61551"/>
                  <a:pt x="1664032" y="18432"/>
                  <a:pt x="1889879" y="0"/>
                </a:cubicBezTo>
                <a:cubicBezTo>
                  <a:pt x="2115726" y="-18432"/>
                  <a:pt x="2226272" y="20445"/>
                  <a:pt x="2354575" y="0"/>
                </a:cubicBezTo>
                <a:cubicBezTo>
                  <a:pt x="2476325" y="2051"/>
                  <a:pt x="2577413" y="121408"/>
                  <a:pt x="2596896" y="242321"/>
                </a:cubicBezTo>
                <a:cubicBezTo>
                  <a:pt x="2652067" y="377161"/>
                  <a:pt x="2578466" y="531921"/>
                  <a:pt x="2596896" y="736641"/>
                </a:cubicBezTo>
                <a:cubicBezTo>
                  <a:pt x="2615326" y="941361"/>
                  <a:pt x="2550573" y="1067088"/>
                  <a:pt x="2596896" y="1211575"/>
                </a:cubicBezTo>
                <a:cubicBezTo>
                  <a:pt x="2591972" y="1335162"/>
                  <a:pt x="2492990" y="1454230"/>
                  <a:pt x="2354575" y="1453896"/>
                </a:cubicBezTo>
                <a:cubicBezTo>
                  <a:pt x="2159421" y="1462184"/>
                  <a:pt x="2115857" y="1426066"/>
                  <a:pt x="1889879" y="1453896"/>
                </a:cubicBezTo>
                <a:cubicBezTo>
                  <a:pt x="1663901" y="1481726"/>
                  <a:pt x="1653835" y="1435993"/>
                  <a:pt x="1425183" y="1453896"/>
                </a:cubicBezTo>
                <a:cubicBezTo>
                  <a:pt x="1196531" y="1471799"/>
                  <a:pt x="1066091" y="1420393"/>
                  <a:pt x="918242" y="1453896"/>
                </a:cubicBezTo>
                <a:cubicBezTo>
                  <a:pt x="770393" y="1487399"/>
                  <a:pt x="579462" y="1447572"/>
                  <a:pt x="242321" y="1453896"/>
                </a:cubicBezTo>
                <a:cubicBezTo>
                  <a:pt x="142502" y="1441829"/>
                  <a:pt x="3557" y="1336485"/>
                  <a:pt x="0" y="1211575"/>
                </a:cubicBezTo>
                <a:cubicBezTo>
                  <a:pt x="-48870" y="1057955"/>
                  <a:pt x="14445" y="941189"/>
                  <a:pt x="0" y="736641"/>
                </a:cubicBezTo>
                <a:cubicBezTo>
                  <a:pt x="-14445" y="532093"/>
                  <a:pt x="37892" y="419320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23802" y="101735"/>
                  <a:pt x="129214" y="15071"/>
                  <a:pt x="242321" y="0"/>
                </a:cubicBezTo>
                <a:cubicBezTo>
                  <a:pt x="428608" y="-66074"/>
                  <a:pt x="564022" y="21849"/>
                  <a:pt x="812630" y="0"/>
                </a:cubicBezTo>
                <a:cubicBezTo>
                  <a:pt x="1061238" y="-21849"/>
                  <a:pt x="1262235" y="52583"/>
                  <a:pt x="1382938" y="0"/>
                </a:cubicBezTo>
                <a:cubicBezTo>
                  <a:pt x="1503641" y="-52583"/>
                  <a:pt x="1986178" y="68334"/>
                  <a:pt x="2354575" y="0"/>
                </a:cubicBezTo>
                <a:cubicBezTo>
                  <a:pt x="2504592" y="34615"/>
                  <a:pt x="2581878" y="79748"/>
                  <a:pt x="2596896" y="242321"/>
                </a:cubicBezTo>
                <a:cubicBezTo>
                  <a:pt x="2652579" y="452129"/>
                  <a:pt x="2585430" y="595030"/>
                  <a:pt x="2596896" y="746333"/>
                </a:cubicBezTo>
                <a:cubicBezTo>
                  <a:pt x="2608362" y="897636"/>
                  <a:pt x="2573255" y="1069481"/>
                  <a:pt x="2596896" y="1211575"/>
                </a:cubicBezTo>
                <a:cubicBezTo>
                  <a:pt x="2613104" y="1373819"/>
                  <a:pt x="2507387" y="1439739"/>
                  <a:pt x="2354575" y="1453896"/>
                </a:cubicBezTo>
                <a:cubicBezTo>
                  <a:pt x="2215499" y="1463770"/>
                  <a:pt x="2084722" y="1435816"/>
                  <a:pt x="1889879" y="1453896"/>
                </a:cubicBezTo>
                <a:cubicBezTo>
                  <a:pt x="1695036" y="1471976"/>
                  <a:pt x="1614249" y="1420760"/>
                  <a:pt x="1340693" y="1453896"/>
                </a:cubicBezTo>
                <a:cubicBezTo>
                  <a:pt x="1067137" y="1487032"/>
                  <a:pt x="1015942" y="1402784"/>
                  <a:pt x="875997" y="1453896"/>
                </a:cubicBezTo>
                <a:cubicBezTo>
                  <a:pt x="736052" y="1505008"/>
                  <a:pt x="418719" y="1395784"/>
                  <a:pt x="242321" y="1453896"/>
                </a:cubicBezTo>
                <a:cubicBezTo>
                  <a:pt x="104496" y="1435548"/>
                  <a:pt x="-7807" y="1337433"/>
                  <a:pt x="0" y="1211575"/>
                </a:cubicBezTo>
                <a:cubicBezTo>
                  <a:pt x="-56975" y="980765"/>
                  <a:pt x="47826" y="933490"/>
                  <a:pt x="0" y="726948"/>
                </a:cubicBezTo>
                <a:cubicBezTo>
                  <a:pt x="-47826" y="520406"/>
                  <a:pt x="2677" y="376524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58988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One of the guys who came in the car steals the rich women’s purse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DE3E9A0-33E7-CD18-CD8F-A2FAB9D62046}"/>
              </a:ext>
            </a:extLst>
          </p:cNvPr>
          <p:cNvSpPr/>
          <p:nvPr/>
        </p:nvSpPr>
        <p:spPr>
          <a:xfrm>
            <a:off x="8903210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192835 w 2596896"/>
              <a:gd name="connsiteY3" fmla="*/ 0 h 1453896"/>
              <a:gd name="connsiteX4" fmla="*/ 1699776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0756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68757 w 2596896"/>
              <a:gd name="connsiteY10" fmla="*/ 1453896 h 1453896"/>
              <a:gd name="connsiteX11" fmla="*/ 1361816 w 2596896"/>
              <a:gd name="connsiteY11" fmla="*/ 1453896 h 1453896"/>
              <a:gd name="connsiteX12" fmla="*/ 812630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17255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5704" y="102004"/>
                  <a:pt x="94557" y="-33975"/>
                  <a:pt x="242321" y="0"/>
                </a:cubicBezTo>
                <a:cubicBezTo>
                  <a:pt x="422238" y="-4866"/>
                  <a:pt x="570834" y="37594"/>
                  <a:pt x="728139" y="0"/>
                </a:cubicBezTo>
                <a:cubicBezTo>
                  <a:pt x="885444" y="-37594"/>
                  <a:pt x="1071000" y="40646"/>
                  <a:pt x="1192835" y="0"/>
                </a:cubicBezTo>
                <a:cubicBezTo>
                  <a:pt x="1314670" y="-40646"/>
                  <a:pt x="1457632" y="23082"/>
                  <a:pt x="1699776" y="0"/>
                </a:cubicBezTo>
                <a:cubicBezTo>
                  <a:pt x="1941920" y="-23082"/>
                  <a:pt x="2127302" y="58662"/>
                  <a:pt x="2354575" y="0"/>
                </a:cubicBezTo>
                <a:cubicBezTo>
                  <a:pt x="2467209" y="27851"/>
                  <a:pt x="2593027" y="131286"/>
                  <a:pt x="2596896" y="242321"/>
                </a:cubicBezTo>
                <a:cubicBezTo>
                  <a:pt x="2637584" y="372887"/>
                  <a:pt x="2566557" y="600960"/>
                  <a:pt x="2596896" y="707563"/>
                </a:cubicBezTo>
                <a:cubicBezTo>
                  <a:pt x="2627235" y="814166"/>
                  <a:pt x="2560294" y="1024059"/>
                  <a:pt x="2596896" y="1211575"/>
                </a:cubicBezTo>
                <a:cubicBezTo>
                  <a:pt x="2623208" y="1346784"/>
                  <a:pt x="2502482" y="1452235"/>
                  <a:pt x="2354575" y="1453896"/>
                </a:cubicBezTo>
                <a:cubicBezTo>
                  <a:pt x="2191774" y="1489486"/>
                  <a:pt x="2094523" y="1396340"/>
                  <a:pt x="1868757" y="1453896"/>
                </a:cubicBezTo>
                <a:cubicBezTo>
                  <a:pt x="1642991" y="1511452"/>
                  <a:pt x="1570452" y="1400830"/>
                  <a:pt x="1361816" y="1453896"/>
                </a:cubicBezTo>
                <a:cubicBezTo>
                  <a:pt x="1153180" y="1506962"/>
                  <a:pt x="937234" y="1405670"/>
                  <a:pt x="812630" y="1453896"/>
                </a:cubicBezTo>
                <a:cubicBezTo>
                  <a:pt x="688026" y="1502122"/>
                  <a:pt x="430497" y="1395708"/>
                  <a:pt x="242321" y="1453896"/>
                </a:cubicBezTo>
                <a:cubicBezTo>
                  <a:pt x="91916" y="1444132"/>
                  <a:pt x="-601" y="1332280"/>
                  <a:pt x="0" y="1211575"/>
                </a:cubicBezTo>
                <a:cubicBezTo>
                  <a:pt x="-21727" y="1044319"/>
                  <a:pt x="21528" y="923365"/>
                  <a:pt x="0" y="717255"/>
                </a:cubicBezTo>
                <a:cubicBezTo>
                  <a:pt x="-21528" y="511145"/>
                  <a:pt x="22808" y="451948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13883" y="130403"/>
                  <a:pt x="106895" y="-23295"/>
                  <a:pt x="242321" y="0"/>
                </a:cubicBezTo>
                <a:cubicBezTo>
                  <a:pt x="393113" y="-9458"/>
                  <a:pt x="576619" y="55257"/>
                  <a:pt x="770385" y="0"/>
                </a:cubicBezTo>
                <a:cubicBezTo>
                  <a:pt x="964151" y="-55257"/>
                  <a:pt x="1062130" y="46318"/>
                  <a:pt x="1298448" y="0"/>
                </a:cubicBezTo>
                <a:cubicBezTo>
                  <a:pt x="1534766" y="-46318"/>
                  <a:pt x="1590784" y="40232"/>
                  <a:pt x="1826512" y="0"/>
                </a:cubicBezTo>
                <a:cubicBezTo>
                  <a:pt x="2062240" y="-40232"/>
                  <a:pt x="2114250" y="56550"/>
                  <a:pt x="2354575" y="0"/>
                </a:cubicBezTo>
                <a:cubicBezTo>
                  <a:pt x="2503041" y="-11581"/>
                  <a:pt x="2576606" y="102862"/>
                  <a:pt x="2596896" y="242321"/>
                </a:cubicBezTo>
                <a:cubicBezTo>
                  <a:pt x="2620482" y="475912"/>
                  <a:pt x="2579144" y="488149"/>
                  <a:pt x="2596896" y="726948"/>
                </a:cubicBezTo>
                <a:cubicBezTo>
                  <a:pt x="2614648" y="965747"/>
                  <a:pt x="2591071" y="1006117"/>
                  <a:pt x="2596896" y="1211575"/>
                </a:cubicBezTo>
                <a:cubicBezTo>
                  <a:pt x="2600272" y="1359621"/>
                  <a:pt x="2493797" y="1451527"/>
                  <a:pt x="2354575" y="1453896"/>
                </a:cubicBezTo>
                <a:cubicBezTo>
                  <a:pt x="2206078" y="1478154"/>
                  <a:pt x="1974339" y="1400293"/>
                  <a:pt x="1784266" y="1453896"/>
                </a:cubicBezTo>
                <a:cubicBezTo>
                  <a:pt x="1594193" y="1507499"/>
                  <a:pt x="1416220" y="1437355"/>
                  <a:pt x="1319571" y="1453896"/>
                </a:cubicBezTo>
                <a:cubicBezTo>
                  <a:pt x="1222922" y="1470437"/>
                  <a:pt x="1054088" y="1428543"/>
                  <a:pt x="833752" y="1453896"/>
                </a:cubicBezTo>
                <a:cubicBezTo>
                  <a:pt x="613416" y="1479249"/>
                  <a:pt x="442298" y="1394524"/>
                  <a:pt x="242321" y="1453896"/>
                </a:cubicBezTo>
                <a:cubicBezTo>
                  <a:pt x="118805" y="1446805"/>
                  <a:pt x="1524" y="1357154"/>
                  <a:pt x="0" y="1211575"/>
                </a:cubicBezTo>
                <a:cubicBezTo>
                  <a:pt x="-12097" y="1078028"/>
                  <a:pt x="11311" y="913256"/>
                  <a:pt x="0" y="717255"/>
                </a:cubicBezTo>
                <a:cubicBezTo>
                  <a:pt x="-11311" y="521254"/>
                  <a:pt x="1701" y="393031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5043129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Few people come in a car and support the auto driver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D1E627-3D67-51C3-6A82-80AAA72F25C0}"/>
              </a:ext>
            </a:extLst>
          </p:cNvPr>
          <p:cNvSpPr/>
          <p:nvPr/>
        </p:nvSpPr>
        <p:spPr>
          <a:xfrm>
            <a:off x="691894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812630 w 2596896"/>
              <a:gd name="connsiteY2" fmla="*/ 0 h 1453896"/>
              <a:gd name="connsiteX3" fmla="*/ 1319571 w 2596896"/>
              <a:gd name="connsiteY3" fmla="*/ 0 h 1453896"/>
              <a:gd name="connsiteX4" fmla="*/ 1868757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697870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05389 w 2596896"/>
              <a:gd name="connsiteY10" fmla="*/ 1453896 h 1453896"/>
              <a:gd name="connsiteX11" fmla="*/ 1256203 w 2596896"/>
              <a:gd name="connsiteY11" fmla="*/ 1453896 h 1453896"/>
              <a:gd name="connsiteX12" fmla="*/ 74926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6791" y="138280"/>
                  <a:pt x="119879" y="-967"/>
                  <a:pt x="242321" y="0"/>
                </a:cubicBezTo>
                <a:cubicBezTo>
                  <a:pt x="446039" y="-18170"/>
                  <a:pt x="632337" y="16398"/>
                  <a:pt x="812630" y="0"/>
                </a:cubicBezTo>
                <a:cubicBezTo>
                  <a:pt x="992923" y="-16398"/>
                  <a:pt x="1150288" y="13954"/>
                  <a:pt x="1319571" y="0"/>
                </a:cubicBezTo>
                <a:cubicBezTo>
                  <a:pt x="1488854" y="-13954"/>
                  <a:pt x="1665670" y="38952"/>
                  <a:pt x="1868757" y="0"/>
                </a:cubicBezTo>
                <a:cubicBezTo>
                  <a:pt x="2071844" y="-38952"/>
                  <a:pt x="2207909" y="54342"/>
                  <a:pt x="2354575" y="0"/>
                </a:cubicBezTo>
                <a:cubicBezTo>
                  <a:pt x="2471947" y="-8991"/>
                  <a:pt x="2572752" y="81751"/>
                  <a:pt x="2596896" y="242321"/>
                </a:cubicBezTo>
                <a:cubicBezTo>
                  <a:pt x="2615404" y="333918"/>
                  <a:pt x="2568891" y="575219"/>
                  <a:pt x="2596896" y="697870"/>
                </a:cubicBezTo>
                <a:cubicBezTo>
                  <a:pt x="2624901" y="820521"/>
                  <a:pt x="2545781" y="1026100"/>
                  <a:pt x="2596896" y="1211575"/>
                </a:cubicBezTo>
                <a:cubicBezTo>
                  <a:pt x="2622663" y="1358701"/>
                  <a:pt x="2496330" y="1439758"/>
                  <a:pt x="2354575" y="1453896"/>
                </a:cubicBezTo>
                <a:cubicBezTo>
                  <a:pt x="2102475" y="1518202"/>
                  <a:pt x="2052994" y="1398426"/>
                  <a:pt x="1805389" y="1453896"/>
                </a:cubicBezTo>
                <a:cubicBezTo>
                  <a:pt x="1557784" y="1509366"/>
                  <a:pt x="1511268" y="1420687"/>
                  <a:pt x="1256203" y="1453896"/>
                </a:cubicBezTo>
                <a:cubicBezTo>
                  <a:pt x="1001138" y="1487105"/>
                  <a:pt x="866543" y="1408680"/>
                  <a:pt x="749262" y="1453896"/>
                </a:cubicBezTo>
                <a:cubicBezTo>
                  <a:pt x="631981" y="1499112"/>
                  <a:pt x="479665" y="1412839"/>
                  <a:pt x="242321" y="1453896"/>
                </a:cubicBezTo>
                <a:cubicBezTo>
                  <a:pt x="107518" y="1446235"/>
                  <a:pt x="20305" y="1361230"/>
                  <a:pt x="0" y="1211575"/>
                </a:cubicBezTo>
                <a:cubicBezTo>
                  <a:pt x="-27700" y="1117524"/>
                  <a:pt x="45592" y="981631"/>
                  <a:pt x="0" y="756026"/>
                </a:cubicBezTo>
                <a:cubicBezTo>
                  <a:pt x="-45592" y="530421"/>
                  <a:pt x="51663" y="370658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6080" y="124305"/>
                  <a:pt x="80327" y="14996"/>
                  <a:pt x="242321" y="0"/>
                </a:cubicBezTo>
                <a:cubicBezTo>
                  <a:pt x="464312" y="-14590"/>
                  <a:pt x="553304" y="1327"/>
                  <a:pt x="791507" y="0"/>
                </a:cubicBezTo>
                <a:cubicBezTo>
                  <a:pt x="1029710" y="-1327"/>
                  <a:pt x="1127566" y="9205"/>
                  <a:pt x="1340693" y="0"/>
                </a:cubicBezTo>
                <a:cubicBezTo>
                  <a:pt x="1553820" y="-9205"/>
                  <a:pt x="1678243" y="27472"/>
                  <a:pt x="1805389" y="0"/>
                </a:cubicBezTo>
                <a:cubicBezTo>
                  <a:pt x="1932535" y="-27472"/>
                  <a:pt x="2229001" y="48652"/>
                  <a:pt x="2354575" y="0"/>
                </a:cubicBezTo>
                <a:cubicBezTo>
                  <a:pt x="2505274" y="34266"/>
                  <a:pt x="2583214" y="71469"/>
                  <a:pt x="2596896" y="242321"/>
                </a:cubicBezTo>
                <a:cubicBezTo>
                  <a:pt x="2648394" y="433330"/>
                  <a:pt x="2559452" y="500080"/>
                  <a:pt x="2596896" y="746333"/>
                </a:cubicBezTo>
                <a:cubicBezTo>
                  <a:pt x="2634340" y="992586"/>
                  <a:pt x="2556254" y="1087451"/>
                  <a:pt x="2596896" y="1211575"/>
                </a:cubicBezTo>
                <a:cubicBezTo>
                  <a:pt x="2606824" y="1359904"/>
                  <a:pt x="2492469" y="1445899"/>
                  <a:pt x="2354575" y="1453896"/>
                </a:cubicBezTo>
                <a:cubicBezTo>
                  <a:pt x="2079267" y="1470199"/>
                  <a:pt x="1912006" y="1417676"/>
                  <a:pt x="1784266" y="1453896"/>
                </a:cubicBezTo>
                <a:cubicBezTo>
                  <a:pt x="1656526" y="1490116"/>
                  <a:pt x="1502369" y="1436776"/>
                  <a:pt x="1277325" y="1453896"/>
                </a:cubicBezTo>
                <a:cubicBezTo>
                  <a:pt x="1052281" y="1471016"/>
                  <a:pt x="1002042" y="1417518"/>
                  <a:pt x="749262" y="1453896"/>
                </a:cubicBezTo>
                <a:cubicBezTo>
                  <a:pt x="496482" y="1490274"/>
                  <a:pt x="402932" y="1449466"/>
                  <a:pt x="242321" y="1453896"/>
                </a:cubicBezTo>
                <a:cubicBezTo>
                  <a:pt x="120424" y="1466843"/>
                  <a:pt x="-5169" y="1340262"/>
                  <a:pt x="0" y="1211575"/>
                </a:cubicBezTo>
                <a:cubicBezTo>
                  <a:pt x="-6194" y="1053874"/>
                  <a:pt x="5512" y="950226"/>
                  <a:pt x="0" y="726948"/>
                </a:cubicBezTo>
                <a:cubicBezTo>
                  <a:pt x="-5512" y="503670"/>
                  <a:pt x="45233" y="438512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0796959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Auto driver thanks the people who supported him and leaves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08F103C-A7A9-6DFA-6F38-7ACD4D068A76}"/>
              </a:ext>
            </a:extLst>
          </p:cNvPr>
          <p:cNvSpPr/>
          <p:nvPr/>
        </p:nvSpPr>
        <p:spPr>
          <a:xfrm>
            <a:off x="4797552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277325 w 2596896"/>
              <a:gd name="connsiteY3" fmla="*/ 0 h 1453896"/>
              <a:gd name="connsiteX4" fmla="*/ 1742021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0756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277325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46333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7982" y="121040"/>
                  <a:pt x="124036" y="-25467"/>
                  <a:pt x="242321" y="0"/>
                </a:cubicBezTo>
                <a:cubicBezTo>
                  <a:pt x="431961" y="-18842"/>
                  <a:pt x="563242" y="41165"/>
                  <a:pt x="728139" y="0"/>
                </a:cubicBezTo>
                <a:cubicBezTo>
                  <a:pt x="893036" y="-41165"/>
                  <a:pt x="1078517" y="37998"/>
                  <a:pt x="1277325" y="0"/>
                </a:cubicBezTo>
                <a:cubicBezTo>
                  <a:pt x="1476133" y="-37998"/>
                  <a:pt x="1510285" y="47841"/>
                  <a:pt x="1742021" y="0"/>
                </a:cubicBezTo>
                <a:cubicBezTo>
                  <a:pt x="1973757" y="-47841"/>
                  <a:pt x="2227610" y="10655"/>
                  <a:pt x="2354575" y="0"/>
                </a:cubicBezTo>
                <a:cubicBezTo>
                  <a:pt x="2464772" y="-20394"/>
                  <a:pt x="2590751" y="90332"/>
                  <a:pt x="2596896" y="242321"/>
                </a:cubicBezTo>
                <a:cubicBezTo>
                  <a:pt x="2618156" y="404458"/>
                  <a:pt x="2547531" y="569305"/>
                  <a:pt x="2596896" y="707563"/>
                </a:cubicBezTo>
                <a:cubicBezTo>
                  <a:pt x="2646261" y="845821"/>
                  <a:pt x="2581693" y="1079697"/>
                  <a:pt x="2596896" y="1211575"/>
                </a:cubicBezTo>
                <a:cubicBezTo>
                  <a:pt x="2560606" y="1329324"/>
                  <a:pt x="2480256" y="1465252"/>
                  <a:pt x="2354575" y="1453896"/>
                </a:cubicBezTo>
                <a:cubicBezTo>
                  <a:pt x="2148659" y="1480773"/>
                  <a:pt x="1971523" y="1415704"/>
                  <a:pt x="1847634" y="1453896"/>
                </a:cubicBezTo>
                <a:cubicBezTo>
                  <a:pt x="1723745" y="1492088"/>
                  <a:pt x="1497281" y="1452958"/>
                  <a:pt x="1277325" y="1453896"/>
                </a:cubicBezTo>
                <a:cubicBezTo>
                  <a:pt x="1057369" y="1454834"/>
                  <a:pt x="984622" y="1401784"/>
                  <a:pt x="791507" y="1453896"/>
                </a:cubicBezTo>
                <a:cubicBezTo>
                  <a:pt x="598392" y="1506008"/>
                  <a:pt x="357558" y="1450366"/>
                  <a:pt x="242321" y="1453896"/>
                </a:cubicBezTo>
                <a:cubicBezTo>
                  <a:pt x="95531" y="1423570"/>
                  <a:pt x="2004" y="1306880"/>
                  <a:pt x="0" y="1211575"/>
                </a:cubicBezTo>
                <a:cubicBezTo>
                  <a:pt x="-3609" y="1104604"/>
                  <a:pt x="853" y="896363"/>
                  <a:pt x="0" y="746333"/>
                </a:cubicBezTo>
                <a:cubicBezTo>
                  <a:pt x="-853" y="596303"/>
                  <a:pt x="21754" y="421053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0009" y="102254"/>
                  <a:pt x="109275" y="-17373"/>
                  <a:pt x="242321" y="0"/>
                </a:cubicBezTo>
                <a:cubicBezTo>
                  <a:pt x="459361" y="-30209"/>
                  <a:pt x="581013" y="3698"/>
                  <a:pt x="728139" y="0"/>
                </a:cubicBezTo>
                <a:cubicBezTo>
                  <a:pt x="875265" y="-3698"/>
                  <a:pt x="1015662" y="51347"/>
                  <a:pt x="1235080" y="0"/>
                </a:cubicBezTo>
                <a:cubicBezTo>
                  <a:pt x="1454498" y="-51347"/>
                  <a:pt x="1540867" y="4927"/>
                  <a:pt x="1784266" y="0"/>
                </a:cubicBezTo>
                <a:cubicBezTo>
                  <a:pt x="2027665" y="-4927"/>
                  <a:pt x="2173607" y="56481"/>
                  <a:pt x="2354575" y="0"/>
                </a:cubicBezTo>
                <a:cubicBezTo>
                  <a:pt x="2464638" y="280"/>
                  <a:pt x="2599727" y="108921"/>
                  <a:pt x="2596896" y="242321"/>
                </a:cubicBezTo>
                <a:cubicBezTo>
                  <a:pt x="2620448" y="461640"/>
                  <a:pt x="2563676" y="599628"/>
                  <a:pt x="2596896" y="717255"/>
                </a:cubicBezTo>
                <a:cubicBezTo>
                  <a:pt x="2630116" y="834882"/>
                  <a:pt x="2547297" y="969363"/>
                  <a:pt x="2596896" y="1211575"/>
                </a:cubicBezTo>
                <a:cubicBezTo>
                  <a:pt x="2611823" y="1366624"/>
                  <a:pt x="2508968" y="1482256"/>
                  <a:pt x="2354575" y="1453896"/>
                </a:cubicBezTo>
                <a:cubicBezTo>
                  <a:pt x="2147747" y="1478263"/>
                  <a:pt x="1956993" y="1448574"/>
                  <a:pt x="1847634" y="1453896"/>
                </a:cubicBezTo>
                <a:cubicBezTo>
                  <a:pt x="1738275" y="1459218"/>
                  <a:pt x="1414193" y="1416484"/>
                  <a:pt x="1298448" y="1453896"/>
                </a:cubicBezTo>
                <a:cubicBezTo>
                  <a:pt x="1182703" y="1491308"/>
                  <a:pt x="948608" y="1450196"/>
                  <a:pt x="749262" y="1453896"/>
                </a:cubicBezTo>
                <a:cubicBezTo>
                  <a:pt x="549916" y="1457596"/>
                  <a:pt x="495610" y="1431616"/>
                  <a:pt x="242321" y="1453896"/>
                </a:cubicBezTo>
                <a:cubicBezTo>
                  <a:pt x="110588" y="1457334"/>
                  <a:pt x="-3514" y="1367003"/>
                  <a:pt x="0" y="1211575"/>
                </a:cubicBezTo>
                <a:cubicBezTo>
                  <a:pt x="-34964" y="1027662"/>
                  <a:pt x="17167" y="839704"/>
                  <a:pt x="0" y="746333"/>
                </a:cubicBezTo>
                <a:cubicBezTo>
                  <a:pt x="-17167" y="652962"/>
                  <a:pt x="19408" y="350124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4829465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car people too leave the scene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08B1659-7E20-58C3-320C-1D03F9767F0D}"/>
              </a:ext>
            </a:extLst>
          </p:cNvPr>
          <p:cNvSpPr/>
          <p:nvPr/>
        </p:nvSpPr>
        <p:spPr>
          <a:xfrm>
            <a:off x="8903210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70385 w 2596896"/>
              <a:gd name="connsiteY2" fmla="*/ 0 h 1453896"/>
              <a:gd name="connsiteX3" fmla="*/ 1277325 w 2596896"/>
              <a:gd name="connsiteY3" fmla="*/ 0 h 1453896"/>
              <a:gd name="connsiteX4" fmla="*/ 1742021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17255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82938 w 2596896"/>
              <a:gd name="connsiteY11" fmla="*/ 1453896 h 1453896"/>
              <a:gd name="connsiteX12" fmla="*/ 91824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5148" y="127579"/>
                  <a:pt x="108001" y="-7158"/>
                  <a:pt x="242321" y="0"/>
                </a:cubicBezTo>
                <a:cubicBezTo>
                  <a:pt x="489383" y="-47648"/>
                  <a:pt x="635653" y="61747"/>
                  <a:pt x="770385" y="0"/>
                </a:cubicBezTo>
                <a:cubicBezTo>
                  <a:pt x="905117" y="-61747"/>
                  <a:pt x="1163803" y="47242"/>
                  <a:pt x="1277325" y="0"/>
                </a:cubicBezTo>
                <a:cubicBezTo>
                  <a:pt x="1390847" y="-47242"/>
                  <a:pt x="1598642" y="50124"/>
                  <a:pt x="1742021" y="0"/>
                </a:cubicBezTo>
                <a:cubicBezTo>
                  <a:pt x="1885400" y="-50124"/>
                  <a:pt x="2115524" y="13918"/>
                  <a:pt x="2354575" y="0"/>
                </a:cubicBezTo>
                <a:cubicBezTo>
                  <a:pt x="2503339" y="3261"/>
                  <a:pt x="2586501" y="102728"/>
                  <a:pt x="2596896" y="242321"/>
                </a:cubicBezTo>
                <a:cubicBezTo>
                  <a:pt x="2646307" y="372464"/>
                  <a:pt x="2551401" y="606753"/>
                  <a:pt x="2596896" y="717255"/>
                </a:cubicBezTo>
                <a:cubicBezTo>
                  <a:pt x="2642391" y="827757"/>
                  <a:pt x="2590319" y="1019231"/>
                  <a:pt x="2596896" y="1211575"/>
                </a:cubicBezTo>
                <a:cubicBezTo>
                  <a:pt x="2603642" y="1362736"/>
                  <a:pt x="2476227" y="1441447"/>
                  <a:pt x="2354575" y="1453896"/>
                </a:cubicBezTo>
                <a:cubicBezTo>
                  <a:pt x="2139305" y="1482936"/>
                  <a:pt x="2071873" y="1424697"/>
                  <a:pt x="1847634" y="1453896"/>
                </a:cubicBezTo>
                <a:cubicBezTo>
                  <a:pt x="1623395" y="1483095"/>
                  <a:pt x="1542925" y="1448960"/>
                  <a:pt x="1382938" y="1453896"/>
                </a:cubicBezTo>
                <a:cubicBezTo>
                  <a:pt x="1222951" y="1458832"/>
                  <a:pt x="1060003" y="1447769"/>
                  <a:pt x="918242" y="1453896"/>
                </a:cubicBezTo>
                <a:cubicBezTo>
                  <a:pt x="776481" y="1460023"/>
                  <a:pt x="513626" y="1419151"/>
                  <a:pt x="242321" y="1453896"/>
                </a:cubicBezTo>
                <a:cubicBezTo>
                  <a:pt x="107745" y="1463693"/>
                  <a:pt x="-14673" y="1357897"/>
                  <a:pt x="0" y="1211575"/>
                </a:cubicBezTo>
                <a:cubicBezTo>
                  <a:pt x="-11028" y="995432"/>
                  <a:pt x="38403" y="956548"/>
                  <a:pt x="0" y="756026"/>
                </a:cubicBezTo>
                <a:cubicBezTo>
                  <a:pt x="-38403" y="555504"/>
                  <a:pt x="17075" y="395195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6841" y="120922"/>
                  <a:pt x="71423" y="-12740"/>
                  <a:pt x="242321" y="0"/>
                </a:cubicBezTo>
                <a:cubicBezTo>
                  <a:pt x="400956" y="-41965"/>
                  <a:pt x="634292" y="40699"/>
                  <a:pt x="770385" y="0"/>
                </a:cubicBezTo>
                <a:cubicBezTo>
                  <a:pt x="906478" y="-40699"/>
                  <a:pt x="1109841" y="4528"/>
                  <a:pt x="1319571" y="0"/>
                </a:cubicBezTo>
                <a:cubicBezTo>
                  <a:pt x="1529301" y="-4528"/>
                  <a:pt x="1738808" y="15852"/>
                  <a:pt x="1889879" y="0"/>
                </a:cubicBezTo>
                <a:cubicBezTo>
                  <a:pt x="2040950" y="-15852"/>
                  <a:pt x="2246868" y="50460"/>
                  <a:pt x="2354575" y="0"/>
                </a:cubicBezTo>
                <a:cubicBezTo>
                  <a:pt x="2477178" y="11093"/>
                  <a:pt x="2619963" y="131368"/>
                  <a:pt x="2596896" y="242321"/>
                </a:cubicBezTo>
                <a:cubicBezTo>
                  <a:pt x="2650702" y="476749"/>
                  <a:pt x="2552081" y="539493"/>
                  <a:pt x="2596896" y="726948"/>
                </a:cubicBezTo>
                <a:cubicBezTo>
                  <a:pt x="2641711" y="914403"/>
                  <a:pt x="2569782" y="1082608"/>
                  <a:pt x="2596896" y="1211575"/>
                </a:cubicBezTo>
                <a:cubicBezTo>
                  <a:pt x="2578314" y="1338258"/>
                  <a:pt x="2482463" y="1448245"/>
                  <a:pt x="2354575" y="1453896"/>
                </a:cubicBezTo>
                <a:cubicBezTo>
                  <a:pt x="2092822" y="1480111"/>
                  <a:pt x="1988299" y="1449600"/>
                  <a:pt x="1805389" y="1453896"/>
                </a:cubicBezTo>
                <a:cubicBezTo>
                  <a:pt x="1622479" y="1458192"/>
                  <a:pt x="1523873" y="1406552"/>
                  <a:pt x="1298448" y="1453896"/>
                </a:cubicBezTo>
                <a:cubicBezTo>
                  <a:pt x="1073023" y="1501240"/>
                  <a:pt x="1053518" y="1427998"/>
                  <a:pt x="833752" y="1453896"/>
                </a:cubicBezTo>
                <a:cubicBezTo>
                  <a:pt x="613986" y="1479794"/>
                  <a:pt x="428810" y="1427858"/>
                  <a:pt x="242321" y="1453896"/>
                </a:cubicBezTo>
                <a:cubicBezTo>
                  <a:pt x="103916" y="1443399"/>
                  <a:pt x="24158" y="1337814"/>
                  <a:pt x="0" y="1211575"/>
                </a:cubicBezTo>
                <a:cubicBezTo>
                  <a:pt x="-10945" y="1069228"/>
                  <a:pt x="42426" y="831613"/>
                  <a:pt x="0" y="717255"/>
                </a:cubicBezTo>
                <a:cubicBezTo>
                  <a:pt x="-42426" y="602897"/>
                  <a:pt x="36205" y="397409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4656827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Bike people and Car people were together all along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A0A8E0-E625-74CD-579A-DFCF21B27659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3288790" y="1194816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982D62-EAAD-315B-3868-2244B083D4AE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7394448" y="1194816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A6BC42-B4CF-B33E-62DB-1AE61014CCE8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10201658" y="1921764"/>
            <a:ext cx="0" cy="8412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93432C-6769-B164-9B09-40CD96C862B6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7394448" y="3489960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C46B4B-E9B1-B353-8FBE-8AAE93CBC458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>
            <a:off x="3288790" y="3489960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56016B-22B0-2E81-FC59-06978F78D3D9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1990342" y="4216908"/>
            <a:ext cx="0" cy="8412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3A4A74-E9E7-5589-6AF2-7AEDD4C034CD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3288790" y="5785104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62790B7-59FA-194E-83DD-0E2F75BBEC86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7394448" y="5785104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81919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993BDD-F8FB-51B2-26DF-60AD65E5ACC6}"/>
              </a:ext>
            </a:extLst>
          </p:cNvPr>
          <p:cNvSpPr/>
          <p:nvPr/>
        </p:nvSpPr>
        <p:spPr>
          <a:xfrm>
            <a:off x="691894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07017 w 2596896"/>
              <a:gd name="connsiteY2" fmla="*/ 0 h 1453896"/>
              <a:gd name="connsiteX3" fmla="*/ 1256203 w 2596896"/>
              <a:gd name="connsiteY3" fmla="*/ 0 h 1453896"/>
              <a:gd name="connsiteX4" fmla="*/ 1763144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36641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61816 w 2596896"/>
              <a:gd name="connsiteY11" fmla="*/ 1453896 h 1453896"/>
              <a:gd name="connsiteX12" fmla="*/ 854875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33618" y="105778"/>
                  <a:pt x="73540" y="-15289"/>
                  <a:pt x="242321" y="0"/>
                </a:cubicBezTo>
                <a:cubicBezTo>
                  <a:pt x="340749" y="-30767"/>
                  <a:pt x="606013" y="37177"/>
                  <a:pt x="707017" y="0"/>
                </a:cubicBezTo>
                <a:cubicBezTo>
                  <a:pt x="808021" y="-37177"/>
                  <a:pt x="1141836" y="3401"/>
                  <a:pt x="1256203" y="0"/>
                </a:cubicBezTo>
                <a:cubicBezTo>
                  <a:pt x="1370570" y="-3401"/>
                  <a:pt x="1639743" y="3163"/>
                  <a:pt x="1763144" y="0"/>
                </a:cubicBezTo>
                <a:cubicBezTo>
                  <a:pt x="1886545" y="-3163"/>
                  <a:pt x="2089249" y="65880"/>
                  <a:pt x="2354575" y="0"/>
                </a:cubicBezTo>
                <a:cubicBezTo>
                  <a:pt x="2500485" y="-12711"/>
                  <a:pt x="2607636" y="83611"/>
                  <a:pt x="2596896" y="242321"/>
                </a:cubicBezTo>
                <a:cubicBezTo>
                  <a:pt x="2609411" y="352408"/>
                  <a:pt x="2558416" y="556590"/>
                  <a:pt x="2596896" y="736641"/>
                </a:cubicBezTo>
                <a:cubicBezTo>
                  <a:pt x="2635376" y="916692"/>
                  <a:pt x="2595079" y="1078103"/>
                  <a:pt x="2596896" y="1211575"/>
                </a:cubicBezTo>
                <a:cubicBezTo>
                  <a:pt x="2583041" y="1335072"/>
                  <a:pt x="2482102" y="1462630"/>
                  <a:pt x="2354575" y="1453896"/>
                </a:cubicBezTo>
                <a:cubicBezTo>
                  <a:pt x="2151915" y="1457433"/>
                  <a:pt x="2021359" y="1400866"/>
                  <a:pt x="1847634" y="1453896"/>
                </a:cubicBezTo>
                <a:cubicBezTo>
                  <a:pt x="1673909" y="1506926"/>
                  <a:pt x="1501882" y="1439670"/>
                  <a:pt x="1361816" y="1453896"/>
                </a:cubicBezTo>
                <a:cubicBezTo>
                  <a:pt x="1221750" y="1468122"/>
                  <a:pt x="1084355" y="1436266"/>
                  <a:pt x="854875" y="1453896"/>
                </a:cubicBezTo>
                <a:cubicBezTo>
                  <a:pt x="625395" y="1471526"/>
                  <a:pt x="443013" y="1433802"/>
                  <a:pt x="242321" y="1453896"/>
                </a:cubicBezTo>
                <a:cubicBezTo>
                  <a:pt x="75428" y="1458576"/>
                  <a:pt x="22634" y="1353127"/>
                  <a:pt x="0" y="1211575"/>
                </a:cubicBezTo>
                <a:cubicBezTo>
                  <a:pt x="-34153" y="1062528"/>
                  <a:pt x="12169" y="853523"/>
                  <a:pt x="0" y="756026"/>
                </a:cubicBezTo>
                <a:cubicBezTo>
                  <a:pt x="-12169" y="658529"/>
                  <a:pt x="60151" y="356209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0508" y="92723"/>
                  <a:pt x="112412" y="8523"/>
                  <a:pt x="242321" y="0"/>
                </a:cubicBezTo>
                <a:cubicBezTo>
                  <a:pt x="407197" y="-46321"/>
                  <a:pt x="546494" y="31362"/>
                  <a:pt x="749262" y="0"/>
                </a:cubicBezTo>
                <a:cubicBezTo>
                  <a:pt x="952030" y="-31362"/>
                  <a:pt x="1126114" y="34325"/>
                  <a:pt x="1256203" y="0"/>
                </a:cubicBezTo>
                <a:cubicBezTo>
                  <a:pt x="1386292" y="-34325"/>
                  <a:pt x="1535755" y="9414"/>
                  <a:pt x="1720899" y="0"/>
                </a:cubicBezTo>
                <a:cubicBezTo>
                  <a:pt x="1906043" y="-9414"/>
                  <a:pt x="2218218" y="50500"/>
                  <a:pt x="2354575" y="0"/>
                </a:cubicBezTo>
                <a:cubicBezTo>
                  <a:pt x="2478801" y="11933"/>
                  <a:pt x="2607273" y="100284"/>
                  <a:pt x="2596896" y="242321"/>
                </a:cubicBezTo>
                <a:cubicBezTo>
                  <a:pt x="2600401" y="481447"/>
                  <a:pt x="2557347" y="546098"/>
                  <a:pt x="2596896" y="746333"/>
                </a:cubicBezTo>
                <a:cubicBezTo>
                  <a:pt x="2636445" y="946568"/>
                  <a:pt x="2593195" y="1110950"/>
                  <a:pt x="2596896" y="1211575"/>
                </a:cubicBezTo>
                <a:cubicBezTo>
                  <a:pt x="2594158" y="1348767"/>
                  <a:pt x="2490355" y="1436009"/>
                  <a:pt x="2354575" y="1453896"/>
                </a:cubicBezTo>
                <a:cubicBezTo>
                  <a:pt x="2170270" y="1457552"/>
                  <a:pt x="1960564" y="1428504"/>
                  <a:pt x="1826512" y="1453896"/>
                </a:cubicBezTo>
                <a:cubicBezTo>
                  <a:pt x="1692460" y="1479288"/>
                  <a:pt x="1504312" y="1438544"/>
                  <a:pt x="1319571" y="1453896"/>
                </a:cubicBezTo>
                <a:cubicBezTo>
                  <a:pt x="1134830" y="1469248"/>
                  <a:pt x="1064517" y="1430881"/>
                  <a:pt x="812630" y="1453896"/>
                </a:cubicBezTo>
                <a:cubicBezTo>
                  <a:pt x="560743" y="1476911"/>
                  <a:pt x="368645" y="1396037"/>
                  <a:pt x="242321" y="1453896"/>
                </a:cubicBezTo>
                <a:cubicBezTo>
                  <a:pt x="104476" y="1449702"/>
                  <a:pt x="4833" y="1352897"/>
                  <a:pt x="0" y="1211575"/>
                </a:cubicBezTo>
                <a:cubicBezTo>
                  <a:pt x="-20625" y="1089372"/>
                  <a:pt x="1246" y="849942"/>
                  <a:pt x="0" y="756026"/>
                </a:cubicBezTo>
                <a:cubicBezTo>
                  <a:pt x="-1246" y="662110"/>
                  <a:pt x="15140" y="438415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304539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Diamonds are bought for cheap in the middle east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70AE264-18DC-FC83-F747-F8768116FF85}"/>
              </a:ext>
            </a:extLst>
          </p:cNvPr>
          <p:cNvSpPr/>
          <p:nvPr/>
        </p:nvSpPr>
        <p:spPr>
          <a:xfrm>
            <a:off x="4797552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49262 w 2596896"/>
              <a:gd name="connsiteY2" fmla="*/ 0 h 1453896"/>
              <a:gd name="connsiteX3" fmla="*/ 1235080 w 2596896"/>
              <a:gd name="connsiteY3" fmla="*/ 0 h 1453896"/>
              <a:gd name="connsiteX4" fmla="*/ 1699776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4633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68757 w 2596896"/>
              <a:gd name="connsiteY10" fmla="*/ 1453896 h 1453896"/>
              <a:gd name="connsiteX11" fmla="*/ 1404061 w 2596896"/>
              <a:gd name="connsiteY11" fmla="*/ 1453896 h 1453896"/>
              <a:gd name="connsiteX12" fmla="*/ 939365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4974" y="139688"/>
                  <a:pt x="96894" y="7182"/>
                  <a:pt x="242321" y="0"/>
                </a:cubicBezTo>
                <a:cubicBezTo>
                  <a:pt x="441074" y="-59769"/>
                  <a:pt x="592544" y="63"/>
                  <a:pt x="749262" y="0"/>
                </a:cubicBezTo>
                <a:cubicBezTo>
                  <a:pt x="905980" y="-63"/>
                  <a:pt x="1129042" y="19266"/>
                  <a:pt x="1235080" y="0"/>
                </a:cubicBezTo>
                <a:cubicBezTo>
                  <a:pt x="1341118" y="-19266"/>
                  <a:pt x="1528785" y="32919"/>
                  <a:pt x="1699776" y="0"/>
                </a:cubicBezTo>
                <a:cubicBezTo>
                  <a:pt x="1870767" y="-32919"/>
                  <a:pt x="2070469" y="55387"/>
                  <a:pt x="2354575" y="0"/>
                </a:cubicBezTo>
                <a:cubicBezTo>
                  <a:pt x="2490866" y="-10472"/>
                  <a:pt x="2595220" y="82574"/>
                  <a:pt x="2596896" y="242321"/>
                </a:cubicBezTo>
                <a:cubicBezTo>
                  <a:pt x="2623362" y="401480"/>
                  <a:pt x="2536836" y="555193"/>
                  <a:pt x="2596896" y="746333"/>
                </a:cubicBezTo>
                <a:cubicBezTo>
                  <a:pt x="2656956" y="937473"/>
                  <a:pt x="2553412" y="1088130"/>
                  <a:pt x="2596896" y="1211575"/>
                </a:cubicBezTo>
                <a:cubicBezTo>
                  <a:pt x="2595382" y="1311635"/>
                  <a:pt x="2487624" y="1446457"/>
                  <a:pt x="2354575" y="1453896"/>
                </a:cubicBezTo>
                <a:cubicBezTo>
                  <a:pt x="2245032" y="1467618"/>
                  <a:pt x="2061141" y="1451111"/>
                  <a:pt x="1868757" y="1453896"/>
                </a:cubicBezTo>
                <a:cubicBezTo>
                  <a:pt x="1676373" y="1456681"/>
                  <a:pt x="1516270" y="1452787"/>
                  <a:pt x="1404061" y="1453896"/>
                </a:cubicBezTo>
                <a:cubicBezTo>
                  <a:pt x="1291852" y="1455005"/>
                  <a:pt x="1168317" y="1434139"/>
                  <a:pt x="939365" y="1453896"/>
                </a:cubicBezTo>
                <a:cubicBezTo>
                  <a:pt x="710413" y="1473653"/>
                  <a:pt x="387396" y="1404238"/>
                  <a:pt x="242321" y="1453896"/>
                </a:cubicBezTo>
                <a:cubicBezTo>
                  <a:pt x="102110" y="1455209"/>
                  <a:pt x="22752" y="1363353"/>
                  <a:pt x="0" y="1211575"/>
                </a:cubicBezTo>
                <a:cubicBezTo>
                  <a:pt x="-14863" y="1006928"/>
                  <a:pt x="11766" y="913595"/>
                  <a:pt x="0" y="756026"/>
                </a:cubicBezTo>
                <a:cubicBezTo>
                  <a:pt x="-11766" y="598457"/>
                  <a:pt x="13491" y="411923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1492" y="94643"/>
                  <a:pt x="81441" y="2832"/>
                  <a:pt x="242321" y="0"/>
                </a:cubicBezTo>
                <a:cubicBezTo>
                  <a:pt x="447617" y="-55495"/>
                  <a:pt x="622845" y="46391"/>
                  <a:pt x="812630" y="0"/>
                </a:cubicBezTo>
                <a:cubicBezTo>
                  <a:pt x="1002415" y="-46391"/>
                  <a:pt x="1086960" y="1483"/>
                  <a:pt x="1340693" y="0"/>
                </a:cubicBezTo>
                <a:cubicBezTo>
                  <a:pt x="1594426" y="-1483"/>
                  <a:pt x="1605642" y="26280"/>
                  <a:pt x="1847634" y="0"/>
                </a:cubicBezTo>
                <a:cubicBezTo>
                  <a:pt x="2089626" y="-26280"/>
                  <a:pt x="2124652" y="60360"/>
                  <a:pt x="2354575" y="0"/>
                </a:cubicBezTo>
                <a:cubicBezTo>
                  <a:pt x="2470723" y="-27765"/>
                  <a:pt x="2590717" y="77150"/>
                  <a:pt x="2596896" y="242321"/>
                </a:cubicBezTo>
                <a:cubicBezTo>
                  <a:pt x="2614323" y="435434"/>
                  <a:pt x="2544323" y="572184"/>
                  <a:pt x="2596896" y="707563"/>
                </a:cubicBezTo>
                <a:cubicBezTo>
                  <a:pt x="2649469" y="842942"/>
                  <a:pt x="2594159" y="1085129"/>
                  <a:pt x="2596896" y="1211575"/>
                </a:cubicBezTo>
                <a:cubicBezTo>
                  <a:pt x="2575670" y="1334182"/>
                  <a:pt x="2496506" y="1444526"/>
                  <a:pt x="2354575" y="1453896"/>
                </a:cubicBezTo>
                <a:cubicBezTo>
                  <a:pt x="2206293" y="1515704"/>
                  <a:pt x="2064095" y="1426065"/>
                  <a:pt x="1805389" y="1453896"/>
                </a:cubicBezTo>
                <a:cubicBezTo>
                  <a:pt x="1546683" y="1481727"/>
                  <a:pt x="1455326" y="1425331"/>
                  <a:pt x="1277325" y="1453896"/>
                </a:cubicBezTo>
                <a:cubicBezTo>
                  <a:pt x="1099324" y="1482461"/>
                  <a:pt x="1015727" y="1398884"/>
                  <a:pt x="791507" y="1453896"/>
                </a:cubicBezTo>
                <a:cubicBezTo>
                  <a:pt x="567287" y="1508908"/>
                  <a:pt x="412541" y="1405192"/>
                  <a:pt x="242321" y="1453896"/>
                </a:cubicBezTo>
                <a:cubicBezTo>
                  <a:pt x="105469" y="1490951"/>
                  <a:pt x="-23755" y="1338132"/>
                  <a:pt x="0" y="1211575"/>
                </a:cubicBezTo>
                <a:cubicBezTo>
                  <a:pt x="-47694" y="1060497"/>
                  <a:pt x="6781" y="942125"/>
                  <a:pt x="0" y="756026"/>
                </a:cubicBezTo>
                <a:cubicBezTo>
                  <a:pt x="-6781" y="569927"/>
                  <a:pt x="61527" y="384655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4260332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group of poor people are chosen to smuggle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D4675B-A99E-0C53-95C2-550CB8DAB089}"/>
              </a:ext>
            </a:extLst>
          </p:cNvPr>
          <p:cNvSpPr/>
          <p:nvPr/>
        </p:nvSpPr>
        <p:spPr>
          <a:xfrm>
            <a:off x="8903210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07017 w 2596896"/>
              <a:gd name="connsiteY2" fmla="*/ 0 h 1453896"/>
              <a:gd name="connsiteX3" fmla="*/ 1171713 w 2596896"/>
              <a:gd name="connsiteY3" fmla="*/ 0 h 1453896"/>
              <a:gd name="connsiteX4" fmla="*/ 163640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697870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784266 w 2596896"/>
              <a:gd name="connsiteY10" fmla="*/ 1453896 h 1453896"/>
              <a:gd name="connsiteX11" fmla="*/ 1298448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36641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7383" y="113246"/>
                  <a:pt x="78676" y="20888"/>
                  <a:pt x="242321" y="0"/>
                </a:cubicBezTo>
                <a:cubicBezTo>
                  <a:pt x="470380" y="-14400"/>
                  <a:pt x="537276" y="5121"/>
                  <a:pt x="707017" y="0"/>
                </a:cubicBezTo>
                <a:cubicBezTo>
                  <a:pt x="876758" y="-5121"/>
                  <a:pt x="1009201" y="43729"/>
                  <a:pt x="1171713" y="0"/>
                </a:cubicBezTo>
                <a:cubicBezTo>
                  <a:pt x="1334225" y="-43729"/>
                  <a:pt x="1409524" y="50618"/>
                  <a:pt x="1636409" y="0"/>
                </a:cubicBezTo>
                <a:cubicBezTo>
                  <a:pt x="1863294" y="-50618"/>
                  <a:pt x="2100722" y="48092"/>
                  <a:pt x="2354575" y="0"/>
                </a:cubicBezTo>
                <a:cubicBezTo>
                  <a:pt x="2493544" y="35330"/>
                  <a:pt x="2605517" y="119556"/>
                  <a:pt x="2596896" y="242321"/>
                </a:cubicBezTo>
                <a:cubicBezTo>
                  <a:pt x="2603534" y="456893"/>
                  <a:pt x="2552468" y="546236"/>
                  <a:pt x="2596896" y="697870"/>
                </a:cubicBezTo>
                <a:cubicBezTo>
                  <a:pt x="2641324" y="849504"/>
                  <a:pt x="2556104" y="955461"/>
                  <a:pt x="2596896" y="1211575"/>
                </a:cubicBezTo>
                <a:cubicBezTo>
                  <a:pt x="2611749" y="1356877"/>
                  <a:pt x="2497963" y="1447336"/>
                  <a:pt x="2354575" y="1453896"/>
                </a:cubicBezTo>
                <a:cubicBezTo>
                  <a:pt x="2184445" y="1459318"/>
                  <a:pt x="2018143" y="1448784"/>
                  <a:pt x="1784266" y="1453896"/>
                </a:cubicBezTo>
                <a:cubicBezTo>
                  <a:pt x="1550389" y="1459008"/>
                  <a:pt x="1504300" y="1410599"/>
                  <a:pt x="1298448" y="1453896"/>
                </a:cubicBezTo>
                <a:cubicBezTo>
                  <a:pt x="1092596" y="1497193"/>
                  <a:pt x="908525" y="1405745"/>
                  <a:pt x="791507" y="1453896"/>
                </a:cubicBezTo>
                <a:cubicBezTo>
                  <a:pt x="674489" y="1502047"/>
                  <a:pt x="461934" y="1441825"/>
                  <a:pt x="242321" y="1453896"/>
                </a:cubicBezTo>
                <a:cubicBezTo>
                  <a:pt x="129374" y="1442226"/>
                  <a:pt x="13005" y="1359995"/>
                  <a:pt x="0" y="1211575"/>
                </a:cubicBezTo>
                <a:cubicBezTo>
                  <a:pt x="-45744" y="1054352"/>
                  <a:pt x="39957" y="849809"/>
                  <a:pt x="0" y="736641"/>
                </a:cubicBezTo>
                <a:cubicBezTo>
                  <a:pt x="-39957" y="623473"/>
                  <a:pt x="28376" y="424041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27100" y="108145"/>
                  <a:pt x="105541" y="-26532"/>
                  <a:pt x="242321" y="0"/>
                </a:cubicBezTo>
                <a:cubicBezTo>
                  <a:pt x="462208" y="-32731"/>
                  <a:pt x="619333" y="17891"/>
                  <a:pt x="791507" y="0"/>
                </a:cubicBezTo>
                <a:cubicBezTo>
                  <a:pt x="963681" y="-17891"/>
                  <a:pt x="1079339" y="64695"/>
                  <a:pt x="1361816" y="0"/>
                </a:cubicBezTo>
                <a:cubicBezTo>
                  <a:pt x="1644293" y="-64695"/>
                  <a:pt x="1657080" y="44726"/>
                  <a:pt x="1847634" y="0"/>
                </a:cubicBezTo>
                <a:cubicBezTo>
                  <a:pt x="2038188" y="-44726"/>
                  <a:pt x="2140818" y="43805"/>
                  <a:pt x="2354575" y="0"/>
                </a:cubicBezTo>
                <a:cubicBezTo>
                  <a:pt x="2472559" y="-6618"/>
                  <a:pt x="2591089" y="103191"/>
                  <a:pt x="2596896" y="242321"/>
                </a:cubicBezTo>
                <a:cubicBezTo>
                  <a:pt x="2613965" y="359561"/>
                  <a:pt x="2561297" y="518085"/>
                  <a:pt x="2596896" y="707563"/>
                </a:cubicBezTo>
                <a:cubicBezTo>
                  <a:pt x="2632495" y="897041"/>
                  <a:pt x="2539486" y="1093349"/>
                  <a:pt x="2596896" y="1211575"/>
                </a:cubicBezTo>
                <a:cubicBezTo>
                  <a:pt x="2617666" y="1351731"/>
                  <a:pt x="2472017" y="1456583"/>
                  <a:pt x="2354575" y="1453896"/>
                </a:cubicBezTo>
                <a:cubicBezTo>
                  <a:pt x="2138974" y="1503765"/>
                  <a:pt x="2047319" y="1407207"/>
                  <a:pt x="1826512" y="1453896"/>
                </a:cubicBezTo>
                <a:cubicBezTo>
                  <a:pt x="1605705" y="1500585"/>
                  <a:pt x="1551013" y="1409921"/>
                  <a:pt x="1361816" y="1453896"/>
                </a:cubicBezTo>
                <a:cubicBezTo>
                  <a:pt x="1172619" y="1497871"/>
                  <a:pt x="990258" y="1439321"/>
                  <a:pt x="812630" y="1453896"/>
                </a:cubicBezTo>
                <a:cubicBezTo>
                  <a:pt x="635002" y="1468471"/>
                  <a:pt x="392716" y="1444674"/>
                  <a:pt x="242321" y="1453896"/>
                </a:cubicBezTo>
                <a:cubicBezTo>
                  <a:pt x="106010" y="1455337"/>
                  <a:pt x="-10396" y="1337707"/>
                  <a:pt x="0" y="1211575"/>
                </a:cubicBezTo>
                <a:cubicBezTo>
                  <a:pt x="-4701" y="1066036"/>
                  <a:pt x="28022" y="976419"/>
                  <a:pt x="0" y="746333"/>
                </a:cubicBezTo>
                <a:cubicBezTo>
                  <a:pt x="-28022" y="516247"/>
                  <a:pt x="43626" y="433053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3426840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They are brought to a hospital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AE44779-1E57-1C2A-EB81-0542190E9D03}"/>
              </a:ext>
            </a:extLst>
          </p:cNvPr>
          <p:cNvSpPr/>
          <p:nvPr/>
        </p:nvSpPr>
        <p:spPr>
          <a:xfrm>
            <a:off x="691894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192835 w 2596896"/>
              <a:gd name="connsiteY3" fmla="*/ 0 h 1453896"/>
              <a:gd name="connsiteX4" fmla="*/ 172089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26948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40693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46333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19692" y="95098"/>
                  <a:pt x="95851" y="996"/>
                  <a:pt x="242321" y="0"/>
                </a:cubicBezTo>
                <a:cubicBezTo>
                  <a:pt x="453169" y="-12207"/>
                  <a:pt x="582879" y="3248"/>
                  <a:pt x="728139" y="0"/>
                </a:cubicBezTo>
                <a:cubicBezTo>
                  <a:pt x="873399" y="-3248"/>
                  <a:pt x="972585" y="28891"/>
                  <a:pt x="1192835" y="0"/>
                </a:cubicBezTo>
                <a:cubicBezTo>
                  <a:pt x="1413085" y="-28891"/>
                  <a:pt x="1484675" y="41547"/>
                  <a:pt x="1720899" y="0"/>
                </a:cubicBezTo>
                <a:cubicBezTo>
                  <a:pt x="1957123" y="-41547"/>
                  <a:pt x="2090824" y="49860"/>
                  <a:pt x="2354575" y="0"/>
                </a:cubicBezTo>
                <a:cubicBezTo>
                  <a:pt x="2455363" y="-7712"/>
                  <a:pt x="2562952" y="104806"/>
                  <a:pt x="2596896" y="242321"/>
                </a:cubicBezTo>
                <a:cubicBezTo>
                  <a:pt x="2626555" y="368173"/>
                  <a:pt x="2562896" y="538404"/>
                  <a:pt x="2596896" y="726948"/>
                </a:cubicBezTo>
                <a:cubicBezTo>
                  <a:pt x="2630896" y="915492"/>
                  <a:pt x="2566994" y="1065680"/>
                  <a:pt x="2596896" y="1211575"/>
                </a:cubicBezTo>
                <a:cubicBezTo>
                  <a:pt x="2583981" y="1362512"/>
                  <a:pt x="2511135" y="1459554"/>
                  <a:pt x="2354575" y="1453896"/>
                </a:cubicBezTo>
                <a:cubicBezTo>
                  <a:pt x="2207829" y="1489536"/>
                  <a:pt x="2060339" y="1408753"/>
                  <a:pt x="1847634" y="1453896"/>
                </a:cubicBezTo>
                <a:cubicBezTo>
                  <a:pt x="1634929" y="1499039"/>
                  <a:pt x="1549767" y="1408867"/>
                  <a:pt x="1340693" y="1453896"/>
                </a:cubicBezTo>
                <a:cubicBezTo>
                  <a:pt x="1131619" y="1498925"/>
                  <a:pt x="1027344" y="1422813"/>
                  <a:pt x="791507" y="1453896"/>
                </a:cubicBezTo>
                <a:cubicBezTo>
                  <a:pt x="555670" y="1484979"/>
                  <a:pt x="358116" y="1427033"/>
                  <a:pt x="242321" y="1453896"/>
                </a:cubicBezTo>
                <a:cubicBezTo>
                  <a:pt x="120482" y="1420522"/>
                  <a:pt x="9462" y="1344683"/>
                  <a:pt x="0" y="1211575"/>
                </a:cubicBezTo>
                <a:cubicBezTo>
                  <a:pt x="-48235" y="985504"/>
                  <a:pt x="12400" y="948857"/>
                  <a:pt x="0" y="746333"/>
                </a:cubicBezTo>
                <a:cubicBezTo>
                  <a:pt x="-12400" y="543809"/>
                  <a:pt x="27136" y="469052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18763" y="111693"/>
                  <a:pt x="102271" y="-15636"/>
                  <a:pt x="242321" y="0"/>
                </a:cubicBezTo>
                <a:cubicBezTo>
                  <a:pt x="502404" y="-28179"/>
                  <a:pt x="572677" y="8390"/>
                  <a:pt x="791507" y="0"/>
                </a:cubicBezTo>
                <a:cubicBezTo>
                  <a:pt x="1010337" y="-8390"/>
                  <a:pt x="1044443" y="1063"/>
                  <a:pt x="1256203" y="0"/>
                </a:cubicBezTo>
                <a:cubicBezTo>
                  <a:pt x="1467963" y="-1063"/>
                  <a:pt x="1686735" y="603"/>
                  <a:pt x="1805389" y="0"/>
                </a:cubicBezTo>
                <a:cubicBezTo>
                  <a:pt x="1924043" y="-603"/>
                  <a:pt x="2210844" y="4236"/>
                  <a:pt x="2354575" y="0"/>
                </a:cubicBezTo>
                <a:cubicBezTo>
                  <a:pt x="2481781" y="-8730"/>
                  <a:pt x="2596110" y="112054"/>
                  <a:pt x="2596896" y="242321"/>
                </a:cubicBezTo>
                <a:cubicBezTo>
                  <a:pt x="2607846" y="353280"/>
                  <a:pt x="2584959" y="600703"/>
                  <a:pt x="2596896" y="736641"/>
                </a:cubicBezTo>
                <a:cubicBezTo>
                  <a:pt x="2608833" y="872579"/>
                  <a:pt x="2579736" y="986575"/>
                  <a:pt x="2596896" y="1211575"/>
                </a:cubicBezTo>
                <a:cubicBezTo>
                  <a:pt x="2585653" y="1327503"/>
                  <a:pt x="2483246" y="1451180"/>
                  <a:pt x="2354575" y="1453896"/>
                </a:cubicBezTo>
                <a:cubicBezTo>
                  <a:pt x="2210653" y="1479301"/>
                  <a:pt x="2112210" y="1430085"/>
                  <a:pt x="1889879" y="1453896"/>
                </a:cubicBezTo>
                <a:cubicBezTo>
                  <a:pt x="1667548" y="1477707"/>
                  <a:pt x="1465892" y="1444437"/>
                  <a:pt x="1340693" y="1453896"/>
                </a:cubicBezTo>
                <a:cubicBezTo>
                  <a:pt x="1215494" y="1463355"/>
                  <a:pt x="918456" y="1401170"/>
                  <a:pt x="770385" y="1453896"/>
                </a:cubicBezTo>
                <a:cubicBezTo>
                  <a:pt x="622314" y="1506622"/>
                  <a:pt x="417336" y="1444256"/>
                  <a:pt x="242321" y="1453896"/>
                </a:cubicBezTo>
                <a:cubicBezTo>
                  <a:pt x="105099" y="1454951"/>
                  <a:pt x="1933" y="1343236"/>
                  <a:pt x="0" y="1211575"/>
                </a:cubicBezTo>
                <a:cubicBezTo>
                  <a:pt x="-9400" y="1027115"/>
                  <a:pt x="18855" y="944452"/>
                  <a:pt x="0" y="736641"/>
                </a:cubicBezTo>
                <a:cubicBezTo>
                  <a:pt x="-18855" y="528830"/>
                  <a:pt x="45649" y="460941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9118578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They are made to meet a guy (CID)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248EB97-9409-712A-BE9E-754AB8751905}"/>
              </a:ext>
            </a:extLst>
          </p:cNvPr>
          <p:cNvSpPr/>
          <p:nvPr/>
        </p:nvSpPr>
        <p:spPr>
          <a:xfrm>
            <a:off x="4797552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91507 w 2596896"/>
              <a:gd name="connsiteY2" fmla="*/ 0 h 1453896"/>
              <a:gd name="connsiteX3" fmla="*/ 1340693 w 2596896"/>
              <a:gd name="connsiteY3" fmla="*/ 0 h 1453896"/>
              <a:gd name="connsiteX4" fmla="*/ 188987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36641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89879 w 2596896"/>
              <a:gd name="connsiteY10" fmla="*/ 1453896 h 1453896"/>
              <a:gd name="connsiteX11" fmla="*/ 1425183 w 2596896"/>
              <a:gd name="connsiteY11" fmla="*/ 1453896 h 1453896"/>
              <a:gd name="connsiteX12" fmla="*/ 91824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36641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2954" y="95342"/>
                  <a:pt x="105718" y="-746"/>
                  <a:pt x="242321" y="0"/>
                </a:cubicBezTo>
                <a:cubicBezTo>
                  <a:pt x="454402" y="-32372"/>
                  <a:pt x="592935" y="38952"/>
                  <a:pt x="791507" y="0"/>
                </a:cubicBezTo>
                <a:cubicBezTo>
                  <a:pt x="990079" y="-38952"/>
                  <a:pt x="1122299" y="61551"/>
                  <a:pt x="1340693" y="0"/>
                </a:cubicBezTo>
                <a:cubicBezTo>
                  <a:pt x="1559087" y="-61551"/>
                  <a:pt x="1664032" y="18432"/>
                  <a:pt x="1889879" y="0"/>
                </a:cubicBezTo>
                <a:cubicBezTo>
                  <a:pt x="2115726" y="-18432"/>
                  <a:pt x="2226272" y="20445"/>
                  <a:pt x="2354575" y="0"/>
                </a:cubicBezTo>
                <a:cubicBezTo>
                  <a:pt x="2476325" y="2051"/>
                  <a:pt x="2577413" y="121408"/>
                  <a:pt x="2596896" y="242321"/>
                </a:cubicBezTo>
                <a:cubicBezTo>
                  <a:pt x="2652067" y="377161"/>
                  <a:pt x="2578466" y="531921"/>
                  <a:pt x="2596896" y="736641"/>
                </a:cubicBezTo>
                <a:cubicBezTo>
                  <a:pt x="2615326" y="941361"/>
                  <a:pt x="2550573" y="1067088"/>
                  <a:pt x="2596896" y="1211575"/>
                </a:cubicBezTo>
                <a:cubicBezTo>
                  <a:pt x="2591972" y="1335162"/>
                  <a:pt x="2492990" y="1454230"/>
                  <a:pt x="2354575" y="1453896"/>
                </a:cubicBezTo>
                <a:cubicBezTo>
                  <a:pt x="2159421" y="1462184"/>
                  <a:pt x="2115857" y="1426066"/>
                  <a:pt x="1889879" y="1453896"/>
                </a:cubicBezTo>
                <a:cubicBezTo>
                  <a:pt x="1663901" y="1481726"/>
                  <a:pt x="1653835" y="1435993"/>
                  <a:pt x="1425183" y="1453896"/>
                </a:cubicBezTo>
                <a:cubicBezTo>
                  <a:pt x="1196531" y="1471799"/>
                  <a:pt x="1066091" y="1420393"/>
                  <a:pt x="918242" y="1453896"/>
                </a:cubicBezTo>
                <a:cubicBezTo>
                  <a:pt x="770393" y="1487399"/>
                  <a:pt x="579462" y="1447572"/>
                  <a:pt x="242321" y="1453896"/>
                </a:cubicBezTo>
                <a:cubicBezTo>
                  <a:pt x="142502" y="1441829"/>
                  <a:pt x="3557" y="1336485"/>
                  <a:pt x="0" y="1211575"/>
                </a:cubicBezTo>
                <a:cubicBezTo>
                  <a:pt x="-48870" y="1057955"/>
                  <a:pt x="14445" y="941189"/>
                  <a:pt x="0" y="736641"/>
                </a:cubicBezTo>
                <a:cubicBezTo>
                  <a:pt x="-14445" y="532093"/>
                  <a:pt x="37892" y="419320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23802" y="101735"/>
                  <a:pt x="129214" y="15071"/>
                  <a:pt x="242321" y="0"/>
                </a:cubicBezTo>
                <a:cubicBezTo>
                  <a:pt x="428608" y="-66074"/>
                  <a:pt x="564022" y="21849"/>
                  <a:pt x="812630" y="0"/>
                </a:cubicBezTo>
                <a:cubicBezTo>
                  <a:pt x="1061238" y="-21849"/>
                  <a:pt x="1262235" y="52583"/>
                  <a:pt x="1382938" y="0"/>
                </a:cubicBezTo>
                <a:cubicBezTo>
                  <a:pt x="1503641" y="-52583"/>
                  <a:pt x="1986178" y="68334"/>
                  <a:pt x="2354575" y="0"/>
                </a:cubicBezTo>
                <a:cubicBezTo>
                  <a:pt x="2504592" y="34615"/>
                  <a:pt x="2581878" y="79748"/>
                  <a:pt x="2596896" y="242321"/>
                </a:cubicBezTo>
                <a:cubicBezTo>
                  <a:pt x="2652579" y="452129"/>
                  <a:pt x="2585430" y="595030"/>
                  <a:pt x="2596896" y="746333"/>
                </a:cubicBezTo>
                <a:cubicBezTo>
                  <a:pt x="2608362" y="897636"/>
                  <a:pt x="2573255" y="1069481"/>
                  <a:pt x="2596896" y="1211575"/>
                </a:cubicBezTo>
                <a:cubicBezTo>
                  <a:pt x="2613104" y="1373819"/>
                  <a:pt x="2507387" y="1439739"/>
                  <a:pt x="2354575" y="1453896"/>
                </a:cubicBezTo>
                <a:cubicBezTo>
                  <a:pt x="2215499" y="1463770"/>
                  <a:pt x="2084722" y="1435816"/>
                  <a:pt x="1889879" y="1453896"/>
                </a:cubicBezTo>
                <a:cubicBezTo>
                  <a:pt x="1695036" y="1471976"/>
                  <a:pt x="1614249" y="1420760"/>
                  <a:pt x="1340693" y="1453896"/>
                </a:cubicBezTo>
                <a:cubicBezTo>
                  <a:pt x="1067137" y="1487032"/>
                  <a:pt x="1015942" y="1402784"/>
                  <a:pt x="875997" y="1453896"/>
                </a:cubicBezTo>
                <a:cubicBezTo>
                  <a:pt x="736052" y="1505008"/>
                  <a:pt x="418719" y="1395784"/>
                  <a:pt x="242321" y="1453896"/>
                </a:cubicBezTo>
                <a:cubicBezTo>
                  <a:pt x="104496" y="1435548"/>
                  <a:pt x="-7807" y="1337433"/>
                  <a:pt x="0" y="1211575"/>
                </a:cubicBezTo>
                <a:cubicBezTo>
                  <a:pt x="-56975" y="980765"/>
                  <a:pt x="47826" y="933490"/>
                  <a:pt x="0" y="726948"/>
                </a:cubicBezTo>
                <a:cubicBezTo>
                  <a:pt x="-47826" y="520406"/>
                  <a:pt x="2677" y="376524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58988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They are sent to India via flight with fake ID and passport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DE3E9A0-33E7-CD18-CD8F-A2FAB9D62046}"/>
              </a:ext>
            </a:extLst>
          </p:cNvPr>
          <p:cNvSpPr/>
          <p:nvPr/>
        </p:nvSpPr>
        <p:spPr>
          <a:xfrm>
            <a:off x="8903210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192835 w 2596896"/>
              <a:gd name="connsiteY3" fmla="*/ 0 h 1453896"/>
              <a:gd name="connsiteX4" fmla="*/ 1699776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0756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68757 w 2596896"/>
              <a:gd name="connsiteY10" fmla="*/ 1453896 h 1453896"/>
              <a:gd name="connsiteX11" fmla="*/ 1361816 w 2596896"/>
              <a:gd name="connsiteY11" fmla="*/ 1453896 h 1453896"/>
              <a:gd name="connsiteX12" fmla="*/ 812630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17255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5704" y="102004"/>
                  <a:pt x="94557" y="-33975"/>
                  <a:pt x="242321" y="0"/>
                </a:cubicBezTo>
                <a:cubicBezTo>
                  <a:pt x="422238" y="-4866"/>
                  <a:pt x="570834" y="37594"/>
                  <a:pt x="728139" y="0"/>
                </a:cubicBezTo>
                <a:cubicBezTo>
                  <a:pt x="885444" y="-37594"/>
                  <a:pt x="1071000" y="40646"/>
                  <a:pt x="1192835" y="0"/>
                </a:cubicBezTo>
                <a:cubicBezTo>
                  <a:pt x="1314670" y="-40646"/>
                  <a:pt x="1457632" y="23082"/>
                  <a:pt x="1699776" y="0"/>
                </a:cubicBezTo>
                <a:cubicBezTo>
                  <a:pt x="1941920" y="-23082"/>
                  <a:pt x="2127302" y="58662"/>
                  <a:pt x="2354575" y="0"/>
                </a:cubicBezTo>
                <a:cubicBezTo>
                  <a:pt x="2467209" y="27851"/>
                  <a:pt x="2593027" y="131286"/>
                  <a:pt x="2596896" y="242321"/>
                </a:cubicBezTo>
                <a:cubicBezTo>
                  <a:pt x="2637584" y="372887"/>
                  <a:pt x="2566557" y="600960"/>
                  <a:pt x="2596896" y="707563"/>
                </a:cubicBezTo>
                <a:cubicBezTo>
                  <a:pt x="2627235" y="814166"/>
                  <a:pt x="2560294" y="1024059"/>
                  <a:pt x="2596896" y="1211575"/>
                </a:cubicBezTo>
                <a:cubicBezTo>
                  <a:pt x="2623208" y="1346784"/>
                  <a:pt x="2502482" y="1452235"/>
                  <a:pt x="2354575" y="1453896"/>
                </a:cubicBezTo>
                <a:cubicBezTo>
                  <a:pt x="2191774" y="1489486"/>
                  <a:pt x="2094523" y="1396340"/>
                  <a:pt x="1868757" y="1453896"/>
                </a:cubicBezTo>
                <a:cubicBezTo>
                  <a:pt x="1642991" y="1511452"/>
                  <a:pt x="1570452" y="1400830"/>
                  <a:pt x="1361816" y="1453896"/>
                </a:cubicBezTo>
                <a:cubicBezTo>
                  <a:pt x="1153180" y="1506962"/>
                  <a:pt x="937234" y="1405670"/>
                  <a:pt x="812630" y="1453896"/>
                </a:cubicBezTo>
                <a:cubicBezTo>
                  <a:pt x="688026" y="1502122"/>
                  <a:pt x="430497" y="1395708"/>
                  <a:pt x="242321" y="1453896"/>
                </a:cubicBezTo>
                <a:cubicBezTo>
                  <a:pt x="91916" y="1444132"/>
                  <a:pt x="-601" y="1332280"/>
                  <a:pt x="0" y="1211575"/>
                </a:cubicBezTo>
                <a:cubicBezTo>
                  <a:pt x="-21727" y="1044319"/>
                  <a:pt x="21528" y="923365"/>
                  <a:pt x="0" y="717255"/>
                </a:cubicBezTo>
                <a:cubicBezTo>
                  <a:pt x="-21528" y="511145"/>
                  <a:pt x="22808" y="451948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13883" y="130403"/>
                  <a:pt x="106895" y="-23295"/>
                  <a:pt x="242321" y="0"/>
                </a:cubicBezTo>
                <a:cubicBezTo>
                  <a:pt x="393113" y="-9458"/>
                  <a:pt x="576619" y="55257"/>
                  <a:pt x="770385" y="0"/>
                </a:cubicBezTo>
                <a:cubicBezTo>
                  <a:pt x="964151" y="-55257"/>
                  <a:pt x="1062130" y="46318"/>
                  <a:pt x="1298448" y="0"/>
                </a:cubicBezTo>
                <a:cubicBezTo>
                  <a:pt x="1534766" y="-46318"/>
                  <a:pt x="1590784" y="40232"/>
                  <a:pt x="1826512" y="0"/>
                </a:cubicBezTo>
                <a:cubicBezTo>
                  <a:pt x="2062240" y="-40232"/>
                  <a:pt x="2114250" y="56550"/>
                  <a:pt x="2354575" y="0"/>
                </a:cubicBezTo>
                <a:cubicBezTo>
                  <a:pt x="2503041" y="-11581"/>
                  <a:pt x="2576606" y="102862"/>
                  <a:pt x="2596896" y="242321"/>
                </a:cubicBezTo>
                <a:cubicBezTo>
                  <a:pt x="2620482" y="475912"/>
                  <a:pt x="2579144" y="488149"/>
                  <a:pt x="2596896" y="726948"/>
                </a:cubicBezTo>
                <a:cubicBezTo>
                  <a:pt x="2614648" y="965747"/>
                  <a:pt x="2591071" y="1006117"/>
                  <a:pt x="2596896" y="1211575"/>
                </a:cubicBezTo>
                <a:cubicBezTo>
                  <a:pt x="2600272" y="1359621"/>
                  <a:pt x="2493797" y="1451527"/>
                  <a:pt x="2354575" y="1453896"/>
                </a:cubicBezTo>
                <a:cubicBezTo>
                  <a:pt x="2206078" y="1478154"/>
                  <a:pt x="1974339" y="1400293"/>
                  <a:pt x="1784266" y="1453896"/>
                </a:cubicBezTo>
                <a:cubicBezTo>
                  <a:pt x="1594193" y="1507499"/>
                  <a:pt x="1416220" y="1437355"/>
                  <a:pt x="1319571" y="1453896"/>
                </a:cubicBezTo>
                <a:cubicBezTo>
                  <a:pt x="1222922" y="1470437"/>
                  <a:pt x="1054088" y="1428543"/>
                  <a:pt x="833752" y="1453896"/>
                </a:cubicBezTo>
                <a:cubicBezTo>
                  <a:pt x="613416" y="1479249"/>
                  <a:pt x="442298" y="1394524"/>
                  <a:pt x="242321" y="1453896"/>
                </a:cubicBezTo>
                <a:cubicBezTo>
                  <a:pt x="118805" y="1446805"/>
                  <a:pt x="1524" y="1357154"/>
                  <a:pt x="0" y="1211575"/>
                </a:cubicBezTo>
                <a:cubicBezTo>
                  <a:pt x="-12097" y="1078028"/>
                  <a:pt x="11311" y="913256"/>
                  <a:pt x="0" y="717255"/>
                </a:cubicBezTo>
                <a:cubicBezTo>
                  <a:pt x="-11311" y="521254"/>
                  <a:pt x="1701" y="393031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5043129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Dentist plants the diamonds in the teeth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D1E627-3D67-51C3-6A82-80AAA72F25C0}"/>
              </a:ext>
            </a:extLst>
          </p:cNvPr>
          <p:cNvSpPr/>
          <p:nvPr/>
        </p:nvSpPr>
        <p:spPr>
          <a:xfrm>
            <a:off x="691894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812630 w 2596896"/>
              <a:gd name="connsiteY2" fmla="*/ 0 h 1453896"/>
              <a:gd name="connsiteX3" fmla="*/ 1319571 w 2596896"/>
              <a:gd name="connsiteY3" fmla="*/ 0 h 1453896"/>
              <a:gd name="connsiteX4" fmla="*/ 1868757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697870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05389 w 2596896"/>
              <a:gd name="connsiteY10" fmla="*/ 1453896 h 1453896"/>
              <a:gd name="connsiteX11" fmla="*/ 1256203 w 2596896"/>
              <a:gd name="connsiteY11" fmla="*/ 1453896 h 1453896"/>
              <a:gd name="connsiteX12" fmla="*/ 74926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6791" y="138280"/>
                  <a:pt x="119879" y="-967"/>
                  <a:pt x="242321" y="0"/>
                </a:cubicBezTo>
                <a:cubicBezTo>
                  <a:pt x="446039" y="-18170"/>
                  <a:pt x="632337" y="16398"/>
                  <a:pt x="812630" y="0"/>
                </a:cubicBezTo>
                <a:cubicBezTo>
                  <a:pt x="992923" y="-16398"/>
                  <a:pt x="1150288" y="13954"/>
                  <a:pt x="1319571" y="0"/>
                </a:cubicBezTo>
                <a:cubicBezTo>
                  <a:pt x="1488854" y="-13954"/>
                  <a:pt x="1665670" y="38952"/>
                  <a:pt x="1868757" y="0"/>
                </a:cubicBezTo>
                <a:cubicBezTo>
                  <a:pt x="2071844" y="-38952"/>
                  <a:pt x="2207909" y="54342"/>
                  <a:pt x="2354575" y="0"/>
                </a:cubicBezTo>
                <a:cubicBezTo>
                  <a:pt x="2471947" y="-8991"/>
                  <a:pt x="2572752" y="81751"/>
                  <a:pt x="2596896" y="242321"/>
                </a:cubicBezTo>
                <a:cubicBezTo>
                  <a:pt x="2615404" y="333918"/>
                  <a:pt x="2568891" y="575219"/>
                  <a:pt x="2596896" y="697870"/>
                </a:cubicBezTo>
                <a:cubicBezTo>
                  <a:pt x="2624901" y="820521"/>
                  <a:pt x="2545781" y="1026100"/>
                  <a:pt x="2596896" y="1211575"/>
                </a:cubicBezTo>
                <a:cubicBezTo>
                  <a:pt x="2622663" y="1358701"/>
                  <a:pt x="2496330" y="1439758"/>
                  <a:pt x="2354575" y="1453896"/>
                </a:cubicBezTo>
                <a:cubicBezTo>
                  <a:pt x="2102475" y="1518202"/>
                  <a:pt x="2052994" y="1398426"/>
                  <a:pt x="1805389" y="1453896"/>
                </a:cubicBezTo>
                <a:cubicBezTo>
                  <a:pt x="1557784" y="1509366"/>
                  <a:pt x="1511268" y="1420687"/>
                  <a:pt x="1256203" y="1453896"/>
                </a:cubicBezTo>
                <a:cubicBezTo>
                  <a:pt x="1001138" y="1487105"/>
                  <a:pt x="866543" y="1408680"/>
                  <a:pt x="749262" y="1453896"/>
                </a:cubicBezTo>
                <a:cubicBezTo>
                  <a:pt x="631981" y="1499112"/>
                  <a:pt x="479665" y="1412839"/>
                  <a:pt x="242321" y="1453896"/>
                </a:cubicBezTo>
                <a:cubicBezTo>
                  <a:pt x="107518" y="1446235"/>
                  <a:pt x="20305" y="1361230"/>
                  <a:pt x="0" y="1211575"/>
                </a:cubicBezTo>
                <a:cubicBezTo>
                  <a:pt x="-27700" y="1117524"/>
                  <a:pt x="45592" y="981631"/>
                  <a:pt x="0" y="756026"/>
                </a:cubicBezTo>
                <a:cubicBezTo>
                  <a:pt x="-45592" y="530421"/>
                  <a:pt x="51663" y="370658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6080" y="124305"/>
                  <a:pt x="80327" y="14996"/>
                  <a:pt x="242321" y="0"/>
                </a:cubicBezTo>
                <a:cubicBezTo>
                  <a:pt x="464312" y="-14590"/>
                  <a:pt x="553304" y="1327"/>
                  <a:pt x="791507" y="0"/>
                </a:cubicBezTo>
                <a:cubicBezTo>
                  <a:pt x="1029710" y="-1327"/>
                  <a:pt x="1127566" y="9205"/>
                  <a:pt x="1340693" y="0"/>
                </a:cubicBezTo>
                <a:cubicBezTo>
                  <a:pt x="1553820" y="-9205"/>
                  <a:pt x="1678243" y="27472"/>
                  <a:pt x="1805389" y="0"/>
                </a:cubicBezTo>
                <a:cubicBezTo>
                  <a:pt x="1932535" y="-27472"/>
                  <a:pt x="2229001" y="48652"/>
                  <a:pt x="2354575" y="0"/>
                </a:cubicBezTo>
                <a:cubicBezTo>
                  <a:pt x="2505274" y="34266"/>
                  <a:pt x="2583214" y="71469"/>
                  <a:pt x="2596896" y="242321"/>
                </a:cubicBezTo>
                <a:cubicBezTo>
                  <a:pt x="2648394" y="433330"/>
                  <a:pt x="2559452" y="500080"/>
                  <a:pt x="2596896" y="746333"/>
                </a:cubicBezTo>
                <a:cubicBezTo>
                  <a:pt x="2634340" y="992586"/>
                  <a:pt x="2556254" y="1087451"/>
                  <a:pt x="2596896" y="1211575"/>
                </a:cubicBezTo>
                <a:cubicBezTo>
                  <a:pt x="2606824" y="1359904"/>
                  <a:pt x="2492469" y="1445899"/>
                  <a:pt x="2354575" y="1453896"/>
                </a:cubicBezTo>
                <a:cubicBezTo>
                  <a:pt x="2079267" y="1470199"/>
                  <a:pt x="1912006" y="1417676"/>
                  <a:pt x="1784266" y="1453896"/>
                </a:cubicBezTo>
                <a:cubicBezTo>
                  <a:pt x="1656526" y="1490116"/>
                  <a:pt x="1502369" y="1436776"/>
                  <a:pt x="1277325" y="1453896"/>
                </a:cubicBezTo>
                <a:cubicBezTo>
                  <a:pt x="1052281" y="1471016"/>
                  <a:pt x="1002042" y="1417518"/>
                  <a:pt x="749262" y="1453896"/>
                </a:cubicBezTo>
                <a:cubicBezTo>
                  <a:pt x="496482" y="1490274"/>
                  <a:pt x="402932" y="1449466"/>
                  <a:pt x="242321" y="1453896"/>
                </a:cubicBezTo>
                <a:cubicBezTo>
                  <a:pt x="120424" y="1466843"/>
                  <a:pt x="-5169" y="1340262"/>
                  <a:pt x="0" y="1211575"/>
                </a:cubicBezTo>
                <a:cubicBezTo>
                  <a:pt x="-6194" y="1053874"/>
                  <a:pt x="5512" y="950226"/>
                  <a:pt x="0" y="726948"/>
                </a:cubicBezTo>
                <a:cubicBezTo>
                  <a:pt x="-5512" y="503670"/>
                  <a:pt x="45233" y="438512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0796959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They are taken to a shady warehouse where a dentist extracts the Diamonds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08F103C-A7A9-6DFA-6F38-7ACD4D068A76}"/>
              </a:ext>
            </a:extLst>
          </p:cNvPr>
          <p:cNvSpPr/>
          <p:nvPr/>
        </p:nvSpPr>
        <p:spPr>
          <a:xfrm>
            <a:off x="4797552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277325 w 2596896"/>
              <a:gd name="connsiteY3" fmla="*/ 0 h 1453896"/>
              <a:gd name="connsiteX4" fmla="*/ 1742021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0756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277325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46333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7982" y="121040"/>
                  <a:pt x="124036" y="-25467"/>
                  <a:pt x="242321" y="0"/>
                </a:cubicBezTo>
                <a:cubicBezTo>
                  <a:pt x="431961" y="-18842"/>
                  <a:pt x="563242" y="41165"/>
                  <a:pt x="728139" y="0"/>
                </a:cubicBezTo>
                <a:cubicBezTo>
                  <a:pt x="893036" y="-41165"/>
                  <a:pt x="1078517" y="37998"/>
                  <a:pt x="1277325" y="0"/>
                </a:cubicBezTo>
                <a:cubicBezTo>
                  <a:pt x="1476133" y="-37998"/>
                  <a:pt x="1510285" y="47841"/>
                  <a:pt x="1742021" y="0"/>
                </a:cubicBezTo>
                <a:cubicBezTo>
                  <a:pt x="1973757" y="-47841"/>
                  <a:pt x="2227610" y="10655"/>
                  <a:pt x="2354575" y="0"/>
                </a:cubicBezTo>
                <a:cubicBezTo>
                  <a:pt x="2464772" y="-20394"/>
                  <a:pt x="2590751" y="90332"/>
                  <a:pt x="2596896" y="242321"/>
                </a:cubicBezTo>
                <a:cubicBezTo>
                  <a:pt x="2618156" y="404458"/>
                  <a:pt x="2547531" y="569305"/>
                  <a:pt x="2596896" y="707563"/>
                </a:cubicBezTo>
                <a:cubicBezTo>
                  <a:pt x="2646261" y="845821"/>
                  <a:pt x="2581693" y="1079697"/>
                  <a:pt x="2596896" y="1211575"/>
                </a:cubicBezTo>
                <a:cubicBezTo>
                  <a:pt x="2560606" y="1329324"/>
                  <a:pt x="2480256" y="1465252"/>
                  <a:pt x="2354575" y="1453896"/>
                </a:cubicBezTo>
                <a:cubicBezTo>
                  <a:pt x="2148659" y="1480773"/>
                  <a:pt x="1971523" y="1415704"/>
                  <a:pt x="1847634" y="1453896"/>
                </a:cubicBezTo>
                <a:cubicBezTo>
                  <a:pt x="1723745" y="1492088"/>
                  <a:pt x="1497281" y="1452958"/>
                  <a:pt x="1277325" y="1453896"/>
                </a:cubicBezTo>
                <a:cubicBezTo>
                  <a:pt x="1057369" y="1454834"/>
                  <a:pt x="984622" y="1401784"/>
                  <a:pt x="791507" y="1453896"/>
                </a:cubicBezTo>
                <a:cubicBezTo>
                  <a:pt x="598392" y="1506008"/>
                  <a:pt x="357558" y="1450366"/>
                  <a:pt x="242321" y="1453896"/>
                </a:cubicBezTo>
                <a:cubicBezTo>
                  <a:pt x="95531" y="1423570"/>
                  <a:pt x="2004" y="1306880"/>
                  <a:pt x="0" y="1211575"/>
                </a:cubicBezTo>
                <a:cubicBezTo>
                  <a:pt x="-3609" y="1104604"/>
                  <a:pt x="853" y="896363"/>
                  <a:pt x="0" y="746333"/>
                </a:cubicBezTo>
                <a:cubicBezTo>
                  <a:pt x="-853" y="596303"/>
                  <a:pt x="21754" y="421053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0009" y="102254"/>
                  <a:pt x="109275" y="-17373"/>
                  <a:pt x="242321" y="0"/>
                </a:cubicBezTo>
                <a:cubicBezTo>
                  <a:pt x="459361" y="-30209"/>
                  <a:pt x="581013" y="3698"/>
                  <a:pt x="728139" y="0"/>
                </a:cubicBezTo>
                <a:cubicBezTo>
                  <a:pt x="875265" y="-3698"/>
                  <a:pt x="1015662" y="51347"/>
                  <a:pt x="1235080" y="0"/>
                </a:cubicBezTo>
                <a:cubicBezTo>
                  <a:pt x="1454498" y="-51347"/>
                  <a:pt x="1540867" y="4927"/>
                  <a:pt x="1784266" y="0"/>
                </a:cubicBezTo>
                <a:cubicBezTo>
                  <a:pt x="2027665" y="-4927"/>
                  <a:pt x="2173607" y="56481"/>
                  <a:pt x="2354575" y="0"/>
                </a:cubicBezTo>
                <a:cubicBezTo>
                  <a:pt x="2464638" y="280"/>
                  <a:pt x="2599727" y="108921"/>
                  <a:pt x="2596896" y="242321"/>
                </a:cubicBezTo>
                <a:cubicBezTo>
                  <a:pt x="2620448" y="461640"/>
                  <a:pt x="2563676" y="599628"/>
                  <a:pt x="2596896" y="717255"/>
                </a:cubicBezTo>
                <a:cubicBezTo>
                  <a:pt x="2630116" y="834882"/>
                  <a:pt x="2547297" y="969363"/>
                  <a:pt x="2596896" y="1211575"/>
                </a:cubicBezTo>
                <a:cubicBezTo>
                  <a:pt x="2611823" y="1366624"/>
                  <a:pt x="2508968" y="1482256"/>
                  <a:pt x="2354575" y="1453896"/>
                </a:cubicBezTo>
                <a:cubicBezTo>
                  <a:pt x="2147747" y="1478263"/>
                  <a:pt x="1956993" y="1448574"/>
                  <a:pt x="1847634" y="1453896"/>
                </a:cubicBezTo>
                <a:cubicBezTo>
                  <a:pt x="1738275" y="1459218"/>
                  <a:pt x="1414193" y="1416484"/>
                  <a:pt x="1298448" y="1453896"/>
                </a:cubicBezTo>
                <a:cubicBezTo>
                  <a:pt x="1182703" y="1491308"/>
                  <a:pt x="948608" y="1450196"/>
                  <a:pt x="749262" y="1453896"/>
                </a:cubicBezTo>
                <a:cubicBezTo>
                  <a:pt x="549916" y="1457596"/>
                  <a:pt x="495610" y="1431616"/>
                  <a:pt x="242321" y="1453896"/>
                </a:cubicBezTo>
                <a:cubicBezTo>
                  <a:pt x="110588" y="1457334"/>
                  <a:pt x="-3514" y="1367003"/>
                  <a:pt x="0" y="1211575"/>
                </a:cubicBezTo>
                <a:cubicBezTo>
                  <a:pt x="-34964" y="1027662"/>
                  <a:pt x="17167" y="839704"/>
                  <a:pt x="0" y="746333"/>
                </a:cubicBezTo>
                <a:cubicBezTo>
                  <a:pt x="-17167" y="652962"/>
                  <a:pt x="19408" y="350124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4829465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Diamonds are stored in a pharmacy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08B1659-7E20-58C3-320C-1D03F9767F0D}"/>
              </a:ext>
            </a:extLst>
          </p:cNvPr>
          <p:cNvSpPr/>
          <p:nvPr/>
        </p:nvSpPr>
        <p:spPr>
          <a:xfrm>
            <a:off x="8903210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70385 w 2596896"/>
              <a:gd name="connsiteY2" fmla="*/ 0 h 1453896"/>
              <a:gd name="connsiteX3" fmla="*/ 1277325 w 2596896"/>
              <a:gd name="connsiteY3" fmla="*/ 0 h 1453896"/>
              <a:gd name="connsiteX4" fmla="*/ 1742021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17255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82938 w 2596896"/>
              <a:gd name="connsiteY11" fmla="*/ 1453896 h 1453896"/>
              <a:gd name="connsiteX12" fmla="*/ 91824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5148" y="127579"/>
                  <a:pt x="108001" y="-7158"/>
                  <a:pt x="242321" y="0"/>
                </a:cubicBezTo>
                <a:cubicBezTo>
                  <a:pt x="489383" y="-47648"/>
                  <a:pt x="635653" y="61747"/>
                  <a:pt x="770385" y="0"/>
                </a:cubicBezTo>
                <a:cubicBezTo>
                  <a:pt x="905117" y="-61747"/>
                  <a:pt x="1163803" y="47242"/>
                  <a:pt x="1277325" y="0"/>
                </a:cubicBezTo>
                <a:cubicBezTo>
                  <a:pt x="1390847" y="-47242"/>
                  <a:pt x="1598642" y="50124"/>
                  <a:pt x="1742021" y="0"/>
                </a:cubicBezTo>
                <a:cubicBezTo>
                  <a:pt x="1885400" y="-50124"/>
                  <a:pt x="2115524" y="13918"/>
                  <a:pt x="2354575" y="0"/>
                </a:cubicBezTo>
                <a:cubicBezTo>
                  <a:pt x="2503339" y="3261"/>
                  <a:pt x="2586501" y="102728"/>
                  <a:pt x="2596896" y="242321"/>
                </a:cubicBezTo>
                <a:cubicBezTo>
                  <a:pt x="2646307" y="372464"/>
                  <a:pt x="2551401" y="606753"/>
                  <a:pt x="2596896" y="717255"/>
                </a:cubicBezTo>
                <a:cubicBezTo>
                  <a:pt x="2642391" y="827757"/>
                  <a:pt x="2590319" y="1019231"/>
                  <a:pt x="2596896" y="1211575"/>
                </a:cubicBezTo>
                <a:cubicBezTo>
                  <a:pt x="2603642" y="1362736"/>
                  <a:pt x="2476227" y="1441447"/>
                  <a:pt x="2354575" y="1453896"/>
                </a:cubicBezTo>
                <a:cubicBezTo>
                  <a:pt x="2139305" y="1482936"/>
                  <a:pt x="2071873" y="1424697"/>
                  <a:pt x="1847634" y="1453896"/>
                </a:cubicBezTo>
                <a:cubicBezTo>
                  <a:pt x="1623395" y="1483095"/>
                  <a:pt x="1542925" y="1448960"/>
                  <a:pt x="1382938" y="1453896"/>
                </a:cubicBezTo>
                <a:cubicBezTo>
                  <a:pt x="1222951" y="1458832"/>
                  <a:pt x="1060003" y="1447769"/>
                  <a:pt x="918242" y="1453896"/>
                </a:cubicBezTo>
                <a:cubicBezTo>
                  <a:pt x="776481" y="1460023"/>
                  <a:pt x="513626" y="1419151"/>
                  <a:pt x="242321" y="1453896"/>
                </a:cubicBezTo>
                <a:cubicBezTo>
                  <a:pt x="107745" y="1463693"/>
                  <a:pt x="-14673" y="1357897"/>
                  <a:pt x="0" y="1211575"/>
                </a:cubicBezTo>
                <a:cubicBezTo>
                  <a:pt x="-11028" y="995432"/>
                  <a:pt x="38403" y="956548"/>
                  <a:pt x="0" y="756026"/>
                </a:cubicBezTo>
                <a:cubicBezTo>
                  <a:pt x="-38403" y="555504"/>
                  <a:pt x="17075" y="395195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6841" y="120922"/>
                  <a:pt x="71423" y="-12740"/>
                  <a:pt x="242321" y="0"/>
                </a:cubicBezTo>
                <a:cubicBezTo>
                  <a:pt x="400956" y="-41965"/>
                  <a:pt x="634292" y="40699"/>
                  <a:pt x="770385" y="0"/>
                </a:cubicBezTo>
                <a:cubicBezTo>
                  <a:pt x="906478" y="-40699"/>
                  <a:pt x="1109841" y="4528"/>
                  <a:pt x="1319571" y="0"/>
                </a:cubicBezTo>
                <a:cubicBezTo>
                  <a:pt x="1529301" y="-4528"/>
                  <a:pt x="1738808" y="15852"/>
                  <a:pt x="1889879" y="0"/>
                </a:cubicBezTo>
                <a:cubicBezTo>
                  <a:pt x="2040950" y="-15852"/>
                  <a:pt x="2246868" y="50460"/>
                  <a:pt x="2354575" y="0"/>
                </a:cubicBezTo>
                <a:cubicBezTo>
                  <a:pt x="2477178" y="11093"/>
                  <a:pt x="2619963" y="131368"/>
                  <a:pt x="2596896" y="242321"/>
                </a:cubicBezTo>
                <a:cubicBezTo>
                  <a:pt x="2650702" y="476749"/>
                  <a:pt x="2552081" y="539493"/>
                  <a:pt x="2596896" y="726948"/>
                </a:cubicBezTo>
                <a:cubicBezTo>
                  <a:pt x="2641711" y="914403"/>
                  <a:pt x="2569782" y="1082608"/>
                  <a:pt x="2596896" y="1211575"/>
                </a:cubicBezTo>
                <a:cubicBezTo>
                  <a:pt x="2578314" y="1338258"/>
                  <a:pt x="2482463" y="1448245"/>
                  <a:pt x="2354575" y="1453896"/>
                </a:cubicBezTo>
                <a:cubicBezTo>
                  <a:pt x="2092822" y="1480111"/>
                  <a:pt x="1988299" y="1449600"/>
                  <a:pt x="1805389" y="1453896"/>
                </a:cubicBezTo>
                <a:cubicBezTo>
                  <a:pt x="1622479" y="1458192"/>
                  <a:pt x="1523873" y="1406552"/>
                  <a:pt x="1298448" y="1453896"/>
                </a:cubicBezTo>
                <a:cubicBezTo>
                  <a:pt x="1073023" y="1501240"/>
                  <a:pt x="1053518" y="1427998"/>
                  <a:pt x="833752" y="1453896"/>
                </a:cubicBezTo>
                <a:cubicBezTo>
                  <a:pt x="613986" y="1479794"/>
                  <a:pt x="428810" y="1427858"/>
                  <a:pt x="242321" y="1453896"/>
                </a:cubicBezTo>
                <a:cubicBezTo>
                  <a:pt x="103916" y="1443399"/>
                  <a:pt x="24158" y="1337814"/>
                  <a:pt x="0" y="1211575"/>
                </a:cubicBezTo>
                <a:cubicBezTo>
                  <a:pt x="-10945" y="1069228"/>
                  <a:pt x="42426" y="831613"/>
                  <a:pt x="0" y="717255"/>
                </a:cubicBezTo>
                <a:cubicBezTo>
                  <a:pt x="-42426" y="602897"/>
                  <a:pt x="36205" y="397409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4656827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 Diamonds are sold to vendors</a:t>
            </a:r>
            <a:endParaRPr lang="en-US" dirty="0">
              <a:effectLst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A0A8E0-E625-74CD-579A-DFCF21B27659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3288790" y="1194816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982D62-EAAD-315B-3868-2244B083D4AE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7394448" y="1194816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A6BC42-B4CF-B33E-62DB-1AE61014CCE8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10201658" y="1921764"/>
            <a:ext cx="0" cy="8412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93432C-6769-B164-9B09-40CD96C862B6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7394448" y="3489960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C46B4B-E9B1-B353-8FBE-8AAE93CBC458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>
            <a:off x="3288790" y="3489960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56016B-22B0-2E81-FC59-06978F78D3D9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1990342" y="4216908"/>
            <a:ext cx="0" cy="8412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3A4A74-E9E7-5589-6AF2-7AEDD4C034CD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3288790" y="5785104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62790B7-59FA-194E-83DD-0E2F75BBEC86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7394448" y="5785104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58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202848-8366-032C-BC4E-9464BAA4D64C}"/>
              </a:ext>
            </a:extLst>
          </p:cNvPr>
          <p:cNvSpPr/>
          <p:nvPr/>
        </p:nvSpPr>
        <p:spPr>
          <a:xfrm>
            <a:off x="234693" y="459475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40575 w 2089407"/>
              <a:gd name="connsiteY2" fmla="*/ 0 h 1103757"/>
              <a:gd name="connsiteX3" fmla="*/ 133161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59237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48832 w 2089407"/>
              <a:gd name="connsiteY9" fmla="*/ 1103757 h 1103757"/>
              <a:gd name="connsiteX10" fmla="*/ 740575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9237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9532" y="108318"/>
                  <a:pt x="105190" y="6572"/>
                  <a:pt x="183963" y="0"/>
                </a:cubicBezTo>
                <a:cubicBezTo>
                  <a:pt x="340525" y="-18390"/>
                  <a:pt x="467625" y="10470"/>
                  <a:pt x="740575" y="0"/>
                </a:cubicBezTo>
                <a:cubicBezTo>
                  <a:pt x="1013525" y="-10470"/>
                  <a:pt x="1041643" y="9194"/>
                  <a:pt x="1331617" y="0"/>
                </a:cubicBezTo>
                <a:cubicBezTo>
                  <a:pt x="1621591" y="-9194"/>
                  <a:pt x="1636138" y="52546"/>
                  <a:pt x="1905444" y="0"/>
                </a:cubicBezTo>
                <a:cubicBezTo>
                  <a:pt x="1994320" y="-25137"/>
                  <a:pt x="2090318" y="86169"/>
                  <a:pt x="2089407" y="183963"/>
                </a:cubicBezTo>
                <a:cubicBezTo>
                  <a:pt x="2132072" y="302332"/>
                  <a:pt x="2084016" y="388820"/>
                  <a:pt x="2089407" y="559237"/>
                </a:cubicBezTo>
                <a:cubicBezTo>
                  <a:pt x="2094798" y="729654"/>
                  <a:pt x="2080128" y="843412"/>
                  <a:pt x="2089407" y="919794"/>
                </a:cubicBezTo>
                <a:cubicBezTo>
                  <a:pt x="2084712" y="991373"/>
                  <a:pt x="2004871" y="1103283"/>
                  <a:pt x="1905444" y="1103757"/>
                </a:cubicBezTo>
                <a:cubicBezTo>
                  <a:pt x="1688257" y="1109227"/>
                  <a:pt x="1520113" y="1047890"/>
                  <a:pt x="1348832" y="1103757"/>
                </a:cubicBezTo>
                <a:cubicBezTo>
                  <a:pt x="1177551" y="1159624"/>
                  <a:pt x="869664" y="1044790"/>
                  <a:pt x="740575" y="1103757"/>
                </a:cubicBezTo>
                <a:cubicBezTo>
                  <a:pt x="611486" y="1162724"/>
                  <a:pt x="358612" y="1073096"/>
                  <a:pt x="183963" y="1103757"/>
                </a:cubicBezTo>
                <a:cubicBezTo>
                  <a:pt x="78988" y="1096725"/>
                  <a:pt x="-2045" y="1022765"/>
                  <a:pt x="0" y="919794"/>
                </a:cubicBezTo>
                <a:cubicBezTo>
                  <a:pt x="-30125" y="788603"/>
                  <a:pt x="28864" y="654609"/>
                  <a:pt x="0" y="559237"/>
                </a:cubicBezTo>
                <a:cubicBezTo>
                  <a:pt x="-28864" y="463865"/>
                  <a:pt x="18669" y="316730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14323" y="91901"/>
                  <a:pt x="84329" y="-26408"/>
                  <a:pt x="183963" y="0"/>
                </a:cubicBezTo>
                <a:cubicBezTo>
                  <a:pt x="357028" y="-11543"/>
                  <a:pt x="495235" y="4838"/>
                  <a:pt x="775005" y="0"/>
                </a:cubicBezTo>
                <a:cubicBezTo>
                  <a:pt x="1054775" y="-4838"/>
                  <a:pt x="1110152" y="58942"/>
                  <a:pt x="1348832" y="0"/>
                </a:cubicBezTo>
                <a:cubicBezTo>
                  <a:pt x="1587512" y="-58942"/>
                  <a:pt x="1713250" y="64960"/>
                  <a:pt x="1905444" y="0"/>
                </a:cubicBezTo>
                <a:cubicBezTo>
                  <a:pt x="2010519" y="-603"/>
                  <a:pt x="2090133" y="71543"/>
                  <a:pt x="2089407" y="183963"/>
                </a:cubicBezTo>
                <a:cubicBezTo>
                  <a:pt x="2102708" y="345512"/>
                  <a:pt x="2049788" y="386796"/>
                  <a:pt x="2089407" y="544520"/>
                </a:cubicBezTo>
                <a:cubicBezTo>
                  <a:pt x="2129026" y="702244"/>
                  <a:pt x="2059937" y="815191"/>
                  <a:pt x="2089407" y="919794"/>
                </a:cubicBezTo>
                <a:cubicBezTo>
                  <a:pt x="2104220" y="1036311"/>
                  <a:pt x="1993773" y="1110446"/>
                  <a:pt x="1905444" y="1103757"/>
                </a:cubicBezTo>
                <a:cubicBezTo>
                  <a:pt x="1659730" y="1152152"/>
                  <a:pt x="1563436" y="1046471"/>
                  <a:pt x="1348832" y="1103757"/>
                </a:cubicBezTo>
                <a:cubicBezTo>
                  <a:pt x="1134228" y="1161043"/>
                  <a:pt x="1083552" y="1087764"/>
                  <a:pt x="826649" y="1103757"/>
                </a:cubicBezTo>
                <a:cubicBezTo>
                  <a:pt x="569746" y="1119750"/>
                  <a:pt x="352428" y="1032120"/>
                  <a:pt x="183963" y="1103757"/>
                </a:cubicBezTo>
                <a:cubicBezTo>
                  <a:pt x="98995" y="1108137"/>
                  <a:pt x="-4853" y="1024443"/>
                  <a:pt x="0" y="919794"/>
                </a:cubicBezTo>
                <a:cubicBezTo>
                  <a:pt x="-44687" y="796662"/>
                  <a:pt x="21426" y="665958"/>
                  <a:pt x="0" y="544520"/>
                </a:cubicBezTo>
                <a:cubicBezTo>
                  <a:pt x="-21426" y="423082"/>
                  <a:pt x="9648" y="291359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2345778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A Cannibal Cult leader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005018-86FF-94E1-F456-659471D0723C}"/>
              </a:ext>
            </a:extLst>
          </p:cNvPr>
          <p:cNvSpPr/>
          <p:nvPr/>
        </p:nvSpPr>
        <p:spPr>
          <a:xfrm>
            <a:off x="2663568" y="459474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06146 w 2089407"/>
              <a:gd name="connsiteY2" fmla="*/ 0 h 1103757"/>
              <a:gd name="connsiteX3" fmla="*/ 1262758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51879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297187 w 2089407"/>
              <a:gd name="connsiteY9" fmla="*/ 1103757 h 1103757"/>
              <a:gd name="connsiteX10" fmla="*/ 72336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37162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9313" y="79160"/>
                  <a:pt x="56321" y="-104"/>
                  <a:pt x="183963" y="0"/>
                </a:cubicBezTo>
                <a:cubicBezTo>
                  <a:pt x="404381" y="-31469"/>
                  <a:pt x="570244" y="35663"/>
                  <a:pt x="706146" y="0"/>
                </a:cubicBezTo>
                <a:cubicBezTo>
                  <a:pt x="842048" y="-35663"/>
                  <a:pt x="1032677" y="59691"/>
                  <a:pt x="1262758" y="0"/>
                </a:cubicBezTo>
                <a:cubicBezTo>
                  <a:pt x="1492839" y="-59691"/>
                  <a:pt x="1617171" y="63319"/>
                  <a:pt x="1905444" y="0"/>
                </a:cubicBezTo>
                <a:cubicBezTo>
                  <a:pt x="2013998" y="-1088"/>
                  <a:pt x="2103397" y="85872"/>
                  <a:pt x="2089407" y="183963"/>
                </a:cubicBezTo>
                <a:cubicBezTo>
                  <a:pt x="2094582" y="313513"/>
                  <a:pt x="2061849" y="447056"/>
                  <a:pt x="2089407" y="551879"/>
                </a:cubicBezTo>
                <a:cubicBezTo>
                  <a:pt x="2116965" y="656702"/>
                  <a:pt x="2055669" y="785443"/>
                  <a:pt x="2089407" y="919794"/>
                </a:cubicBezTo>
                <a:cubicBezTo>
                  <a:pt x="2095462" y="1005617"/>
                  <a:pt x="2007572" y="1128516"/>
                  <a:pt x="1905444" y="1103757"/>
                </a:cubicBezTo>
                <a:cubicBezTo>
                  <a:pt x="1605034" y="1170181"/>
                  <a:pt x="1508636" y="1078242"/>
                  <a:pt x="1297187" y="1103757"/>
                </a:cubicBezTo>
                <a:cubicBezTo>
                  <a:pt x="1085738" y="1129272"/>
                  <a:pt x="846081" y="1040751"/>
                  <a:pt x="723360" y="1103757"/>
                </a:cubicBezTo>
                <a:cubicBezTo>
                  <a:pt x="600639" y="1166763"/>
                  <a:pt x="376399" y="1093783"/>
                  <a:pt x="183963" y="1103757"/>
                </a:cubicBezTo>
                <a:cubicBezTo>
                  <a:pt x="68238" y="1111077"/>
                  <a:pt x="-22602" y="1034809"/>
                  <a:pt x="0" y="919794"/>
                </a:cubicBezTo>
                <a:cubicBezTo>
                  <a:pt x="-22877" y="758500"/>
                  <a:pt x="30184" y="626167"/>
                  <a:pt x="0" y="537162"/>
                </a:cubicBezTo>
                <a:cubicBezTo>
                  <a:pt x="-30184" y="448157"/>
                  <a:pt x="11174" y="259391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29361" y="85111"/>
                  <a:pt x="77444" y="2580"/>
                  <a:pt x="183963" y="0"/>
                </a:cubicBezTo>
                <a:cubicBezTo>
                  <a:pt x="450044" y="-42141"/>
                  <a:pt x="482847" y="57569"/>
                  <a:pt x="740575" y="0"/>
                </a:cubicBezTo>
                <a:cubicBezTo>
                  <a:pt x="998303" y="-57569"/>
                  <a:pt x="1081137" y="17760"/>
                  <a:pt x="1279973" y="0"/>
                </a:cubicBezTo>
                <a:cubicBezTo>
                  <a:pt x="1478809" y="-17760"/>
                  <a:pt x="1592786" y="3495"/>
                  <a:pt x="1905444" y="0"/>
                </a:cubicBezTo>
                <a:cubicBezTo>
                  <a:pt x="2031955" y="16411"/>
                  <a:pt x="2078713" y="64738"/>
                  <a:pt x="2089407" y="183963"/>
                </a:cubicBezTo>
                <a:cubicBezTo>
                  <a:pt x="2112581" y="310961"/>
                  <a:pt x="2066985" y="454814"/>
                  <a:pt x="2089407" y="529804"/>
                </a:cubicBezTo>
                <a:cubicBezTo>
                  <a:pt x="2111829" y="604794"/>
                  <a:pt x="2055630" y="803487"/>
                  <a:pt x="2089407" y="919794"/>
                </a:cubicBezTo>
                <a:cubicBezTo>
                  <a:pt x="2089114" y="1027901"/>
                  <a:pt x="2011874" y="1082165"/>
                  <a:pt x="1905444" y="1103757"/>
                </a:cubicBezTo>
                <a:cubicBezTo>
                  <a:pt x="1691151" y="1166596"/>
                  <a:pt x="1580342" y="1053893"/>
                  <a:pt x="1348832" y="1103757"/>
                </a:cubicBezTo>
                <a:cubicBezTo>
                  <a:pt x="1117322" y="1153621"/>
                  <a:pt x="931125" y="1040463"/>
                  <a:pt x="740575" y="1103757"/>
                </a:cubicBezTo>
                <a:cubicBezTo>
                  <a:pt x="550025" y="1167051"/>
                  <a:pt x="347285" y="1073616"/>
                  <a:pt x="183963" y="1103757"/>
                </a:cubicBezTo>
                <a:cubicBezTo>
                  <a:pt x="94978" y="1094784"/>
                  <a:pt x="12995" y="1024956"/>
                  <a:pt x="0" y="919794"/>
                </a:cubicBezTo>
                <a:cubicBezTo>
                  <a:pt x="-21121" y="792231"/>
                  <a:pt x="6056" y="639999"/>
                  <a:pt x="0" y="566595"/>
                </a:cubicBezTo>
                <a:cubicBezTo>
                  <a:pt x="-6056" y="493191"/>
                  <a:pt x="18219" y="343679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9426338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Wants to become the most loved in the world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3AF2ED-C120-F10F-2002-C7D36B83388B}"/>
              </a:ext>
            </a:extLst>
          </p:cNvPr>
          <p:cNvSpPr/>
          <p:nvPr/>
        </p:nvSpPr>
        <p:spPr>
          <a:xfrm>
            <a:off x="5092443" y="459473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57790 w 2089407"/>
              <a:gd name="connsiteY2" fmla="*/ 0 h 1103757"/>
              <a:gd name="connsiteX3" fmla="*/ 1279973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66595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66047 w 2089407"/>
              <a:gd name="connsiteY9" fmla="*/ 1103757 h 1103757"/>
              <a:gd name="connsiteX10" fmla="*/ 75779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73953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16470" y="93832"/>
                  <a:pt x="67199" y="10305"/>
                  <a:pt x="183963" y="0"/>
                </a:cubicBezTo>
                <a:cubicBezTo>
                  <a:pt x="379765" y="-41783"/>
                  <a:pt x="504937" y="77"/>
                  <a:pt x="757790" y="0"/>
                </a:cubicBezTo>
                <a:cubicBezTo>
                  <a:pt x="1010643" y="-77"/>
                  <a:pt x="1156088" y="51607"/>
                  <a:pt x="1279973" y="0"/>
                </a:cubicBezTo>
                <a:cubicBezTo>
                  <a:pt x="1403858" y="-51607"/>
                  <a:pt x="1747264" y="12591"/>
                  <a:pt x="1905444" y="0"/>
                </a:cubicBezTo>
                <a:cubicBezTo>
                  <a:pt x="2007147" y="-24996"/>
                  <a:pt x="2069079" y="94030"/>
                  <a:pt x="2089407" y="183963"/>
                </a:cubicBezTo>
                <a:cubicBezTo>
                  <a:pt x="2101234" y="343270"/>
                  <a:pt x="2073088" y="447192"/>
                  <a:pt x="2089407" y="566595"/>
                </a:cubicBezTo>
                <a:cubicBezTo>
                  <a:pt x="2105726" y="685998"/>
                  <a:pt x="2056360" y="768249"/>
                  <a:pt x="2089407" y="919794"/>
                </a:cubicBezTo>
                <a:cubicBezTo>
                  <a:pt x="2086034" y="1028141"/>
                  <a:pt x="2016152" y="1079300"/>
                  <a:pt x="1905444" y="1103757"/>
                </a:cubicBezTo>
                <a:cubicBezTo>
                  <a:pt x="1643513" y="1162326"/>
                  <a:pt x="1558543" y="1084269"/>
                  <a:pt x="1366047" y="1103757"/>
                </a:cubicBezTo>
                <a:cubicBezTo>
                  <a:pt x="1173551" y="1123245"/>
                  <a:pt x="923434" y="1066061"/>
                  <a:pt x="757790" y="1103757"/>
                </a:cubicBezTo>
                <a:cubicBezTo>
                  <a:pt x="592146" y="1141453"/>
                  <a:pt x="315337" y="1092869"/>
                  <a:pt x="183963" y="1103757"/>
                </a:cubicBezTo>
                <a:cubicBezTo>
                  <a:pt x="98933" y="1079965"/>
                  <a:pt x="25067" y="1031027"/>
                  <a:pt x="0" y="919794"/>
                </a:cubicBezTo>
                <a:cubicBezTo>
                  <a:pt x="-12255" y="759989"/>
                  <a:pt x="19021" y="660325"/>
                  <a:pt x="0" y="573953"/>
                </a:cubicBezTo>
                <a:cubicBezTo>
                  <a:pt x="-19021" y="487581"/>
                  <a:pt x="37052" y="276162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195" y="77544"/>
                  <a:pt x="93755" y="-9583"/>
                  <a:pt x="183963" y="0"/>
                </a:cubicBezTo>
                <a:cubicBezTo>
                  <a:pt x="440270" y="-46703"/>
                  <a:pt x="500475" y="24187"/>
                  <a:pt x="723360" y="0"/>
                </a:cubicBezTo>
                <a:cubicBezTo>
                  <a:pt x="946245" y="-24187"/>
                  <a:pt x="1181365" y="21456"/>
                  <a:pt x="1331617" y="0"/>
                </a:cubicBezTo>
                <a:cubicBezTo>
                  <a:pt x="1481869" y="-21456"/>
                  <a:pt x="1780831" y="42472"/>
                  <a:pt x="1905444" y="0"/>
                </a:cubicBezTo>
                <a:cubicBezTo>
                  <a:pt x="1999517" y="-12049"/>
                  <a:pt x="2095917" y="53753"/>
                  <a:pt x="2089407" y="183963"/>
                </a:cubicBezTo>
                <a:cubicBezTo>
                  <a:pt x="2119863" y="319623"/>
                  <a:pt x="2077950" y="399344"/>
                  <a:pt x="2089407" y="544520"/>
                </a:cubicBezTo>
                <a:cubicBezTo>
                  <a:pt x="2100864" y="689696"/>
                  <a:pt x="2060160" y="739397"/>
                  <a:pt x="2089407" y="919794"/>
                </a:cubicBezTo>
                <a:cubicBezTo>
                  <a:pt x="2088952" y="1027234"/>
                  <a:pt x="2001715" y="1109705"/>
                  <a:pt x="1905444" y="1103757"/>
                </a:cubicBezTo>
                <a:cubicBezTo>
                  <a:pt x="1660621" y="1140282"/>
                  <a:pt x="1588739" y="1094651"/>
                  <a:pt x="1348832" y="1103757"/>
                </a:cubicBezTo>
                <a:cubicBezTo>
                  <a:pt x="1108925" y="1112863"/>
                  <a:pt x="959342" y="1088929"/>
                  <a:pt x="826649" y="1103757"/>
                </a:cubicBezTo>
                <a:cubicBezTo>
                  <a:pt x="693956" y="1118585"/>
                  <a:pt x="485335" y="1070194"/>
                  <a:pt x="183963" y="1103757"/>
                </a:cubicBezTo>
                <a:cubicBezTo>
                  <a:pt x="107257" y="1099095"/>
                  <a:pt x="9799" y="1045960"/>
                  <a:pt x="0" y="919794"/>
                </a:cubicBezTo>
                <a:cubicBezTo>
                  <a:pt x="-11059" y="745624"/>
                  <a:pt x="35343" y="710526"/>
                  <a:pt x="0" y="559237"/>
                </a:cubicBezTo>
                <a:cubicBezTo>
                  <a:pt x="-35343" y="407948"/>
                  <a:pt x="18687" y="300862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668462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Has cult in over 5 countries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4910C1-96CA-AAA8-96BF-338264D8EFF8}"/>
              </a:ext>
            </a:extLst>
          </p:cNvPr>
          <p:cNvSpPr/>
          <p:nvPr/>
        </p:nvSpPr>
        <p:spPr>
          <a:xfrm>
            <a:off x="7521318" y="459472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40575 w 2089407"/>
              <a:gd name="connsiteY2" fmla="*/ 0 h 1103757"/>
              <a:gd name="connsiteX3" fmla="*/ 1348832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51879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48832 w 2089407"/>
              <a:gd name="connsiteY9" fmla="*/ 1103757 h 1103757"/>
              <a:gd name="connsiteX10" fmla="*/ 79222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66595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593" y="87286"/>
                  <a:pt x="68980" y="-25176"/>
                  <a:pt x="183963" y="0"/>
                </a:cubicBezTo>
                <a:cubicBezTo>
                  <a:pt x="459017" y="-60352"/>
                  <a:pt x="619741" y="61950"/>
                  <a:pt x="740575" y="0"/>
                </a:cubicBezTo>
                <a:cubicBezTo>
                  <a:pt x="861409" y="-61950"/>
                  <a:pt x="1129899" y="50045"/>
                  <a:pt x="1348832" y="0"/>
                </a:cubicBezTo>
                <a:cubicBezTo>
                  <a:pt x="1567765" y="-50045"/>
                  <a:pt x="1756645" y="3208"/>
                  <a:pt x="1905444" y="0"/>
                </a:cubicBezTo>
                <a:cubicBezTo>
                  <a:pt x="1985533" y="-6519"/>
                  <a:pt x="2097367" y="66303"/>
                  <a:pt x="2089407" y="183963"/>
                </a:cubicBezTo>
                <a:cubicBezTo>
                  <a:pt x="2109314" y="310754"/>
                  <a:pt x="2088633" y="459473"/>
                  <a:pt x="2089407" y="551879"/>
                </a:cubicBezTo>
                <a:cubicBezTo>
                  <a:pt x="2090181" y="644285"/>
                  <a:pt x="2066261" y="772139"/>
                  <a:pt x="2089407" y="919794"/>
                </a:cubicBezTo>
                <a:cubicBezTo>
                  <a:pt x="2097615" y="1050711"/>
                  <a:pt x="2010107" y="1101390"/>
                  <a:pt x="1905444" y="1103757"/>
                </a:cubicBezTo>
                <a:cubicBezTo>
                  <a:pt x="1792462" y="1160593"/>
                  <a:pt x="1523188" y="1079601"/>
                  <a:pt x="1348832" y="1103757"/>
                </a:cubicBezTo>
                <a:cubicBezTo>
                  <a:pt x="1174476" y="1127913"/>
                  <a:pt x="995054" y="1087064"/>
                  <a:pt x="792220" y="1103757"/>
                </a:cubicBezTo>
                <a:cubicBezTo>
                  <a:pt x="589386" y="1120450"/>
                  <a:pt x="343628" y="1082465"/>
                  <a:pt x="183963" y="1103757"/>
                </a:cubicBezTo>
                <a:cubicBezTo>
                  <a:pt x="98702" y="1104312"/>
                  <a:pt x="-9408" y="1018239"/>
                  <a:pt x="0" y="919794"/>
                </a:cubicBezTo>
                <a:cubicBezTo>
                  <a:pt x="-1591" y="830824"/>
                  <a:pt x="38347" y="696780"/>
                  <a:pt x="0" y="566595"/>
                </a:cubicBezTo>
                <a:cubicBezTo>
                  <a:pt x="-38347" y="436410"/>
                  <a:pt x="44861" y="284117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5492" y="70014"/>
                  <a:pt x="85325" y="855"/>
                  <a:pt x="183963" y="0"/>
                </a:cubicBezTo>
                <a:cubicBezTo>
                  <a:pt x="438539" y="-32185"/>
                  <a:pt x="566872" y="51890"/>
                  <a:pt x="723360" y="0"/>
                </a:cubicBezTo>
                <a:cubicBezTo>
                  <a:pt x="879848" y="-51890"/>
                  <a:pt x="1093751" y="52551"/>
                  <a:pt x="1297187" y="0"/>
                </a:cubicBezTo>
                <a:cubicBezTo>
                  <a:pt x="1500623" y="-52551"/>
                  <a:pt x="1668363" y="66269"/>
                  <a:pt x="1905444" y="0"/>
                </a:cubicBezTo>
                <a:cubicBezTo>
                  <a:pt x="2002450" y="13931"/>
                  <a:pt x="2119205" y="84683"/>
                  <a:pt x="2089407" y="183963"/>
                </a:cubicBezTo>
                <a:cubicBezTo>
                  <a:pt x="2089420" y="269141"/>
                  <a:pt x="2085437" y="407387"/>
                  <a:pt x="2089407" y="559237"/>
                </a:cubicBezTo>
                <a:cubicBezTo>
                  <a:pt x="2093377" y="711087"/>
                  <a:pt x="2087327" y="815021"/>
                  <a:pt x="2089407" y="919794"/>
                </a:cubicBezTo>
                <a:cubicBezTo>
                  <a:pt x="2075860" y="1022448"/>
                  <a:pt x="1983399" y="1107981"/>
                  <a:pt x="1905444" y="1103757"/>
                </a:cubicBezTo>
                <a:cubicBezTo>
                  <a:pt x="1680969" y="1147009"/>
                  <a:pt x="1485294" y="1040546"/>
                  <a:pt x="1314402" y="1103757"/>
                </a:cubicBezTo>
                <a:cubicBezTo>
                  <a:pt x="1143510" y="1166968"/>
                  <a:pt x="955759" y="1061676"/>
                  <a:pt x="792220" y="1103757"/>
                </a:cubicBezTo>
                <a:cubicBezTo>
                  <a:pt x="628681" y="1145838"/>
                  <a:pt x="459312" y="1042431"/>
                  <a:pt x="183963" y="1103757"/>
                </a:cubicBezTo>
                <a:cubicBezTo>
                  <a:pt x="75008" y="1106677"/>
                  <a:pt x="9721" y="1049003"/>
                  <a:pt x="0" y="919794"/>
                </a:cubicBezTo>
                <a:cubicBezTo>
                  <a:pt x="-13357" y="767699"/>
                  <a:pt x="15102" y="647539"/>
                  <a:pt x="0" y="544520"/>
                </a:cubicBezTo>
                <a:cubicBezTo>
                  <a:pt x="-15102" y="441501"/>
                  <a:pt x="12153" y="273792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1641747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Good looking for Meat</a:t>
            </a:r>
            <a:br>
              <a:rPr lang="en-US" sz="1500" dirty="0"/>
            </a:br>
            <a:r>
              <a:rPr lang="en-US" sz="1500" dirty="0"/>
              <a:t>Bad looking for Trafficking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88295C-EE4B-9C55-DAE0-A15F96E024DB}"/>
              </a:ext>
            </a:extLst>
          </p:cNvPr>
          <p:cNvSpPr/>
          <p:nvPr/>
        </p:nvSpPr>
        <p:spPr>
          <a:xfrm>
            <a:off x="9950193" y="459472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06146 w 2089407"/>
              <a:gd name="connsiteY2" fmla="*/ 0 h 1103757"/>
              <a:gd name="connsiteX3" fmla="*/ 129718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297187 w 2089407"/>
              <a:gd name="connsiteY9" fmla="*/ 1103757 h 1103757"/>
              <a:gd name="connsiteX10" fmla="*/ 72336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1879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22544" y="69206"/>
                  <a:pt x="86616" y="2421"/>
                  <a:pt x="183963" y="0"/>
                </a:cubicBezTo>
                <a:cubicBezTo>
                  <a:pt x="419366" y="-40622"/>
                  <a:pt x="472753" y="3223"/>
                  <a:pt x="706146" y="0"/>
                </a:cubicBezTo>
                <a:cubicBezTo>
                  <a:pt x="939539" y="-3223"/>
                  <a:pt x="1003413" y="44586"/>
                  <a:pt x="1297187" y="0"/>
                </a:cubicBezTo>
                <a:cubicBezTo>
                  <a:pt x="1590961" y="-44586"/>
                  <a:pt x="1687024" y="26553"/>
                  <a:pt x="1905444" y="0"/>
                </a:cubicBezTo>
                <a:cubicBezTo>
                  <a:pt x="1988388" y="19046"/>
                  <a:pt x="2086749" y="54371"/>
                  <a:pt x="2089407" y="183963"/>
                </a:cubicBezTo>
                <a:cubicBezTo>
                  <a:pt x="2099158" y="344432"/>
                  <a:pt x="2084575" y="459110"/>
                  <a:pt x="2089407" y="529804"/>
                </a:cubicBezTo>
                <a:cubicBezTo>
                  <a:pt x="2094239" y="600498"/>
                  <a:pt x="2067470" y="734150"/>
                  <a:pt x="2089407" y="919794"/>
                </a:cubicBezTo>
                <a:cubicBezTo>
                  <a:pt x="2063407" y="1013990"/>
                  <a:pt x="1991453" y="1116089"/>
                  <a:pt x="1905444" y="1103757"/>
                </a:cubicBezTo>
                <a:cubicBezTo>
                  <a:pt x="1676533" y="1114295"/>
                  <a:pt x="1573661" y="1056401"/>
                  <a:pt x="1297187" y="1103757"/>
                </a:cubicBezTo>
                <a:cubicBezTo>
                  <a:pt x="1020713" y="1151113"/>
                  <a:pt x="946017" y="1056889"/>
                  <a:pt x="723360" y="1103757"/>
                </a:cubicBezTo>
                <a:cubicBezTo>
                  <a:pt x="500703" y="1150625"/>
                  <a:pt x="437237" y="1076282"/>
                  <a:pt x="183963" y="1103757"/>
                </a:cubicBezTo>
                <a:cubicBezTo>
                  <a:pt x="88385" y="1099243"/>
                  <a:pt x="7644" y="993213"/>
                  <a:pt x="0" y="919794"/>
                </a:cubicBezTo>
                <a:cubicBezTo>
                  <a:pt x="-10998" y="742369"/>
                  <a:pt x="42399" y="719946"/>
                  <a:pt x="0" y="551879"/>
                </a:cubicBezTo>
                <a:cubicBezTo>
                  <a:pt x="-42399" y="383812"/>
                  <a:pt x="334" y="335096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26060" y="88969"/>
                  <a:pt x="73113" y="27273"/>
                  <a:pt x="183963" y="0"/>
                </a:cubicBezTo>
                <a:cubicBezTo>
                  <a:pt x="453858" y="-62790"/>
                  <a:pt x="575072" y="17871"/>
                  <a:pt x="740575" y="0"/>
                </a:cubicBezTo>
                <a:cubicBezTo>
                  <a:pt x="906078" y="-17871"/>
                  <a:pt x="1075629" y="67747"/>
                  <a:pt x="1314402" y="0"/>
                </a:cubicBezTo>
                <a:cubicBezTo>
                  <a:pt x="1553175" y="-67747"/>
                  <a:pt x="1631591" y="49235"/>
                  <a:pt x="1905444" y="0"/>
                </a:cubicBezTo>
                <a:cubicBezTo>
                  <a:pt x="2008591" y="-8572"/>
                  <a:pt x="2090736" y="85713"/>
                  <a:pt x="2089407" y="183963"/>
                </a:cubicBezTo>
                <a:cubicBezTo>
                  <a:pt x="2095212" y="332147"/>
                  <a:pt x="2047569" y="364186"/>
                  <a:pt x="2089407" y="537162"/>
                </a:cubicBezTo>
                <a:cubicBezTo>
                  <a:pt x="2131245" y="710138"/>
                  <a:pt x="2068169" y="832474"/>
                  <a:pt x="2089407" y="919794"/>
                </a:cubicBezTo>
                <a:cubicBezTo>
                  <a:pt x="2072837" y="1043934"/>
                  <a:pt x="2029234" y="1115338"/>
                  <a:pt x="1905444" y="1103757"/>
                </a:cubicBezTo>
                <a:cubicBezTo>
                  <a:pt x="1724264" y="1136753"/>
                  <a:pt x="1581932" y="1084600"/>
                  <a:pt x="1331617" y="1103757"/>
                </a:cubicBezTo>
                <a:cubicBezTo>
                  <a:pt x="1081302" y="1122914"/>
                  <a:pt x="861479" y="1066031"/>
                  <a:pt x="723360" y="1103757"/>
                </a:cubicBezTo>
                <a:cubicBezTo>
                  <a:pt x="585241" y="1141483"/>
                  <a:pt x="305962" y="1060246"/>
                  <a:pt x="183963" y="1103757"/>
                </a:cubicBezTo>
                <a:cubicBezTo>
                  <a:pt x="70668" y="1111913"/>
                  <a:pt x="2520" y="1020511"/>
                  <a:pt x="0" y="919794"/>
                </a:cubicBezTo>
                <a:cubicBezTo>
                  <a:pt x="-14903" y="787012"/>
                  <a:pt x="34671" y="728501"/>
                  <a:pt x="0" y="544520"/>
                </a:cubicBezTo>
                <a:cubicBezTo>
                  <a:pt x="-34671" y="360539"/>
                  <a:pt x="13489" y="330772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89553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One follower is an Artifacts broker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1D2FF8-9B43-1664-940B-D6AA81283EC9}"/>
              </a:ext>
            </a:extLst>
          </p:cNvPr>
          <p:cNvSpPr/>
          <p:nvPr/>
        </p:nvSpPr>
        <p:spPr>
          <a:xfrm>
            <a:off x="234693" y="2107300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40575 w 2089407"/>
              <a:gd name="connsiteY2" fmla="*/ 0 h 1103757"/>
              <a:gd name="connsiteX3" fmla="*/ 129718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59237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66047 w 2089407"/>
              <a:gd name="connsiteY9" fmla="*/ 1103757 h 1103757"/>
              <a:gd name="connsiteX10" fmla="*/ 79222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9237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17572" y="89870"/>
                  <a:pt x="89836" y="15451"/>
                  <a:pt x="183963" y="0"/>
                </a:cubicBezTo>
                <a:cubicBezTo>
                  <a:pt x="454479" y="-1575"/>
                  <a:pt x="504991" y="36720"/>
                  <a:pt x="740575" y="0"/>
                </a:cubicBezTo>
                <a:cubicBezTo>
                  <a:pt x="976159" y="-36720"/>
                  <a:pt x="1068815" y="12051"/>
                  <a:pt x="1297187" y="0"/>
                </a:cubicBezTo>
                <a:cubicBezTo>
                  <a:pt x="1525559" y="-12051"/>
                  <a:pt x="1737560" y="48875"/>
                  <a:pt x="1905444" y="0"/>
                </a:cubicBezTo>
                <a:cubicBezTo>
                  <a:pt x="2022797" y="-16494"/>
                  <a:pt x="2061987" y="89419"/>
                  <a:pt x="2089407" y="183963"/>
                </a:cubicBezTo>
                <a:cubicBezTo>
                  <a:pt x="2128713" y="302019"/>
                  <a:pt x="2067357" y="461484"/>
                  <a:pt x="2089407" y="559237"/>
                </a:cubicBezTo>
                <a:cubicBezTo>
                  <a:pt x="2111457" y="656990"/>
                  <a:pt x="2056293" y="776829"/>
                  <a:pt x="2089407" y="919794"/>
                </a:cubicBezTo>
                <a:cubicBezTo>
                  <a:pt x="2092040" y="1037069"/>
                  <a:pt x="2001168" y="1101067"/>
                  <a:pt x="1905444" y="1103757"/>
                </a:cubicBezTo>
                <a:cubicBezTo>
                  <a:pt x="1707781" y="1111550"/>
                  <a:pt x="1544815" y="1073830"/>
                  <a:pt x="1366047" y="1103757"/>
                </a:cubicBezTo>
                <a:cubicBezTo>
                  <a:pt x="1187279" y="1133684"/>
                  <a:pt x="1038593" y="1046624"/>
                  <a:pt x="792220" y="1103757"/>
                </a:cubicBezTo>
                <a:cubicBezTo>
                  <a:pt x="545847" y="1160890"/>
                  <a:pt x="351296" y="1098410"/>
                  <a:pt x="183963" y="1103757"/>
                </a:cubicBezTo>
                <a:cubicBezTo>
                  <a:pt x="77650" y="1089834"/>
                  <a:pt x="16683" y="1012663"/>
                  <a:pt x="0" y="919794"/>
                </a:cubicBezTo>
                <a:cubicBezTo>
                  <a:pt x="-9981" y="797130"/>
                  <a:pt x="19496" y="634031"/>
                  <a:pt x="0" y="559237"/>
                </a:cubicBezTo>
                <a:cubicBezTo>
                  <a:pt x="-19496" y="484443"/>
                  <a:pt x="24975" y="371529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5257" y="87483"/>
                  <a:pt x="99452" y="5153"/>
                  <a:pt x="183963" y="0"/>
                </a:cubicBezTo>
                <a:cubicBezTo>
                  <a:pt x="476652" y="-4429"/>
                  <a:pt x="637889" y="51770"/>
                  <a:pt x="775005" y="0"/>
                </a:cubicBezTo>
                <a:cubicBezTo>
                  <a:pt x="912121" y="-51770"/>
                  <a:pt x="1142910" y="17338"/>
                  <a:pt x="1366047" y="0"/>
                </a:cubicBezTo>
                <a:cubicBezTo>
                  <a:pt x="1589184" y="-17338"/>
                  <a:pt x="1764282" y="33466"/>
                  <a:pt x="1905444" y="0"/>
                </a:cubicBezTo>
                <a:cubicBezTo>
                  <a:pt x="2007083" y="-5296"/>
                  <a:pt x="2099781" y="62430"/>
                  <a:pt x="2089407" y="183963"/>
                </a:cubicBezTo>
                <a:cubicBezTo>
                  <a:pt x="2127136" y="359297"/>
                  <a:pt x="2089325" y="377239"/>
                  <a:pt x="2089407" y="566595"/>
                </a:cubicBezTo>
                <a:cubicBezTo>
                  <a:pt x="2089489" y="755951"/>
                  <a:pt x="2052856" y="753307"/>
                  <a:pt x="2089407" y="919794"/>
                </a:cubicBezTo>
                <a:cubicBezTo>
                  <a:pt x="2075287" y="1011532"/>
                  <a:pt x="2021406" y="1111796"/>
                  <a:pt x="1905444" y="1103757"/>
                </a:cubicBezTo>
                <a:cubicBezTo>
                  <a:pt x="1730286" y="1160444"/>
                  <a:pt x="1547511" y="1096429"/>
                  <a:pt x="1314402" y="1103757"/>
                </a:cubicBezTo>
                <a:cubicBezTo>
                  <a:pt x="1081293" y="1111085"/>
                  <a:pt x="871339" y="1049049"/>
                  <a:pt x="757790" y="1103757"/>
                </a:cubicBezTo>
                <a:cubicBezTo>
                  <a:pt x="644241" y="1158465"/>
                  <a:pt x="460160" y="1086950"/>
                  <a:pt x="183963" y="1103757"/>
                </a:cubicBezTo>
                <a:cubicBezTo>
                  <a:pt x="89727" y="1120203"/>
                  <a:pt x="2091" y="1022992"/>
                  <a:pt x="0" y="919794"/>
                </a:cubicBezTo>
                <a:cubicBezTo>
                  <a:pt x="-39316" y="768983"/>
                  <a:pt x="8819" y="627448"/>
                  <a:pt x="0" y="544520"/>
                </a:cubicBezTo>
                <a:cubicBezTo>
                  <a:pt x="-8819" y="461592"/>
                  <a:pt x="10302" y="294331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4067796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Leader is arrested and the </a:t>
            </a:r>
            <a:br>
              <a:rPr lang="en-US" sz="1500" dirty="0"/>
            </a:br>
            <a:r>
              <a:rPr lang="en-US" sz="1500" dirty="0"/>
              <a:t>Cult is closed by the authorities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0EA08F-99FE-B017-7CD4-132F1A6A5FC4}"/>
              </a:ext>
            </a:extLst>
          </p:cNvPr>
          <p:cNvSpPr/>
          <p:nvPr/>
        </p:nvSpPr>
        <p:spPr>
          <a:xfrm>
            <a:off x="2663568" y="2107299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92220 w 2089407"/>
              <a:gd name="connsiteY2" fmla="*/ 0 h 1103757"/>
              <a:gd name="connsiteX3" fmla="*/ 1348832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297187 w 2089407"/>
              <a:gd name="connsiteY9" fmla="*/ 1103757 h 1103757"/>
              <a:gd name="connsiteX10" fmla="*/ 775005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44520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3820" y="83305"/>
                  <a:pt x="87030" y="2774"/>
                  <a:pt x="183963" y="0"/>
                </a:cubicBezTo>
                <a:cubicBezTo>
                  <a:pt x="440083" y="-29448"/>
                  <a:pt x="647337" y="70430"/>
                  <a:pt x="792220" y="0"/>
                </a:cubicBezTo>
                <a:cubicBezTo>
                  <a:pt x="937103" y="-70430"/>
                  <a:pt x="1178533" y="24593"/>
                  <a:pt x="1348832" y="0"/>
                </a:cubicBezTo>
                <a:cubicBezTo>
                  <a:pt x="1519131" y="-24593"/>
                  <a:pt x="1690893" y="40259"/>
                  <a:pt x="1905444" y="0"/>
                </a:cubicBezTo>
                <a:cubicBezTo>
                  <a:pt x="2025513" y="-7508"/>
                  <a:pt x="2084244" y="70292"/>
                  <a:pt x="2089407" y="183963"/>
                </a:cubicBezTo>
                <a:cubicBezTo>
                  <a:pt x="2097176" y="299602"/>
                  <a:pt x="2052678" y="431193"/>
                  <a:pt x="2089407" y="529804"/>
                </a:cubicBezTo>
                <a:cubicBezTo>
                  <a:pt x="2126136" y="628415"/>
                  <a:pt x="2058037" y="766598"/>
                  <a:pt x="2089407" y="919794"/>
                </a:cubicBezTo>
                <a:cubicBezTo>
                  <a:pt x="2106267" y="1027842"/>
                  <a:pt x="2032959" y="1102892"/>
                  <a:pt x="1905444" y="1103757"/>
                </a:cubicBezTo>
                <a:cubicBezTo>
                  <a:pt x="1653003" y="1157730"/>
                  <a:pt x="1577589" y="1053228"/>
                  <a:pt x="1297187" y="1103757"/>
                </a:cubicBezTo>
                <a:cubicBezTo>
                  <a:pt x="1016785" y="1154286"/>
                  <a:pt x="921474" y="1044020"/>
                  <a:pt x="775005" y="1103757"/>
                </a:cubicBezTo>
                <a:cubicBezTo>
                  <a:pt x="628536" y="1163494"/>
                  <a:pt x="450879" y="1080118"/>
                  <a:pt x="183963" y="1103757"/>
                </a:cubicBezTo>
                <a:cubicBezTo>
                  <a:pt x="76312" y="1099311"/>
                  <a:pt x="2012" y="1018040"/>
                  <a:pt x="0" y="919794"/>
                </a:cubicBezTo>
                <a:cubicBezTo>
                  <a:pt x="-23883" y="738831"/>
                  <a:pt x="20904" y="640799"/>
                  <a:pt x="0" y="544520"/>
                </a:cubicBezTo>
                <a:cubicBezTo>
                  <a:pt x="-20904" y="448241"/>
                  <a:pt x="18833" y="358361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5234" y="69977"/>
                  <a:pt x="95440" y="-21642"/>
                  <a:pt x="183963" y="0"/>
                </a:cubicBezTo>
                <a:cubicBezTo>
                  <a:pt x="376750" y="-11672"/>
                  <a:pt x="633955" y="60972"/>
                  <a:pt x="757790" y="0"/>
                </a:cubicBezTo>
                <a:cubicBezTo>
                  <a:pt x="881625" y="-60972"/>
                  <a:pt x="1131935" y="31371"/>
                  <a:pt x="1314402" y="0"/>
                </a:cubicBezTo>
                <a:cubicBezTo>
                  <a:pt x="1496869" y="-31371"/>
                  <a:pt x="1740620" y="29962"/>
                  <a:pt x="1905444" y="0"/>
                </a:cubicBezTo>
                <a:cubicBezTo>
                  <a:pt x="1986995" y="1182"/>
                  <a:pt x="2098524" y="77758"/>
                  <a:pt x="2089407" y="183963"/>
                </a:cubicBezTo>
                <a:cubicBezTo>
                  <a:pt x="2125308" y="282281"/>
                  <a:pt x="2059654" y="409742"/>
                  <a:pt x="2089407" y="566595"/>
                </a:cubicBezTo>
                <a:cubicBezTo>
                  <a:pt x="2119160" y="723448"/>
                  <a:pt x="2068819" y="805323"/>
                  <a:pt x="2089407" y="919794"/>
                </a:cubicBezTo>
                <a:cubicBezTo>
                  <a:pt x="2068717" y="1009347"/>
                  <a:pt x="1990465" y="1087861"/>
                  <a:pt x="1905444" y="1103757"/>
                </a:cubicBezTo>
                <a:cubicBezTo>
                  <a:pt x="1751448" y="1121992"/>
                  <a:pt x="1479979" y="1037510"/>
                  <a:pt x="1331617" y="1103757"/>
                </a:cubicBezTo>
                <a:cubicBezTo>
                  <a:pt x="1183255" y="1170004"/>
                  <a:pt x="861090" y="1052492"/>
                  <a:pt x="723360" y="1103757"/>
                </a:cubicBezTo>
                <a:cubicBezTo>
                  <a:pt x="585630" y="1155022"/>
                  <a:pt x="390363" y="1093063"/>
                  <a:pt x="183963" y="1103757"/>
                </a:cubicBezTo>
                <a:cubicBezTo>
                  <a:pt x="105840" y="1098271"/>
                  <a:pt x="-14730" y="1017005"/>
                  <a:pt x="0" y="919794"/>
                </a:cubicBezTo>
                <a:cubicBezTo>
                  <a:pt x="-24489" y="792253"/>
                  <a:pt x="36828" y="699721"/>
                  <a:pt x="0" y="537162"/>
                </a:cubicBezTo>
                <a:cubicBezTo>
                  <a:pt x="-36828" y="374603"/>
                  <a:pt x="36264" y="270897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1980868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One day the Cult leader is caught for illegal smuggling of meat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40C16A-90D7-8478-9A61-AC13ECB303D9}"/>
              </a:ext>
            </a:extLst>
          </p:cNvPr>
          <p:cNvSpPr/>
          <p:nvPr/>
        </p:nvSpPr>
        <p:spPr>
          <a:xfrm>
            <a:off x="5092443" y="2107298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75005 w 2089407"/>
              <a:gd name="connsiteY2" fmla="*/ 0 h 1103757"/>
              <a:gd name="connsiteX3" fmla="*/ 1348832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48832 w 2089407"/>
              <a:gd name="connsiteY9" fmla="*/ 1103757 h 1103757"/>
              <a:gd name="connsiteX10" fmla="*/ 775005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37162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23361" y="76245"/>
                  <a:pt x="73507" y="-6721"/>
                  <a:pt x="183963" y="0"/>
                </a:cubicBezTo>
                <a:cubicBezTo>
                  <a:pt x="308589" y="-64353"/>
                  <a:pt x="577803" y="69435"/>
                  <a:pt x="775005" y="0"/>
                </a:cubicBezTo>
                <a:cubicBezTo>
                  <a:pt x="972207" y="-69435"/>
                  <a:pt x="1110370" y="37706"/>
                  <a:pt x="1348832" y="0"/>
                </a:cubicBezTo>
                <a:cubicBezTo>
                  <a:pt x="1587294" y="-37706"/>
                  <a:pt x="1727997" y="51905"/>
                  <a:pt x="1905444" y="0"/>
                </a:cubicBezTo>
                <a:cubicBezTo>
                  <a:pt x="1979582" y="-9546"/>
                  <a:pt x="2062726" y="92707"/>
                  <a:pt x="2089407" y="183963"/>
                </a:cubicBezTo>
                <a:cubicBezTo>
                  <a:pt x="2108558" y="257884"/>
                  <a:pt x="2073086" y="387154"/>
                  <a:pt x="2089407" y="529804"/>
                </a:cubicBezTo>
                <a:cubicBezTo>
                  <a:pt x="2105728" y="672454"/>
                  <a:pt x="2088587" y="753388"/>
                  <a:pt x="2089407" y="919794"/>
                </a:cubicBezTo>
                <a:cubicBezTo>
                  <a:pt x="2087367" y="1024029"/>
                  <a:pt x="2015154" y="1119493"/>
                  <a:pt x="1905444" y="1103757"/>
                </a:cubicBezTo>
                <a:cubicBezTo>
                  <a:pt x="1629884" y="1123433"/>
                  <a:pt x="1515857" y="1072543"/>
                  <a:pt x="1348832" y="1103757"/>
                </a:cubicBezTo>
                <a:cubicBezTo>
                  <a:pt x="1181807" y="1134971"/>
                  <a:pt x="981523" y="1070381"/>
                  <a:pt x="775005" y="1103757"/>
                </a:cubicBezTo>
                <a:cubicBezTo>
                  <a:pt x="568487" y="1137133"/>
                  <a:pt x="326103" y="1067362"/>
                  <a:pt x="183963" y="1103757"/>
                </a:cubicBezTo>
                <a:cubicBezTo>
                  <a:pt x="74956" y="1103569"/>
                  <a:pt x="-4981" y="1023048"/>
                  <a:pt x="0" y="919794"/>
                </a:cubicBezTo>
                <a:cubicBezTo>
                  <a:pt x="-45385" y="836498"/>
                  <a:pt x="11636" y="659999"/>
                  <a:pt x="0" y="537162"/>
                </a:cubicBezTo>
                <a:cubicBezTo>
                  <a:pt x="-11636" y="414325"/>
                  <a:pt x="31201" y="343034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17325" y="83931"/>
                  <a:pt x="101552" y="4253"/>
                  <a:pt x="183963" y="0"/>
                </a:cubicBezTo>
                <a:cubicBezTo>
                  <a:pt x="331672" y="-22079"/>
                  <a:pt x="455891" y="36206"/>
                  <a:pt x="723360" y="0"/>
                </a:cubicBezTo>
                <a:cubicBezTo>
                  <a:pt x="990829" y="-36206"/>
                  <a:pt x="1105332" y="47923"/>
                  <a:pt x="1279973" y="0"/>
                </a:cubicBezTo>
                <a:cubicBezTo>
                  <a:pt x="1454614" y="-47923"/>
                  <a:pt x="1766827" y="53604"/>
                  <a:pt x="1905444" y="0"/>
                </a:cubicBezTo>
                <a:cubicBezTo>
                  <a:pt x="2011169" y="-6311"/>
                  <a:pt x="2063353" y="74989"/>
                  <a:pt x="2089407" y="183963"/>
                </a:cubicBezTo>
                <a:cubicBezTo>
                  <a:pt x="2123525" y="291196"/>
                  <a:pt x="2070926" y="424152"/>
                  <a:pt x="2089407" y="529804"/>
                </a:cubicBezTo>
                <a:cubicBezTo>
                  <a:pt x="2107888" y="635456"/>
                  <a:pt x="2058550" y="817161"/>
                  <a:pt x="2089407" y="919794"/>
                </a:cubicBezTo>
                <a:cubicBezTo>
                  <a:pt x="2092172" y="1030501"/>
                  <a:pt x="2002649" y="1107857"/>
                  <a:pt x="1905444" y="1103757"/>
                </a:cubicBezTo>
                <a:cubicBezTo>
                  <a:pt x="1740121" y="1156977"/>
                  <a:pt x="1575727" y="1043922"/>
                  <a:pt x="1348832" y="1103757"/>
                </a:cubicBezTo>
                <a:cubicBezTo>
                  <a:pt x="1121937" y="1163592"/>
                  <a:pt x="1037458" y="1079501"/>
                  <a:pt x="809434" y="1103757"/>
                </a:cubicBezTo>
                <a:cubicBezTo>
                  <a:pt x="581410" y="1128013"/>
                  <a:pt x="485875" y="1053560"/>
                  <a:pt x="183963" y="1103757"/>
                </a:cubicBezTo>
                <a:cubicBezTo>
                  <a:pt x="83437" y="1107239"/>
                  <a:pt x="-21744" y="1039794"/>
                  <a:pt x="0" y="919794"/>
                </a:cubicBezTo>
                <a:cubicBezTo>
                  <a:pt x="-27785" y="792038"/>
                  <a:pt x="18004" y="657291"/>
                  <a:pt x="0" y="544520"/>
                </a:cubicBezTo>
                <a:cubicBezTo>
                  <a:pt x="-18004" y="431749"/>
                  <a:pt x="13744" y="284382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6918926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Using</a:t>
            </a:r>
            <a:br>
              <a:rPr lang="en-US" sz="1500" dirty="0"/>
            </a:br>
            <a:r>
              <a:rPr lang="en-US" sz="1500" dirty="0"/>
              <a:t>Broker’s Connections</a:t>
            </a:r>
            <a:br>
              <a:rPr lang="en-US" sz="1500" dirty="0"/>
            </a:br>
            <a:r>
              <a:rPr lang="en-US" sz="1500" dirty="0"/>
              <a:t>Pharma’s Shipping</a:t>
            </a:r>
            <a:br>
              <a:rPr lang="en-US" sz="1500" dirty="0"/>
            </a:br>
            <a:r>
              <a:rPr lang="en-US" sz="1500" dirty="0"/>
              <a:t>Cult’s Secret Storage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3DC7EC-7770-4017-9600-8D2C4993899C}"/>
              </a:ext>
            </a:extLst>
          </p:cNvPr>
          <p:cNvSpPr/>
          <p:nvPr/>
        </p:nvSpPr>
        <p:spPr>
          <a:xfrm>
            <a:off x="7521318" y="2107297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23360 w 2089407"/>
              <a:gd name="connsiteY2" fmla="*/ 0 h 1103757"/>
              <a:gd name="connsiteX3" fmla="*/ 1262758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14402 w 2089407"/>
              <a:gd name="connsiteY9" fmla="*/ 1103757 h 1103757"/>
              <a:gd name="connsiteX10" fmla="*/ 75779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1879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8336" y="102261"/>
                  <a:pt x="68698" y="-19006"/>
                  <a:pt x="183963" y="0"/>
                </a:cubicBezTo>
                <a:cubicBezTo>
                  <a:pt x="413360" y="-15577"/>
                  <a:pt x="512269" y="59693"/>
                  <a:pt x="723360" y="0"/>
                </a:cubicBezTo>
                <a:cubicBezTo>
                  <a:pt x="934451" y="-59693"/>
                  <a:pt x="1120622" y="42242"/>
                  <a:pt x="1262758" y="0"/>
                </a:cubicBezTo>
                <a:cubicBezTo>
                  <a:pt x="1404894" y="-42242"/>
                  <a:pt x="1599999" y="29953"/>
                  <a:pt x="1905444" y="0"/>
                </a:cubicBezTo>
                <a:cubicBezTo>
                  <a:pt x="2014785" y="11690"/>
                  <a:pt x="2088313" y="72715"/>
                  <a:pt x="2089407" y="183963"/>
                </a:cubicBezTo>
                <a:cubicBezTo>
                  <a:pt x="2122369" y="282890"/>
                  <a:pt x="2082705" y="359760"/>
                  <a:pt x="2089407" y="529804"/>
                </a:cubicBezTo>
                <a:cubicBezTo>
                  <a:pt x="2096109" y="699848"/>
                  <a:pt x="2063318" y="736375"/>
                  <a:pt x="2089407" y="919794"/>
                </a:cubicBezTo>
                <a:cubicBezTo>
                  <a:pt x="2094794" y="1013231"/>
                  <a:pt x="1986027" y="1114703"/>
                  <a:pt x="1905444" y="1103757"/>
                </a:cubicBezTo>
                <a:cubicBezTo>
                  <a:pt x="1717817" y="1148891"/>
                  <a:pt x="1587785" y="1046620"/>
                  <a:pt x="1314402" y="1103757"/>
                </a:cubicBezTo>
                <a:cubicBezTo>
                  <a:pt x="1041019" y="1160894"/>
                  <a:pt x="1010440" y="1056600"/>
                  <a:pt x="757790" y="1103757"/>
                </a:cubicBezTo>
                <a:cubicBezTo>
                  <a:pt x="505140" y="1150914"/>
                  <a:pt x="323788" y="1091115"/>
                  <a:pt x="183963" y="1103757"/>
                </a:cubicBezTo>
                <a:cubicBezTo>
                  <a:pt x="60870" y="1095756"/>
                  <a:pt x="10058" y="994936"/>
                  <a:pt x="0" y="919794"/>
                </a:cubicBezTo>
                <a:cubicBezTo>
                  <a:pt x="-14061" y="770103"/>
                  <a:pt x="13194" y="715603"/>
                  <a:pt x="0" y="551879"/>
                </a:cubicBezTo>
                <a:cubicBezTo>
                  <a:pt x="-13194" y="388155"/>
                  <a:pt x="33182" y="276674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4059" y="77530"/>
                  <a:pt x="65743" y="-12417"/>
                  <a:pt x="183963" y="0"/>
                </a:cubicBezTo>
                <a:cubicBezTo>
                  <a:pt x="432753" y="-19795"/>
                  <a:pt x="525402" y="626"/>
                  <a:pt x="723360" y="0"/>
                </a:cubicBezTo>
                <a:cubicBezTo>
                  <a:pt x="921318" y="-626"/>
                  <a:pt x="1043585" y="40771"/>
                  <a:pt x="1331617" y="0"/>
                </a:cubicBezTo>
                <a:cubicBezTo>
                  <a:pt x="1619649" y="-40771"/>
                  <a:pt x="1708725" y="39507"/>
                  <a:pt x="1905444" y="0"/>
                </a:cubicBezTo>
                <a:cubicBezTo>
                  <a:pt x="2000391" y="-19547"/>
                  <a:pt x="2097546" y="76813"/>
                  <a:pt x="2089407" y="183963"/>
                </a:cubicBezTo>
                <a:cubicBezTo>
                  <a:pt x="2098609" y="321987"/>
                  <a:pt x="2063830" y="409127"/>
                  <a:pt x="2089407" y="529804"/>
                </a:cubicBezTo>
                <a:cubicBezTo>
                  <a:pt x="2114984" y="650481"/>
                  <a:pt x="2086302" y="792539"/>
                  <a:pt x="2089407" y="919794"/>
                </a:cubicBezTo>
                <a:cubicBezTo>
                  <a:pt x="2103427" y="1003138"/>
                  <a:pt x="1981973" y="1086439"/>
                  <a:pt x="1905444" y="1103757"/>
                </a:cubicBezTo>
                <a:cubicBezTo>
                  <a:pt x="1735247" y="1109560"/>
                  <a:pt x="1569239" y="1099889"/>
                  <a:pt x="1348832" y="1103757"/>
                </a:cubicBezTo>
                <a:cubicBezTo>
                  <a:pt x="1128425" y="1107625"/>
                  <a:pt x="1028658" y="1080162"/>
                  <a:pt x="757790" y="1103757"/>
                </a:cubicBezTo>
                <a:cubicBezTo>
                  <a:pt x="486922" y="1127352"/>
                  <a:pt x="395035" y="1045921"/>
                  <a:pt x="183963" y="1103757"/>
                </a:cubicBezTo>
                <a:cubicBezTo>
                  <a:pt x="95421" y="1106792"/>
                  <a:pt x="-3886" y="1029326"/>
                  <a:pt x="0" y="919794"/>
                </a:cubicBezTo>
                <a:cubicBezTo>
                  <a:pt x="-3261" y="808712"/>
                  <a:pt x="25643" y="658827"/>
                  <a:pt x="0" y="559237"/>
                </a:cubicBezTo>
                <a:cubicBezTo>
                  <a:pt x="-25643" y="459647"/>
                  <a:pt x="8275" y="286763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298165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They meet and Together they traffic Arms and Drugs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3AC008-A56D-E25E-BA66-E286983E1F16}"/>
              </a:ext>
            </a:extLst>
          </p:cNvPr>
          <p:cNvSpPr/>
          <p:nvPr/>
        </p:nvSpPr>
        <p:spPr>
          <a:xfrm>
            <a:off x="9950193" y="2090520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75005 w 2089407"/>
              <a:gd name="connsiteY2" fmla="*/ 0 h 1103757"/>
              <a:gd name="connsiteX3" fmla="*/ 1383261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44520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297187 w 2089407"/>
              <a:gd name="connsiteY9" fmla="*/ 1103757 h 1103757"/>
              <a:gd name="connsiteX10" fmla="*/ 775005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66595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6995" y="92031"/>
                  <a:pt x="79493" y="2210"/>
                  <a:pt x="183963" y="0"/>
                </a:cubicBezTo>
                <a:cubicBezTo>
                  <a:pt x="387013" y="-20170"/>
                  <a:pt x="640718" y="36489"/>
                  <a:pt x="775005" y="0"/>
                </a:cubicBezTo>
                <a:cubicBezTo>
                  <a:pt x="909292" y="-36489"/>
                  <a:pt x="1101164" y="4494"/>
                  <a:pt x="1383261" y="0"/>
                </a:cubicBezTo>
                <a:cubicBezTo>
                  <a:pt x="1665358" y="-4494"/>
                  <a:pt x="1651238" y="19975"/>
                  <a:pt x="1905444" y="0"/>
                </a:cubicBezTo>
                <a:cubicBezTo>
                  <a:pt x="2007269" y="17205"/>
                  <a:pt x="2087636" y="72780"/>
                  <a:pt x="2089407" y="183963"/>
                </a:cubicBezTo>
                <a:cubicBezTo>
                  <a:pt x="2104224" y="340653"/>
                  <a:pt x="2068674" y="461373"/>
                  <a:pt x="2089407" y="544520"/>
                </a:cubicBezTo>
                <a:cubicBezTo>
                  <a:pt x="2110140" y="627667"/>
                  <a:pt x="2087125" y="840413"/>
                  <a:pt x="2089407" y="919794"/>
                </a:cubicBezTo>
                <a:cubicBezTo>
                  <a:pt x="2116864" y="1016365"/>
                  <a:pt x="2002974" y="1111231"/>
                  <a:pt x="1905444" y="1103757"/>
                </a:cubicBezTo>
                <a:cubicBezTo>
                  <a:pt x="1702882" y="1139281"/>
                  <a:pt x="1440007" y="1038315"/>
                  <a:pt x="1297187" y="1103757"/>
                </a:cubicBezTo>
                <a:cubicBezTo>
                  <a:pt x="1154367" y="1169199"/>
                  <a:pt x="981482" y="1095055"/>
                  <a:pt x="775005" y="1103757"/>
                </a:cubicBezTo>
                <a:cubicBezTo>
                  <a:pt x="568528" y="1112459"/>
                  <a:pt x="329486" y="1064974"/>
                  <a:pt x="183963" y="1103757"/>
                </a:cubicBezTo>
                <a:cubicBezTo>
                  <a:pt x="86852" y="1079515"/>
                  <a:pt x="-10356" y="992809"/>
                  <a:pt x="0" y="919794"/>
                </a:cubicBezTo>
                <a:cubicBezTo>
                  <a:pt x="-28676" y="837466"/>
                  <a:pt x="4915" y="653673"/>
                  <a:pt x="0" y="566595"/>
                </a:cubicBezTo>
                <a:cubicBezTo>
                  <a:pt x="-4915" y="479517"/>
                  <a:pt x="24794" y="305114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4430" y="56669"/>
                  <a:pt x="79401" y="-4909"/>
                  <a:pt x="183963" y="0"/>
                </a:cubicBezTo>
                <a:cubicBezTo>
                  <a:pt x="358679" y="-27955"/>
                  <a:pt x="491419" y="54564"/>
                  <a:pt x="723360" y="0"/>
                </a:cubicBezTo>
                <a:cubicBezTo>
                  <a:pt x="955301" y="-54564"/>
                  <a:pt x="1050527" y="44024"/>
                  <a:pt x="1331617" y="0"/>
                </a:cubicBezTo>
                <a:cubicBezTo>
                  <a:pt x="1612707" y="-44024"/>
                  <a:pt x="1685159" y="65937"/>
                  <a:pt x="1905444" y="0"/>
                </a:cubicBezTo>
                <a:cubicBezTo>
                  <a:pt x="2019897" y="-9198"/>
                  <a:pt x="2101525" y="102429"/>
                  <a:pt x="2089407" y="183963"/>
                </a:cubicBezTo>
                <a:cubicBezTo>
                  <a:pt x="2097627" y="354155"/>
                  <a:pt x="2062599" y="394824"/>
                  <a:pt x="2089407" y="566595"/>
                </a:cubicBezTo>
                <a:cubicBezTo>
                  <a:pt x="2116215" y="738366"/>
                  <a:pt x="2047070" y="839969"/>
                  <a:pt x="2089407" y="919794"/>
                </a:cubicBezTo>
                <a:cubicBezTo>
                  <a:pt x="2090772" y="1035109"/>
                  <a:pt x="2032344" y="1096866"/>
                  <a:pt x="1905444" y="1103757"/>
                </a:cubicBezTo>
                <a:cubicBezTo>
                  <a:pt x="1660772" y="1153793"/>
                  <a:pt x="1510249" y="1080145"/>
                  <a:pt x="1383261" y="1103757"/>
                </a:cubicBezTo>
                <a:cubicBezTo>
                  <a:pt x="1256273" y="1127369"/>
                  <a:pt x="1013003" y="1039135"/>
                  <a:pt x="809434" y="1103757"/>
                </a:cubicBezTo>
                <a:cubicBezTo>
                  <a:pt x="605865" y="1168379"/>
                  <a:pt x="431984" y="1058213"/>
                  <a:pt x="183963" y="1103757"/>
                </a:cubicBezTo>
                <a:cubicBezTo>
                  <a:pt x="90583" y="1106201"/>
                  <a:pt x="-26235" y="1026935"/>
                  <a:pt x="0" y="919794"/>
                </a:cubicBezTo>
                <a:cubicBezTo>
                  <a:pt x="-39568" y="759600"/>
                  <a:pt x="13323" y="626232"/>
                  <a:pt x="0" y="544520"/>
                </a:cubicBezTo>
                <a:cubicBezTo>
                  <a:pt x="-13323" y="462808"/>
                  <a:pt x="27175" y="353420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2347428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One follower is a Pharma storage owner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829DE4-3CE4-BBC5-4433-155550A04C49}"/>
              </a:ext>
            </a:extLst>
          </p:cNvPr>
          <p:cNvSpPr/>
          <p:nvPr/>
        </p:nvSpPr>
        <p:spPr>
          <a:xfrm>
            <a:off x="234693" y="3771902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23360 w 2089407"/>
              <a:gd name="connsiteY2" fmla="*/ 0 h 1103757"/>
              <a:gd name="connsiteX3" fmla="*/ 1279973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297187 w 2089407"/>
              <a:gd name="connsiteY9" fmla="*/ 1103757 h 1103757"/>
              <a:gd name="connsiteX10" fmla="*/ 688931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9237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20588" y="87402"/>
                  <a:pt x="85201" y="7446"/>
                  <a:pt x="183963" y="0"/>
                </a:cubicBezTo>
                <a:cubicBezTo>
                  <a:pt x="433537" y="-14467"/>
                  <a:pt x="462854" y="42408"/>
                  <a:pt x="723360" y="0"/>
                </a:cubicBezTo>
                <a:cubicBezTo>
                  <a:pt x="983866" y="-42408"/>
                  <a:pt x="1086864" y="26718"/>
                  <a:pt x="1279973" y="0"/>
                </a:cubicBezTo>
                <a:cubicBezTo>
                  <a:pt x="1473082" y="-26718"/>
                  <a:pt x="1640212" y="74596"/>
                  <a:pt x="1905444" y="0"/>
                </a:cubicBezTo>
                <a:cubicBezTo>
                  <a:pt x="2002634" y="-5436"/>
                  <a:pt x="2092291" y="77627"/>
                  <a:pt x="2089407" y="183963"/>
                </a:cubicBezTo>
                <a:cubicBezTo>
                  <a:pt x="2119470" y="332697"/>
                  <a:pt x="2073492" y="384892"/>
                  <a:pt x="2089407" y="529804"/>
                </a:cubicBezTo>
                <a:cubicBezTo>
                  <a:pt x="2105322" y="674716"/>
                  <a:pt x="2067926" y="784573"/>
                  <a:pt x="2089407" y="919794"/>
                </a:cubicBezTo>
                <a:cubicBezTo>
                  <a:pt x="2066943" y="1028671"/>
                  <a:pt x="2011616" y="1102451"/>
                  <a:pt x="1905444" y="1103757"/>
                </a:cubicBezTo>
                <a:cubicBezTo>
                  <a:pt x="1761582" y="1132038"/>
                  <a:pt x="1554504" y="1049943"/>
                  <a:pt x="1297187" y="1103757"/>
                </a:cubicBezTo>
                <a:cubicBezTo>
                  <a:pt x="1039870" y="1157571"/>
                  <a:pt x="922554" y="1063758"/>
                  <a:pt x="688931" y="1103757"/>
                </a:cubicBezTo>
                <a:cubicBezTo>
                  <a:pt x="455308" y="1143756"/>
                  <a:pt x="352162" y="1053175"/>
                  <a:pt x="183963" y="1103757"/>
                </a:cubicBezTo>
                <a:cubicBezTo>
                  <a:pt x="59145" y="1113552"/>
                  <a:pt x="1102" y="1034563"/>
                  <a:pt x="0" y="919794"/>
                </a:cubicBezTo>
                <a:cubicBezTo>
                  <a:pt x="-34526" y="765504"/>
                  <a:pt x="37778" y="715120"/>
                  <a:pt x="0" y="559237"/>
                </a:cubicBezTo>
                <a:cubicBezTo>
                  <a:pt x="-37778" y="403354"/>
                  <a:pt x="14125" y="343025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487" y="74237"/>
                  <a:pt x="61194" y="-6443"/>
                  <a:pt x="183963" y="0"/>
                </a:cubicBezTo>
                <a:cubicBezTo>
                  <a:pt x="426438" y="-6510"/>
                  <a:pt x="547576" y="55858"/>
                  <a:pt x="775005" y="0"/>
                </a:cubicBezTo>
                <a:cubicBezTo>
                  <a:pt x="1002434" y="-55858"/>
                  <a:pt x="1166122" y="62774"/>
                  <a:pt x="1314402" y="0"/>
                </a:cubicBezTo>
                <a:cubicBezTo>
                  <a:pt x="1462682" y="-62774"/>
                  <a:pt x="1769223" y="3933"/>
                  <a:pt x="1905444" y="0"/>
                </a:cubicBezTo>
                <a:cubicBezTo>
                  <a:pt x="1989836" y="-5454"/>
                  <a:pt x="2085493" y="101836"/>
                  <a:pt x="2089407" y="183963"/>
                </a:cubicBezTo>
                <a:cubicBezTo>
                  <a:pt x="2118360" y="284865"/>
                  <a:pt x="2057855" y="375945"/>
                  <a:pt x="2089407" y="537162"/>
                </a:cubicBezTo>
                <a:cubicBezTo>
                  <a:pt x="2120959" y="698379"/>
                  <a:pt x="2056334" y="736726"/>
                  <a:pt x="2089407" y="919794"/>
                </a:cubicBezTo>
                <a:cubicBezTo>
                  <a:pt x="2099263" y="1010371"/>
                  <a:pt x="2002569" y="1089441"/>
                  <a:pt x="1905444" y="1103757"/>
                </a:cubicBezTo>
                <a:cubicBezTo>
                  <a:pt x="1637058" y="1136415"/>
                  <a:pt x="1575940" y="1042566"/>
                  <a:pt x="1366047" y="1103757"/>
                </a:cubicBezTo>
                <a:cubicBezTo>
                  <a:pt x="1156154" y="1164948"/>
                  <a:pt x="1032768" y="1046415"/>
                  <a:pt x="792220" y="1103757"/>
                </a:cubicBezTo>
                <a:cubicBezTo>
                  <a:pt x="551672" y="1161099"/>
                  <a:pt x="385069" y="1089143"/>
                  <a:pt x="183963" y="1103757"/>
                </a:cubicBezTo>
                <a:cubicBezTo>
                  <a:pt x="105739" y="1090510"/>
                  <a:pt x="-2695" y="1022666"/>
                  <a:pt x="0" y="919794"/>
                </a:cubicBezTo>
                <a:cubicBezTo>
                  <a:pt x="-27386" y="768691"/>
                  <a:pt x="20990" y="614294"/>
                  <a:pt x="0" y="537162"/>
                </a:cubicBezTo>
                <a:cubicBezTo>
                  <a:pt x="-20990" y="460030"/>
                  <a:pt x="1848" y="308678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6364234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Arms are seized but they have taken money in advance from a mafia buyer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FD94849-1E9F-7678-438D-47D8477AA024}"/>
              </a:ext>
            </a:extLst>
          </p:cNvPr>
          <p:cNvSpPr/>
          <p:nvPr/>
        </p:nvSpPr>
        <p:spPr>
          <a:xfrm>
            <a:off x="2663568" y="3771901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57790 w 2089407"/>
              <a:gd name="connsiteY2" fmla="*/ 0 h 1103757"/>
              <a:gd name="connsiteX3" fmla="*/ 136604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37162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31617 w 2089407"/>
              <a:gd name="connsiteY9" fmla="*/ 1103757 h 1103757"/>
              <a:gd name="connsiteX10" fmla="*/ 809434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66595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860" y="65220"/>
                  <a:pt x="103877" y="-21349"/>
                  <a:pt x="183963" y="0"/>
                </a:cubicBezTo>
                <a:cubicBezTo>
                  <a:pt x="423018" y="-34621"/>
                  <a:pt x="516947" y="67781"/>
                  <a:pt x="757790" y="0"/>
                </a:cubicBezTo>
                <a:cubicBezTo>
                  <a:pt x="998633" y="-67781"/>
                  <a:pt x="1225534" y="45012"/>
                  <a:pt x="1366047" y="0"/>
                </a:cubicBezTo>
                <a:cubicBezTo>
                  <a:pt x="1506560" y="-45012"/>
                  <a:pt x="1767190" y="59208"/>
                  <a:pt x="1905444" y="0"/>
                </a:cubicBezTo>
                <a:cubicBezTo>
                  <a:pt x="1983575" y="694"/>
                  <a:pt x="2075353" y="84412"/>
                  <a:pt x="2089407" y="183963"/>
                </a:cubicBezTo>
                <a:cubicBezTo>
                  <a:pt x="2091618" y="319675"/>
                  <a:pt x="2087632" y="406233"/>
                  <a:pt x="2089407" y="537162"/>
                </a:cubicBezTo>
                <a:cubicBezTo>
                  <a:pt x="2091182" y="668091"/>
                  <a:pt x="2047289" y="795841"/>
                  <a:pt x="2089407" y="919794"/>
                </a:cubicBezTo>
                <a:cubicBezTo>
                  <a:pt x="2083665" y="1013864"/>
                  <a:pt x="2007971" y="1101553"/>
                  <a:pt x="1905444" y="1103757"/>
                </a:cubicBezTo>
                <a:cubicBezTo>
                  <a:pt x="1693632" y="1126792"/>
                  <a:pt x="1522967" y="1089433"/>
                  <a:pt x="1331617" y="1103757"/>
                </a:cubicBezTo>
                <a:cubicBezTo>
                  <a:pt x="1140267" y="1118081"/>
                  <a:pt x="964914" y="1051850"/>
                  <a:pt x="809434" y="1103757"/>
                </a:cubicBezTo>
                <a:cubicBezTo>
                  <a:pt x="653954" y="1155664"/>
                  <a:pt x="467843" y="1059697"/>
                  <a:pt x="183963" y="1103757"/>
                </a:cubicBezTo>
                <a:cubicBezTo>
                  <a:pt x="91610" y="1116710"/>
                  <a:pt x="-20913" y="1027454"/>
                  <a:pt x="0" y="919794"/>
                </a:cubicBezTo>
                <a:cubicBezTo>
                  <a:pt x="-12913" y="751360"/>
                  <a:pt x="26570" y="703788"/>
                  <a:pt x="0" y="566595"/>
                </a:cubicBezTo>
                <a:cubicBezTo>
                  <a:pt x="-26570" y="429402"/>
                  <a:pt x="21201" y="364741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23564" y="99725"/>
                  <a:pt x="84671" y="13267"/>
                  <a:pt x="183963" y="0"/>
                </a:cubicBezTo>
                <a:cubicBezTo>
                  <a:pt x="422603" y="-62328"/>
                  <a:pt x="452700" y="31668"/>
                  <a:pt x="706146" y="0"/>
                </a:cubicBezTo>
                <a:cubicBezTo>
                  <a:pt x="959592" y="-31668"/>
                  <a:pt x="1163069" y="37636"/>
                  <a:pt x="1314402" y="0"/>
                </a:cubicBezTo>
                <a:cubicBezTo>
                  <a:pt x="1465735" y="-37636"/>
                  <a:pt x="1672981" y="24750"/>
                  <a:pt x="1905444" y="0"/>
                </a:cubicBezTo>
                <a:cubicBezTo>
                  <a:pt x="2017531" y="-11382"/>
                  <a:pt x="2074623" y="94726"/>
                  <a:pt x="2089407" y="183963"/>
                </a:cubicBezTo>
                <a:cubicBezTo>
                  <a:pt x="2126924" y="325588"/>
                  <a:pt x="2080628" y="403831"/>
                  <a:pt x="2089407" y="559237"/>
                </a:cubicBezTo>
                <a:cubicBezTo>
                  <a:pt x="2098186" y="714643"/>
                  <a:pt x="2062225" y="798605"/>
                  <a:pt x="2089407" y="919794"/>
                </a:cubicBezTo>
                <a:cubicBezTo>
                  <a:pt x="2077520" y="1023191"/>
                  <a:pt x="2000382" y="1083926"/>
                  <a:pt x="1905444" y="1103757"/>
                </a:cubicBezTo>
                <a:cubicBezTo>
                  <a:pt x="1687175" y="1160769"/>
                  <a:pt x="1554321" y="1078727"/>
                  <a:pt x="1331617" y="1103757"/>
                </a:cubicBezTo>
                <a:cubicBezTo>
                  <a:pt x="1108913" y="1128787"/>
                  <a:pt x="963372" y="1084410"/>
                  <a:pt x="723360" y="1103757"/>
                </a:cubicBezTo>
                <a:cubicBezTo>
                  <a:pt x="483348" y="1123104"/>
                  <a:pt x="348478" y="1101154"/>
                  <a:pt x="183963" y="1103757"/>
                </a:cubicBezTo>
                <a:cubicBezTo>
                  <a:pt x="105608" y="1104426"/>
                  <a:pt x="-3403" y="1023971"/>
                  <a:pt x="0" y="919794"/>
                </a:cubicBezTo>
                <a:cubicBezTo>
                  <a:pt x="-19583" y="746062"/>
                  <a:pt x="27556" y="666800"/>
                  <a:pt x="0" y="544520"/>
                </a:cubicBezTo>
                <a:cubicBezTo>
                  <a:pt x="-27556" y="422240"/>
                  <a:pt x="29621" y="288518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6013782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/>
              <a:t>The mafia’s money is in Cult leaders swizz account and is inaccessible</a:t>
            </a:r>
            <a:endParaRPr lang="en-US" sz="15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8FDE10E-0F9E-8DDA-C7BB-9A0F076E5F53}"/>
              </a:ext>
            </a:extLst>
          </p:cNvPr>
          <p:cNvSpPr/>
          <p:nvPr/>
        </p:nvSpPr>
        <p:spPr>
          <a:xfrm>
            <a:off x="5092443" y="3771900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57790 w 2089407"/>
              <a:gd name="connsiteY2" fmla="*/ 0 h 1103757"/>
              <a:gd name="connsiteX3" fmla="*/ 129718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31617 w 2089407"/>
              <a:gd name="connsiteY9" fmla="*/ 1103757 h 1103757"/>
              <a:gd name="connsiteX10" fmla="*/ 740575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1879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5122" y="106965"/>
                  <a:pt x="103056" y="11143"/>
                  <a:pt x="183963" y="0"/>
                </a:cubicBezTo>
                <a:cubicBezTo>
                  <a:pt x="433946" y="-33876"/>
                  <a:pt x="513819" y="30858"/>
                  <a:pt x="757790" y="0"/>
                </a:cubicBezTo>
                <a:cubicBezTo>
                  <a:pt x="1001761" y="-30858"/>
                  <a:pt x="1077872" y="39952"/>
                  <a:pt x="1297187" y="0"/>
                </a:cubicBezTo>
                <a:cubicBezTo>
                  <a:pt x="1516502" y="-39952"/>
                  <a:pt x="1746482" y="19009"/>
                  <a:pt x="1905444" y="0"/>
                </a:cubicBezTo>
                <a:cubicBezTo>
                  <a:pt x="2035172" y="948"/>
                  <a:pt x="2078347" y="82922"/>
                  <a:pt x="2089407" y="183963"/>
                </a:cubicBezTo>
                <a:cubicBezTo>
                  <a:pt x="2111409" y="306885"/>
                  <a:pt x="2082679" y="398297"/>
                  <a:pt x="2089407" y="529804"/>
                </a:cubicBezTo>
                <a:cubicBezTo>
                  <a:pt x="2096135" y="661311"/>
                  <a:pt x="2062182" y="760247"/>
                  <a:pt x="2089407" y="919794"/>
                </a:cubicBezTo>
                <a:cubicBezTo>
                  <a:pt x="2087646" y="1033907"/>
                  <a:pt x="1991176" y="1080791"/>
                  <a:pt x="1905444" y="1103757"/>
                </a:cubicBezTo>
                <a:cubicBezTo>
                  <a:pt x="1631662" y="1121904"/>
                  <a:pt x="1579452" y="1079460"/>
                  <a:pt x="1331617" y="1103757"/>
                </a:cubicBezTo>
                <a:cubicBezTo>
                  <a:pt x="1083782" y="1128054"/>
                  <a:pt x="976868" y="1039809"/>
                  <a:pt x="740575" y="1103757"/>
                </a:cubicBezTo>
                <a:cubicBezTo>
                  <a:pt x="504282" y="1167705"/>
                  <a:pt x="330148" y="1096029"/>
                  <a:pt x="183963" y="1103757"/>
                </a:cubicBezTo>
                <a:cubicBezTo>
                  <a:pt x="105267" y="1111173"/>
                  <a:pt x="2799" y="1021894"/>
                  <a:pt x="0" y="919794"/>
                </a:cubicBezTo>
                <a:cubicBezTo>
                  <a:pt x="-7591" y="772930"/>
                  <a:pt x="30446" y="709152"/>
                  <a:pt x="0" y="551879"/>
                </a:cubicBezTo>
                <a:cubicBezTo>
                  <a:pt x="-30446" y="394606"/>
                  <a:pt x="21941" y="316935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23080" y="80201"/>
                  <a:pt x="80827" y="-19452"/>
                  <a:pt x="183963" y="0"/>
                </a:cubicBezTo>
                <a:cubicBezTo>
                  <a:pt x="388463" y="-20909"/>
                  <a:pt x="640823" y="8577"/>
                  <a:pt x="757790" y="0"/>
                </a:cubicBezTo>
                <a:cubicBezTo>
                  <a:pt x="874757" y="-8577"/>
                  <a:pt x="1126488" y="37437"/>
                  <a:pt x="1279973" y="0"/>
                </a:cubicBezTo>
                <a:cubicBezTo>
                  <a:pt x="1433458" y="-37437"/>
                  <a:pt x="1719240" y="26530"/>
                  <a:pt x="1905444" y="0"/>
                </a:cubicBezTo>
                <a:cubicBezTo>
                  <a:pt x="2007309" y="7232"/>
                  <a:pt x="2069750" y="68215"/>
                  <a:pt x="2089407" y="183963"/>
                </a:cubicBezTo>
                <a:cubicBezTo>
                  <a:pt x="2115742" y="308129"/>
                  <a:pt x="2085101" y="460340"/>
                  <a:pt x="2089407" y="544520"/>
                </a:cubicBezTo>
                <a:cubicBezTo>
                  <a:pt x="2093713" y="628700"/>
                  <a:pt x="2067924" y="764807"/>
                  <a:pt x="2089407" y="919794"/>
                </a:cubicBezTo>
                <a:cubicBezTo>
                  <a:pt x="2083839" y="1018216"/>
                  <a:pt x="2003975" y="1098421"/>
                  <a:pt x="1905444" y="1103757"/>
                </a:cubicBezTo>
                <a:cubicBezTo>
                  <a:pt x="1693713" y="1140591"/>
                  <a:pt x="1577247" y="1049074"/>
                  <a:pt x="1314402" y="1103757"/>
                </a:cubicBezTo>
                <a:cubicBezTo>
                  <a:pt x="1051557" y="1158440"/>
                  <a:pt x="1030170" y="1069353"/>
                  <a:pt x="792220" y="1103757"/>
                </a:cubicBezTo>
                <a:cubicBezTo>
                  <a:pt x="554270" y="1138161"/>
                  <a:pt x="468180" y="1041993"/>
                  <a:pt x="183963" y="1103757"/>
                </a:cubicBezTo>
                <a:cubicBezTo>
                  <a:pt x="95812" y="1089659"/>
                  <a:pt x="-5010" y="1025356"/>
                  <a:pt x="0" y="919794"/>
                </a:cubicBezTo>
                <a:cubicBezTo>
                  <a:pt x="-28165" y="765743"/>
                  <a:pt x="23653" y="671343"/>
                  <a:pt x="0" y="566595"/>
                </a:cubicBezTo>
                <a:cubicBezTo>
                  <a:pt x="-23653" y="461847"/>
                  <a:pt x="30067" y="270202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55358386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Broker is locked and threatened by the arms buyer Mafia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7BA9F53-F36D-2DB8-3F84-3C88A68798F5}"/>
              </a:ext>
            </a:extLst>
          </p:cNvPr>
          <p:cNvSpPr/>
          <p:nvPr/>
        </p:nvSpPr>
        <p:spPr>
          <a:xfrm>
            <a:off x="7521318" y="3771899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06146 w 2089407"/>
              <a:gd name="connsiteY2" fmla="*/ 0 h 1103757"/>
              <a:gd name="connsiteX3" fmla="*/ 129718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59237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66047 w 2089407"/>
              <a:gd name="connsiteY9" fmla="*/ 1103757 h 1103757"/>
              <a:gd name="connsiteX10" fmla="*/ 843864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44520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6414" y="100112"/>
                  <a:pt x="62255" y="-10469"/>
                  <a:pt x="183963" y="0"/>
                </a:cubicBezTo>
                <a:cubicBezTo>
                  <a:pt x="362597" y="-28737"/>
                  <a:pt x="584128" y="52053"/>
                  <a:pt x="706146" y="0"/>
                </a:cubicBezTo>
                <a:cubicBezTo>
                  <a:pt x="828164" y="-52053"/>
                  <a:pt x="1156491" y="58654"/>
                  <a:pt x="1297187" y="0"/>
                </a:cubicBezTo>
                <a:cubicBezTo>
                  <a:pt x="1437883" y="-58654"/>
                  <a:pt x="1728622" y="67932"/>
                  <a:pt x="1905444" y="0"/>
                </a:cubicBezTo>
                <a:cubicBezTo>
                  <a:pt x="2021322" y="25960"/>
                  <a:pt x="2093296" y="79704"/>
                  <a:pt x="2089407" y="183963"/>
                </a:cubicBezTo>
                <a:cubicBezTo>
                  <a:pt x="2125825" y="285179"/>
                  <a:pt x="2076563" y="426760"/>
                  <a:pt x="2089407" y="559237"/>
                </a:cubicBezTo>
                <a:cubicBezTo>
                  <a:pt x="2102251" y="691714"/>
                  <a:pt x="2065891" y="768381"/>
                  <a:pt x="2089407" y="919794"/>
                </a:cubicBezTo>
                <a:cubicBezTo>
                  <a:pt x="2092994" y="1050742"/>
                  <a:pt x="2006938" y="1093885"/>
                  <a:pt x="1905444" y="1103757"/>
                </a:cubicBezTo>
                <a:cubicBezTo>
                  <a:pt x="1724960" y="1136642"/>
                  <a:pt x="1626572" y="1086607"/>
                  <a:pt x="1366047" y="1103757"/>
                </a:cubicBezTo>
                <a:cubicBezTo>
                  <a:pt x="1105522" y="1120907"/>
                  <a:pt x="1051515" y="1085147"/>
                  <a:pt x="843864" y="1103757"/>
                </a:cubicBezTo>
                <a:cubicBezTo>
                  <a:pt x="636213" y="1122367"/>
                  <a:pt x="332780" y="1027326"/>
                  <a:pt x="183963" y="1103757"/>
                </a:cubicBezTo>
                <a:cubicBezTo>
                  <a:pt x="54896" y="1108436"/>
                  <a:pt x="23549" y="1006052"/>
                  <a:pt x="0" y="919794"/>
                </a:cubicBezTo>
                <a:cubicBezTo>
                  <a:pt x="-25714" y="741049"/>
                  <a:pt x="1923" y="717994"/>
                  <a:pt x="0" y="544520"/>
                </a:cubicBezTo>
                <a:cubicBezTo>
                  <a:pt x="-1923" y="371046"/>
                  <a:pt x="4751" y="263143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1422" y="106940"/>
                  <a:pt x="94412" y="12250"/>
                  <a:pt x="183963" y="0"/>
                </a:cubicBezTo>
                <a:cubicBezTo>
                  <a:pt x="353694" y="-29951"/>
                  <a:pt x="480695" y="8835"/>
                  <a:pt x="775005" y="0"/>
                </a:cubicBezTo>
                <a:cubicBezTo>
                  <a:pt x="1069315" y="-8835"/>
                  <a:pt x="1212407" y="27584"/>
                  <a:pt x="1331617" y="0"/>
                </a:cubicBezTo>
                <a:cubicBezTo>
                  <a:pt x="1450827" y="-27584"/>
                  <a:pt x="1758702" y="13976"/>
                  <a:pt x="1905444" y="0"/>
                </a:cubicBezTo>
                <a:cubicBezTo>
                  <a:pt x="1999925" y="-6576"/>
                  <a:pt x="2086743" y="87502"/>
                  <a:pt x="2089407" y="183963"/>
                </a:cubicBezTo>
                <a:cubicBezTo>
                  <a:pt x="2097121" y="344714"/>
                  <a:pt x="2046612" y="447009"/>
                  <a:pt x="2089407" y="544520"/>
                </a:cubicBezTo>
                <a:cubicBezTo>
                  <a:pt x="2132202" y="642031"/>
                  <a:pt x="2061706" y="778403"/>
                  <a:pt x="2089407" y="919794"/>
                </a:cubicBezTo>
                <a:cubicBezTo>
                  <a:pt x="2094178" y="998288"/>
                  <a:pt x="2008377" y="1101001"/>
                  <a:pt x="1905444" y="1103757"/>
                </a:cubicBezTo>
                <a:cubicBezTo>
                  <a:pt x="1763649" y="1151702"/>
                  <a:pt x="1560465" y="1067057"/>
                  <a:pt x="1297187" y="1103757"/>
                </a:cubicBezTo>
                <a:cubicBezTo>
                  <a:pt x="1033909" y="1140457"/>
                  <a:pt x="875897" y="1057514"/>
                  <a:pt x="688931" y="1103757"/>
                </a:cubicBezTo>
                <a:cubicBezTo>
                  <a:pt x="501965" y="1150000"/>
                  <a:pt x="394341" y="1076021"/>
                  <a:pt x="183963" y="1103757"/>
                </a:cubicBezTo>
                <a:cubicBezTo>
                  <a:pt x="86908" y="1091407"/>
                  <a:pt x="13962" y="1009035"/>
                  <a:pt x="0" y="919794"/>
                </a:cubicBezTo>
                <a:cubicBezTo>
                  <a:pt x="-28012" y="779171"/>
                  <a:pt x="24053" y="668276"/>
                  <a:pt x="0" y="559237"/>
                </a:cubicBezTo>
                <a:cubicBezTo>
                  <a:pt x="-24053" y="450198"/>
                  <a:pt x="15870" y="336409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4916443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Broker plans to pay the mafia by getting drugs from supplier for loan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08228DE-9E01-5D2F-E6F5-ABA12ACE007F}"/>
              </a:ext>
            </a:extLst>
          </p:cNvPr>
          <p:cNvSpPr/>
          <p:nvPr/>
        </p:nvSpPr>
        <p:spPr>
          <a:xfrm>
            <a:off x="9950193" y="3755122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40575 w 2089407"/>
              <a:gd name="connsiteY2" fmla="*/ 0 h 1103757"/>
              <a:gd name="connsiteX3" fmla="*/ 1279973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59237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31617 w 2089407"/>
              <a:gd name="connsiteY9" fmla="*/ 1103757 h 1103757"/>
              <a:gd name="connsiteX10" fmla="*/ 775005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37162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426" y="72979"/>
                  <a:pt x="85630" y="572"/>
                  <a:pt x="183963" y="0"/>
                </a:cubicBezTo>
                <a:cubicBezTo>
                  <a:pt x="446192" y="-28454"/>
                  <a:pt x="545750" y="51435"/>
                  <a:pt x="740575" y="0"/>
                </a:cubicBezTo>
                <a:cubicBezTo>
                  <a:pt x="935400" y="-51435"/>
                  <a:pt x="1160835" y="24045"/>
                  <a:pt x="1279973" y="0"/>
                </a:cubicBezTo>
                <a:cubicBezTo>
                  <a:pt x="1399111" y="-24045"/>
                  <a:pt x="1779519" y="23985"/>
                  <a:pt x="1905444" y="0"/>
                </a:cubicBezTo>
                <a:cubicBezTo>
                  <a:pt x="2008061" y="-5204"/>
                  <a:pt x="2066505" y="85556"/>
                  <a:pt x="2089407" y="183963"/>
                </a:cubicBezTo>
                <a:cubicBezTo>
                  <a:pt x="2126681" y="345047"/>
                  <a:pt x="2075711" y="397640"/>
                  <a:pt x="2089407" y="559237"/>
                </a:cubicBezTo>
                <a:cubicBezTo>
                  <a:pt x="2103103" y="720834"/>
                  <a:pt x="2060818" y="800506"/>
                  <a:pt x="2089407" y="919794"/>
                </a:cubicBezTo>
                <a:cubicBezTo>
                  <a:pt x="2070254" y="1042759"/>
                  <a:pt x="2002083" y="1084847"/>
                  <a:pt x="1905444" y="1103757"/>
                </a:cubicBezTo>
                <a:cubicBezTo>
                  <a:pt x="1691557" y="1140656"/>
                  <a:pt x="1592700" y="1050921"/>
                  <a:pt x="1331617" y="1103757"/>
                </a:cubicBezTo>
                <a:cubicBezTo>
                  <a:pt x="1070534" y="1156593"/>
                  <a:pt x="896053" y="1052754"/>
                  <a:pt x="775005" y="1103757"/>
                </a:cubicBezTo>
                <a:cubicBezTo>
                  <a:pt x="653957" y="1154760"/>
                  <a:pt x="461003" y="1065312"/>
                  <a:pt x="183963" y="1103757"/>
                </a:cubicBezTo>
                <a:cubicBezTo>
                  <a:pt x="60144" y="1117643"/>
                  <a:pt x="-5710" y="1022384"/>
                  <a:pt x="0" y="919794"/>
                </a:cubicBezTo>
                <a:cubicBezTo>
                  <a:pt x="-34747" y="824938"/>
                  <a:pt x="42037" y="690825"/>
                  <a:pt x="0" y="537162"/>
                </a:cubicBezTo>
                <a:cubicBezTo>
                  <a:pt x="-42037" y="383499"/>
                  <a:pt x="27481" y="275348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16872" y="98605"/>
                  <a:pt x="69454" y="22847"/>
                  <a:pt x="183963" y="0"/>
                </a:cubicBezTo>
                <a:cubicBezTo>
                  <a:pt x="301207" y="-6279"/>
                  <a:pt x="507823" y="35594"/>
                  <a:pt x="740575" y="0"/>
                </a:cubicBezTo>
                <a:cubicBezTo>
                  <a:pt x="973327" y="-35594"/>
                  <a:pt x="1073425" y="42326"/>
                  <a:pt x="1262758" y="0"/>
                </a:cubicBezTo>
                <a:cubicBezTo>
                  <a:pt x="1452091" y="-42326"/>
                  <a:pt x="1772864" y="35253"/>
                  <a:pt x="1905444" y="0"/>
                </a:cubicBezTo>
                <a:cubicBezTo>
                  <a:pt x="2035482" y="-5882"/>
                  <a:pt x="2084436" y="81966"/>
                  <a:pt x="2089407" y="183963"/>
                </a:cubicBezTo>
                <a:cubicBezTo>
                  <a:pt x="2091269" y="282375"/>
                  <a:pt x="2079166" y="467269"/>
                  <a:pt x="2089407" y="551879"/>
                </a:cubicBezTo>
                <a:cubicBezTo>
                  <a:pt x="2099648" y="636489"/>
                  <a:pt x="2088369" y="834251"/>
                  <a:pt x="2089407" y="919794"/>
                </a:cubicBezTo>
                <a:cubicBezTo>
                  <a:pt x="2087097" y="1021115"/>
                  <a:pt x="2033032" y="1111883"/>
                  <a:pt x="1905444" y="1103757"/>
                </a:cubicBezTo>
                <a:cubicBezTo>
                  <a:pt x="1677299" y="1121022"/>
                  <a:pt x="1454905" y="1057735"/>
                  <a:pt x="1297187" y="1103757"/>
                </a:cubicBezTo>
                <a:cubicBezTo>
                  <a:pt x="1139469" y="1149779"/>
                  <a:pt x="953028" y="1060317"/>
                  <a:pt x="740575" y="1103757"/>
                </a:cubicBezTo>
                <a:cubicBezTo>
                  <a:pt x="528122" y="1147197"/>
                  <a:pt x="356897" y="1100873"/>
                  <a:pt x="183963" y="1103757"/>
                </a:cubicBezTo>
                <a:cubicBezTo>
                  <a:pt x="57589" y="1107662"/>
                  <a:pt x="3116" y="1029410"/>
                  <a:pt x="0" y="919794"/>
                </a:cubicBezTo>
                <a:cubicBezTo>
                  <a:pt x="-1682" y="737176"/>
                  <a:pt x="45802" y="702109"/>
                  <a:pt x="0" y="537162"/>
                </a:cubicBezTo>
                <a:cubicBezTo>
                  <a:pt x="-45802" y="372215"/>
                  <a:pt x="4464" y="347928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7452765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effectLst/>
              </a:rPr>
              <a:t>The pharma’s ship that is carrying the drugs drowns in the ocean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2B17FF-528E-8A24-903F-9E9BD7A80E66}"/>
              </a:ext>
            </a:extLst>
          </p:cNvPr>
          <p:cNvSpPr/>
          <p:nvPr/>
        </p:nvSpPr>
        <p:spPr>
          <a:xfrm>
            <a:off x="234693" y="5419724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23360 w 2089407"/>
              <a:gd name="connsiteY2" fmla="*/ 0 h 1103757"/>
              <a:gd name="connsiteX3" fmla="*/ 133161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66595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31617 w 2089407"/>
              <a:gd name="connsiteY9" fmla="*/ 1103757 h 1103757"/>
              <a:gd name="connsiteX10" fmla="*/ 809434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9237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5312" y="82687"/>
                  <a:pt x="75839" y="10142"/>
                  <a:pt x="183963" y="0"/>
                </a:cubicBezTo>
                <a:cubicBezTo>
                  <a:pt x="428832" y="-63293"/>
                  <a:pt x="529296" y="2335"/>
                  <a:pt x="723360" y="0"/>
                </a:cubicBezTo>
                <a:cubicBezTo>
                  <a:pt x="917424" y="-2335"/>
                  <a:pt x="1207684" y="70682"/>
                  <a:pt x="1331617" y="0"/>
                </a:cubicBezTo>
                <a:cubicBezTo>
                  <a:pt x="1455550" y="-70682"/>
                  <a:pt x="1750011" y="50309"/>
                  <a:pt x="1905444" y="0"/>
                </a:cubicBezTo>
                <a:cubicBezTo>
                  <a:pt x="2001343" y="-13541"/>
                  <a:pt x="2088734" y="78469"/>
                  <a:pt x="2089407" y="183963"/>
                </a:cubicBezTo>
                <a:cubicBezTo>
                  <a:pt x="2104455" y="367598"/>
                  <a:pt x="2061950" y="383389"/>
                  <a:pt x="2089407" y="566595"/>
                </a:cubicBezTo>
                <a:cubicBezTo>
                  <a:pt x="2116864" y="749801"/>
                  <a:pt x="2069281" y="847054"/>
                  <a:pt x="2089407" y="919794"/>
                </a:cubicBezTo>
                <a:cubicBezTo>
                  <a:pt x="2094644" y="1031020"/>
                  <a:pt x="1989201" y="1089769"/>
                  <a:pt x="1905444" y="1103757"/>
                </a:cubicBezTo>
                <a:cubicBezTo>
                  <a:pt x="1639238" y="1152627"/>
                  <a:pt x="1520215" y="1068029"/>
                  <a:pt x="1331617" y="1103757"/>
                </a:cubicBezTo>
                <a:cubicBezTo>
                  <a:pt x="1143019" y="1139485"/>
                  <a:pt x="941882" y="1072278"/>
                  <a:pt x="809434" y="1103757"/>
                </a:cubicBezTo>
                <a:cubicBezTo>
                  <a:pt x="676986" y="1135236"/>
                  <a:pt x="427566" y="1064529"/>
                  <a:pt x="183963" y="1103757"/>
                </a:cubicBezTo>
                <a:cubicBezTo>
                  <a:pt x="74045" y="1075079"/>
                  <a:pt x="-14715" y="1033449"/>
                  <a:pt x="0" y="919794"/>
                </a:cubicBezTo>
                <a:cubicBezTo>
                  <a:pt x="-36375" y="811060"/>
                  <a:pt x="40066" y="635834"/>
                  <a:pt x="0" y="559237"/>
                </a:cubicBezTo>
                <a:cubicBezTo>
                  <a:pt x="-40066" y="482640"/>
                  <a:pt x="26015" y="348439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21972" y="84996"/>
                  <a:pt x="96297" y="-11125"/>
                  <a:pt x="183963" y="0"/>
                </a:cubicBezTo>
                <a:cubicBezTo>
                  <a:pt x="343012" y="-18986"/>
                  <a:pt x="473755" y="7971"/>
                  <a:pt x="740575" y="0"/>
                </a:cubicBezTo>
                <a:cubicBezTo>
                  <a:pt x="1007395" y="-7971"/>
                  <a:pt x="1141185" y="65646"/>
                  <a:pt x="1331617" y="0"/>
                </a:cubicBezTo>
                <a:cubicBezTo>
                  <a:pt x="1522049" y="-65646"/>
                  <a:pt x="1713859" y="12929"/>
                  <a:pt x="1905444" y="0"/>
                </a:cubicBezTo>
                <a:cubicBezTo>
                  <a:pt x="2023871" y="-20519"/>
                  <a:pt x="2097607" y="91163"/>
                  <a:pt x="2089407" y="183963"/>
                </a:cubicBezTo>
                <a:cubicBezTo>
                  <a:pt x="2099905" y="269164"/>
                  <a:pt x="2070820" y="437018"/>
                  <a:pt x="2089407" y="551879"/>
                </a:cubicBezTo>
                <a:cubicBezTo>
                  <a:pt x="2107994" y="666740"/>
                  <a:pt x="2068400" y="823174"/>
                  <a:pt x="2089407" y="919794"/>
                </a:cubicBezTo>
                <a:cubicBezTo>
                  <a:pt x="2095976" y="1031876"/>
                  <a:pt x="2007037" y="1097386"/>
                  <a:pt x="1905444" y="1103757"/>
                </a:cubicBezTo>
                <a:cubicBezTo>
                  <a:pt x="1672371" y="1166953"/>
                  <a:pt x="1595368" y="1098781"/>
                  <a:pt x="1348832" y="1103757"/>
                </a:cubicBezTo>
                <a:cubicBezTo>
                  <a:pt x="1102296" y="1108733"/>
                  <a:pt x="1015519" y="1092461"/>
                  <a:pt x="792220" y="1103757"/>
                </a:cubicBezTo>
                <a:cubicBezTo>
                  <a:pt x="568921" y="1115053"/>
                  <a:pt x="484706" y="1083567"/>
                  <a:pt x="183963" y="1103757"/>
                </a:cubicBezTo>
                <a:cubicBezTo>
                  <a:pt x="80551" y="1106047"/>
                  <a:pt x="29079" y="1027195"/>
                  <a:pt x="0" y="919794"/>
                </a:cubicBezTo>
                <a:cubicBezTo>
                  <a:pt x="-41107" y="835137"/>
                  <a:pt x="15223" y="665643"/>
                  <a:pt x="0" y="566595"/>
                </a:cubicBezTo>
                <a:cubicBezTo>
                  <a:pt x="-15223" y="467547"/>
                  <a:pt x="14484" y="334073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7588053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The broker makes himself to get caught by the CBI so that he is safe in JC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3B65248-85D3-7DAF-30C1-C0B6305B9FA4}"/>
              </a:ext>
            </a:extLst>
          </p:cNvPr>
          <p:cNvSpPr/>
          <p:nvPr/>
        </p:nvSpPr>
        <p:spPr>
          <a:xfrm>
            <a:off x="2663568" y="5419723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06146 w 2089407"/>
              <a:gd name="connsiteY2" fmla="*/ 0 h 1103757"/>
              <a:gd name="connsiteX3" fmla="*/ 1314402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37162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31617 w 2089407"/>
              <a:gd name="connsiteY9" fmla="*/ 1103757 h 1103757"/>
              <a:gd name="connsiteX10" fmla="*/ 79222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66595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2984" y="97882"/>
                  <a:pt x="63707" y="15331"/>
                  <a:pt x="183963" y="0"/>
                </a:cubicBezTo>
                <a:cubicBezTo>
                  <a:pt x="374490" y="-22277"/>
                  <a:pt x="499113" y="56281"/>
                  <a:pt x="706146" y="0"/>
                </a:cubicBezTo>
                <a:cubicBezTo>
                  <a:pt x="913179" y="-56281"/>
                  <a:pt x="1096831" y="1945"/>
                  <a:pt x="1314402" y="0"/>
                </a:cubicBezTo>
                <a:cubicBezTo>
                  <a:pt x="1531973" y="-1945"/>
                  <a:pt x="1650634" y="14222"/>
                  <a:pt x="1905444" y="0"/>
                </a:cubicBezTo>
                <a:cubicBezTo>
                  <a:pt x="1982408" y="-7195"/>
                  <a:pt x="2069609" y="99984"/>
                  <a:pt x="2089407" y="183963"/>
                </a:cubicBezTo>
                <a:cubicBezTo>
                  <a:pt x="2125226" y="354530"/>
                  <a:pt x="2089159" y="395543"/>
                  <a:pt x="2089407" y="537162"/>
                </a:cubicBezTo>
                <a:cubicBezTo>
                  <a:pt x="2089655" y="678781"/>
                  <a:pt x="2087729" y="828065"/>
                  <a:pt x="2089407" y="919794"/>
                </a:cubicBezTo>
                <a:cubicBezTo>
                  <a:pt x="2104178" y="1033377"/>
                  <a:pt x="2007968" y="1110585"/>
                  <a:pt x="1905444" y="1103757"/>
                </a:cubicBezTo>
                <a:cubicBezTo>
                  <a:pt x="1769537" y="1120091"/>
                  <a:pt x="1536432" y="1070223"/>
                  <a:pt x="1331617" y="1103757"/>
                </a:cubicBezTo>
                <a:cubicBezTo>
                  <a:pt x="1126802" y="1137291"/>
                  <a:pt x="1054631" y="1063596"/>
                  <a:pt x="792220" y="1103757"/>
                </a:cubicBezTo>
                <a:cubicBezTo>
                  <a:pt x="529809" y="1143918"/>
                  <a:pt x="406630" y="1054218"/>
                  <a:pt x="183963" y="1103757"/>
                </a:cubicBezTo>
                <a:cubicBezTo>
                  <a:pt x="58110" y="1119676"/>
                  <a:pt x="27355" y="1022037"/>
                  <a:pt x="0" y="919794"/>
                </a:cubicBezTo>
                <a:cubicBezTo>
                  <a:pt x="-32457" y="822959"/>
                  <a:pt x="9632" y="671469"/>
                  <a:pt x="0" y="566595"/>
                </a:cubicBezTo>
                <a:cubicBezTo>
                  <a:pt x="-9632" y="461721"/>
                  <a:pt x="26783" y="303959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15846" y="107431"/>
                  <a:pt x="86881" y="14131"/>
                  <a:pt x="183963" y="0"/>
                </a:cubicBezTo>
                <a:cubicBezTo>
                  <a:pt x="373066" y="-26059"/>
                  <a:pt x="461996" y="25002"/>
                  <a:pt x="723360" y="0"/>
                </a:cubicBezTo>
                <a:cubicBezTo>
                  <a:pt x="984724" y="-25002"/>
                  <a:pt x="1039981" y="67524"/>
                  <a:pt x="1314402" y="0"/>
                </a:cubicBezTo>
                <a:cubicBezTo>
                  <a:pt x="1588823" y="-67524"/>
                  <a:pt x="1635035" y="36783"/>
                  <a:pt x="1905444" y="0"/>
                </a:cubicBezTo>
                <a:cubicBezTo>
                  <a:pt x="2018358" y="-8678"/>
                  <a:pt x="2096012" y="106703"/>
                  <a:pt x="2089407" y="183963"/>
                </a:cubicBezTo>
                <a:cubicBezTo>
                  <a:pt x="2127224" y="356230"/>
                  <a:pt x="2087056" y="434570"/>
                  <a:pt x="2089407" y="559237"/>
                </a:cubicBezTo>
                <a:cubicBezTo>
                  <a:pt x="2091758" y="683904"/>
                  <a:pt x="2070648" y="775318"/>
                  <a:pt x="2089407" y="919794"/>
                </a:cubicBezTo>
                <a:cubicBezTo>
                  <a:pt x="2088567" y="1032104"/>
                  <a:pt x="2003601" y="1096662"/>
                  <a:pt x="1905444" y="1103757"/>
                </a:cubicBezTo>
                <a:cubicBezTo>
                  <a:pt x="1728354" y="1112610"/>
                  <a:pt x="1528621" y="1093710"/>
                  <a:pt x="1366047" y="1103757"/>
                </a:cubicBezTo>
                <a:cubicBezTo>
                  <a:pt x="1203473" y="1113804"/>
                  <a:pt x="988544" y="1060257"/>
                  <a:pt x="843864" y="1103757"/>
                </a:cubicBezTo>
                <a:cubicBezTo>
                  <a:pt x="699184" y="1147257"/>
                  <a:pt x="377310" y="1074651"/>
                  <a:pt x="183963" y="1103757"/>
                </a:cubicBezTo>
                <a:cubicBezTo>
                  <a:pt x="68461" y="1097050"/>
                  <a:pt x="-5279" y="1022267"/>
                  <a:pt x="0" y="919794"/>
                </a:cubicBezTo>
                <a:cubicBezTo>
                  <a:pt x="-11536" y="814452"/>
                  <a:pt x="19240" y="730925"/>
                  <a:pt x="0" y="566595"/>
                </a:cubicBezTo>
                <a:cubicBezTo>
                  <a:pt x="-19240" y="402265"/>
                  <a:pt x="12289" y="263413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6688249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The pharma owner kills himself in fear rather than getting tortured by the mafia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9581726-3F8A-3017-3F2C-DE1DDBE6A216}"/>
              </a:ext>
            </a:extLst>
          </p:cNvPr>
          <p:cNvSpPr/>
          <p:nvPr/>
        </p:nvSpPr>
        <p:spPr>
          <a:xfrm>
            <a:off x="5092443" y="5419722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75005 w 2089407"/>
              <a:gd name="connsiteY2" fmla="*/ 0 h 1103757"/>
              <a:gd name="connsiteX3" fmla="*/ 129718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66595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31617 w 2089407"/>
              <a:gd name="connsiteY9" fmla="*/ 1103757 h 1103757"/>
              <a:gd name="connsiteX10" fmla="*/ 72336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9237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2316" y="53929"/>
                  <a:pt x="81923" y="2551"/>
                  <a:pt x="183963" y="0"/>
                </a:cubicBezTo>
                <a:cubicBezTo>
                  <a:pt x="320878" y="-51102"/>
                  <a:pt x="655763" y="51159"/>
                  <a:pt x="775005" y="0"/>
                </a:cubicBezTo>
                <a:cubicBezTo>
                  <a:pt x="894247" y="-51159"/>
                  <a:pt x="1175651" y="30418"/>
                  <a:pt x="1297187" y="0"/>
                </a:cubicBezTo>
                <a:cubicBezTo>
                  <a:pt x="1418723" y="-30418"/>
                  <a:pt x="1718709" y="54404"/>
                  <a:pt x="1905444" y="0"/>
                </a:cubicBezTo>
                <a:cubicBezTo>
                  <a:pt x="2022913" y="1320"/>
                  <a:pt x="2074625" y="99517"/>
                  <a:pt x="2089407" y="183963"/>
                </a:cubicBezTo>
                <a:cubicBezTo>
                  <a:pt x="2126943" y="352139"/>
                  <a:pt x="2044854" y="431298"/>
                  <a:pt x="2089407" y="566595"/>
                </a:cubicBezTo>
                <a:cubicBezTo>
                  <a:pt x="2133960" y="701892"/>
                  <a:pt x="2062681" y="817510"/>
                  <a:pt x="2089407" y="919794"/>
                </a:cubicBezTo>
                <a:cubicBezTo>
                  <a:pt x="2085785" y="1017424"/>
                  <a:pt x="2011116" y="1100962"/>
                  <a:pt x="1905444" y="1103757"/>
                </a:cubicBezTo>
                <a:cubicBezTo>
                  <a:pt x="1690641" y="1145941"/>
                  <a:pt x="1593194" y="1065491"/>
                  <a:pt x="1331617" y="1103757"/>
                </a:cubicBezTo>
                <a:cubicBezTo>
                  <a:pt x="1070040" y="1142023"/>
                  <a:pt x="976881" y="1095781"/>
                  <a:pt x="723360" y="1103757"/>
                </a:cubicBezTo>
                <a:cubicBezTo>
                  <a:pt x="469839" y="1111733"/>
                  <a:pt x="347861" y="1074262"/>
                  <a:pt x="183963" y="1103757"/>
                </a:cubicBezTo>
                <a:cubicBezTo>
                  <a:pt x="93697" y="1104894"/>
                  <a:pt x="-4774" y="1024236"/>
                  <a:pt x="0" y="919794"/>
                </a:cubicBezTo>
                <a:cubicBezTo>
                  <a:pt x="-42188" y="822907"/>
                  <a:pt x="24959" y="660616"/>
                  <a:pt x="0" y="559237"/>
                </a:cubicBezTo>
                <a:cubicBezTo>
                  <a:pt x="-24959" y="457858"/>
                  <a:pt x="14153" y="308809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19802" y="94110"/>
                  <a:pt x="87340" y="19057"/>
                  <a:pt x="183963" y="0"/>
                </a:cubicBezTo>
                <a:cubicBezTo>
                  <a:pt x="320803" y="-4219"/>
                  <a:pt x="540495" y="40109"/>
                  <a:pt x="740575" y="0"/>
                </a:cubicBezTo>
                <a:cubicBezTo>
                  <a:pt x="940655" y="-40109"/>
                  <a:pt x="1105014" y="45571"/>
                  <a:pt x="1297187" y="0"/>
                </a:cubicBezTo>
                <a:cubicBezTo>
                  <a:pt x="1489360" y="-45571"/>
                  <a:pt x="1655209" y="27634"/>
                  <a:pt x="1905444" y="0"/>
                </a:cubicBezTo>
                <a:cubicBezTo>
                  <a:pt x="2005235" y="-4803"/>
                  <a:pt x="2086328" y="101955"/>
                  <a:pt x="2089407" y="183963"/>
                </a:cubicBezTo>
                <a:cubicBezTo>
                  <a:pt x="2124747" y="329123"/>
                  <a:pt x="2058041" y="402020"/>
                  <a:pt x="2089407" y="544520"/>
                </a:cubicBezTo>
                <a:cubicBezTo>
                  <a:pt x="2120773" y="687020"/>
                  <a:pt x="2075409" y="750723"/>
                  <a:pt x="2089407" y="919794"/>
                </a:cubicBezTo>
                <a:cubicBezTo>
                  <a:pt x="2093873" y="1017882"/>
                  <a:pt x="2010561" y="1108395"/>
                  <a:pt x="1905444" y="1103757"/>
                </a:cubicBezTo>
                <a:cubicBezTo>
                  <a:pt x="1718791" y="1120296"/>
                  <a:pt x="1544207" y="1039807"/>
                  <a:pt x="1366047" y="1103757"/>
                </a:cubicBezTo>
                <a:cubicBezTo>
                  <a:pt x="1187887" y="1167707"/>
                  <a:pt x="1011865" y="1101754"/>
                  <a:pt x="792220" y="1103757"/>
                </a:cubicBezTo>
                <a:cubicBezTo>
                  <a:pt x="572575" y="1105760"/>
                  <a:pt x="473208" y="1045757"/>
                  <a:pt x="183963" y="1103757"/>
                </a:cubicBezTo>
                <a:cubicBezTo>
                  <a:pt x="82508" y="1106891"/>
                  <a:pt x="9264" y="1012877"/>
                  <a:pt x="0" y="919794"/>
                </a:cubicBezTo>
                <a:cubicBezTo>
                  <a:pt x="-23343" y="808797"/>
                  <a:pt x="13416" y="706718"/>
                  <a:pt x="0" y="537162"/>
                </a:cubicBezTo>
                <a:cubicBezTo>
                  <a:pt x="-13416" y="367606"/>
                  <a:pt x="13717" y="281863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2120086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The pharma owner burns down his warehouse to get insurance money but is caught for fraud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F66752D-ECD2-6AA5-F7AC-73B478F55C30}"/>
              </a:ext>
            </a:extLst>
          </p:cNvPr>
          <p:cNvSpPr/>
          <p:nvPr/>
        </p:nvSpPr>
        <p:spPr>
          <a:xfrm>
            <a:off x="7521318" y="5419721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23360 w 2089407"/>
              <a:gd name="connsiteY2" fmla="*/ 0 h 1103757"/>
              <a:gd name="connsiteX3" fmla="*/ 1314402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31617 w 2089407"/>
              <a:gd name="connsiteY9" fmla="*/ 1103757 h 1103757"/>
              <a:gd name="connsiteX10" fmla="*/ 75779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37162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5857" y="88280"/>
                  <a:pt x="77740" y="19412"/>
                  <a:pt x="183963" y="0"/>
                </a:cubicBezTo>
                <a:cubicBezTo>
                  <a:pt x="438017" y="-45457"/>
                  <a:pt x="502891" y="23782"/>
                  <a:pt x="723360" y="0"/>
                </a:cubicBezTo>
                <a:cubicBezTo>
                  <a:pt x="943829" y="-23782"/>
                  <a:pt x="1125021" y="20196"/>
                  <a:pt x="1314402" y="0"/>
                </a:cubicBezTo>
                <a:cubicBezTo>
                  <a:pt x="1503783" y="-20196"/>
                  <a:pt x="1696634" y="48903"/>
                  <a:pt x="1905444" y="0"/>
                </a:cubicBezTo>
                <a:cubicBezTo>
                  <a:pt x="2009108" y="10916"/>
                  <a:pt x="2077999" y="64749"/>
                  <a:pt x="2089407" y="183963"/>
                </a:cubicBezTo>
                <a:cubicBezTo>
                  <a:pt x="2096784" y="291068"/>
                  <a:pt x="2087664" y="359065"/>
                  <a:pt x="2089407" y="529804"/>
                </a:cubicBezTo>
                <a:cubicBezTo>
                  <a:pt x="2091150" y="700543"/>
                  <a:pt x="2081593" y="727345"/>
                  <a:pt x="2089407" y="919794"/>
                </a:cubicBezTo>
                <a:cubicBezTo>
                  <a:pt x="2094828" y="1018051"/>
                  <a:pt x="2005317" y="1079788"/>
                  <a:pt x="1905444" y="1103757"/>
                </a:cubicBezTo>
                <a:cubicBezTo>
                  <a:pt x="1741811" y="1130987"/>
                  <a:pt x="1499355" y="1083466"/>
                  <a:pt x="1331617" y="1103757"/>
                </a:cubicBezTo>
                <a:cubicBezTo>
                  <a:pt x="1163879" y="1124048"/>
                  <a:pt x="1004112" y="1100557"/>
                  <a:pt x="757790" y="1103757"/>
                </a:cubicBezTo>
                <a:cubicBezTo>
                  <a:pt x="511468" y="1106957"/>
                  <a:pt x="419767" y="1101081"/>
                  <a:pt x="183963" y="1103757"/>
                </a:cubicBezTo>
                <a:cubicBezTo>
                  <a:pt x="84620" y="1129605"/>
                  <a:pt x="2631" y="1002492"/>
                  <a:pt x="0" y="919794"/>
                </a:cubicBezTo>
                <a:cubicBezTo>
                  <a:pt x="-32026" y="745129"/>
                  <a:pt x="42403" y="617224"/>
                  <a:pt x="0" y="537162"/>
                </a:cubicBezTo>
                <a:cubicBezTo>
                  <a:pt x="-42403" y="457100"/>
                  <a:pt x="10868" y="345369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15818" y="62023"/>
                  <a:pt x="97258" y="22331"/>
                  <a:pt x="183963" y="0"/>
                </a:cubicBezTo>
                <a:cubicBezTo>
                  <a:pt x="356712" y="-52209"/>
                  <a:pt x="581268" y="24480"/>
                  <a:pt x="775005" y="0"/>
                </a:cubicBezTo>
                <a:cubicBezTo>
                  <a:pt x="968742" y="-24480"/>
                  <a:pt x="1211665" y="66530"/>
                  <a:pt x="1348832" y="0"/>
                </a:cubicBezTo>
                <a:cubicBezTo>
                  <a:pt x="1485999" y="-66530"/>
                  <a:pt x="1785476" y="2902"/>
                  <a:pt x="1905444" y="0"/>
                </a:cubicBezTo>
                <a:cubicBezTo>
                  <a:pt x="2010628" y="-1466"/>
                  <a:pt x="2098522" y="83255"/>
                  <a:pt x="2089407" y="183963"/>
                </a:cubicBezTo>
                <a:cubicBezTo>
                  <a:pt x="2113335" y="340289"/>
                  <a:pt x="2068290" y="465929"/>
                  <a:pt x="2089407" y="566595"/>
                </a:cubicBezTo>
                <a:cubicBezTo>
                  <a:pt x="2110524" y="667261"/>
                  <a:pt x="2088220" y="802474"/>
                  <a:pt x="2089407" y="919794"/>
                </a:cubicBezTo>
                <a:cubicBezTo>
                  <a:pt x="2097404" y="1002918"/>
                  <a:pt x="2013014" y="1107004"/>
                  <a:pt x="1905444" y="1103757"/>
                </a:cubicBezTo>
                <a:cubicBezTo>
                  <a:pt x="1724041" y="1104953"/>
                  <a:pt x="1578097" y="1103005"/>
                  <a:pt x="1314402" y="1103757"/>
                </a:cubicBezTo>
                <a:cubicBezTo>
                  <a:pt x="1050707" y="1104509"/>
                  <a:pt x="895860" y="1052116"/>
                  <a:pt x="740575" y="1103757"/>
                </a:cubicBezTo>
                <a:cubicBezTo>
                  <a:pt x="585290" y="1155398"/>
                  <a:pt x="355101" y="1046079"/>
                  <a:pt x="183963" y="1103757"/>
                </a:cubicBezTo>
                <a:cubicBezTo>
                  <a:pt x="74604" y="1109250"/>
                  <a:pt x="3255" y="1034448"/>
                  <a:pt x="0" y="919794"/>
                </a:cubicBezTo>
                <a:cubicBezTo>
                  <a:pt x="-1810" y="819938"/>
                  <a:pt x="35505" y="738437"/>
                  <a:pt x="0" y="559237"/>
                </a:cubicBezTo>
                <a:cubicBezTo>
                  <a:pt x="-35505" y="380037"/>
                  <a:pt x="36114" y="366372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3702190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kern="12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Broker threatens the Pharma owner to pay for the drugs that his ship destroyed</a:t>
            </a:r>
            <a:endParaRPr lang="en-US" sz="1500" dirty="0">
              <a:effectLst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F1B34EF-E3D1-2A99-D9AE-9A45B72B5B63}"/>
              </a:ext>
            </a:extLst>
          </p:cNvPr>
          <p:cNvSpPr/>
          <p:nvPr/>
        </p:nvSpPr>
        <p:spPr>
          <a:xfrm>
            <a:off x="9950193" y="5402944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75005 w 2089407"/>
              <a:gd name="connsiteY2" fmla="*/ 0 h 1103757"/>
              <a:gd name="connsiteX3" fmla="*/ 133161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44520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66047 w 2089407"/>
              <a:gd name="connsiteY9" fmla="*/ 1103757 h 1103757"/>
              <a:gd name="connsiteX10" fmla="*/ 826649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44520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2594" y="72776"/>
                  <a:pt x="86318" y="-3080"/>
                  <a:pt x="183963" y="0"/>
                </a:cubicBezTo>
                <a:cubicBezTo>
                  <a:pt x="369091" y="-21977"/>
                  <a:pt x="592664" y="37434"/>
                  <a:pt x="775005" y="0"/>
                </a:cubicBezTo>
                <a:cubicBezTo>
                  <a:pt x="957346" y="-37434"/>
                  <a:pt x="1203443" y="5666"/>
                  <a:pt x="1331617" y="0"/>
                </a:cubicBezTo>
                <a:cubicBezTo>
                  <a:pt x="1459791" y="-5666"/>
                  <a:pt x="1695831" y="26267"/>
                  <a:pt x="1905444" y="0"/>
                </a:cubicBezTo>
                <a:cubicBezTo>
                  <a:pt x="1989493" y="22043"/>
                  <a:pt x="2083406" y="87694"/>
                  <a:pt x="2089407" y="183963"/>
                </a:cubicBezTo>
                <a:cubicBezTo>
                  <a:pt x="2107184" y="310457"/>
                  <a:pt x="2047993" y="451335"/>
                  <a:pt x="2089407" y="544520"/>
                </a:cubicBezTo>
                <a:cubicBezTo>
                  <a:pt x="2130821" y="637705"/>
                  <a:pt x="2089322" y="743079"/>
                  <a:pt x="2089407" y="919794"/>
                </a:cubicBezTo>
                <a:cubicBezTo>
                  <a:pt x="2095999" y="1024318"/>
                  <a:pt x="2021123" y="1096693"/>
                  <a:pt x="1905444" y="1103757"/>
                </a:cubicBezTo>
                <a:cubicBezTo>
                  <a:pt x="1728696" y="1115515"/>
                  <a:pt x="1601121" y="1094642"/>
                  <a:pt x="1366047" y="1103757"/>
                </a:cubicBezTo>
                <a:cubicBezTo>
                  <a:pt x="1130973" y="1112872"/>
                  <a:pt x="1094547" y="1050001"/>
                  <a:pt x="826649" y="1103757"/>
                </a:cubicBezTo>
                <a:cubicBezTo>
                  <a:pt x="558751" y="1157513"/>
                  <a:pt x="318948" y="1030722"/>
                  <a:pt x="183963" y="1103757"/>
                </a:cubicBezTo>
                <a:cubicBezTo>
                  <a:pt x="76496" y="1117731"/>
                  <a:pt x="3281" y="999784"/>
                  <a:pt x="0" y="919794"/>
                </a:cubicBezTo>
                <a:cubicBezTo>
                  <a:pt x="-29698" y="791893"/>
                  <a:pt x="28848" y="670442"/>
                  <a:pt x="0" y="544520"/>
                </a:cubicBezTo>
                <a:cubicBezTo>
                  <a:pt x="-28848" y="418598"/>
                  <a:pt x="28546" y="285001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3980" y="81630"/>
                  <a:pt x="87796" y="9598"/>
                  <a:pt x="183963" y="0"/>
                </a:cubicBezTo>
                <a:cubicBezTo>
                  <a:pt x="362964" y="-45097"/>
                  <a:pt x="609921" y="4031"/>
                  <a:pt x="775005" y="0"/>
                </a:cubicBezTo>
                <a:cubicBezTo>
                  <a:pt x="940089" y="-4031"/>
                  <a:pt x="1120464" y="29424"/>
                  <a:pt x="1297187" y="0"/>
                </a:cubicBezTo>
                <a:cubicBezTo>
                  <a:pt x="1473910" y="-29424"/>
                  <a:pt x="1764838" y="70899"/>
                  <a:pt x="1905444" y="0"/>
                </a:cubicBezTo>
                <a:cubicBezTo>
                  <a:pt x="2025261" y="16466"/>
                  <a:pt x="2093266" y="95882"/>
                  <a:pt x="2089407" y="183963"/>
                </a:cubicBezTo>
                <a:cubicBezTo>
                  <a:pt x="2089855" y="257420"/>
                  <a:pt x="2063384" y="463195"/>
                  <a:pt x="2089407" y="544520"/>
                </a:cubicBezTo>
                <a:cubicBezTo>
                  <a:pt x="2115430" y="625845"/>
                  <a:pt x="2059410" y="803407"/>
                  <a:pt x="2089407" y="919794"/>
                </a:cubicBezTo>
                <a:cubicBezTo>
                  <a:pt x="2099126" y="1021854"/>
                  <a:pt x="2031513" y="1107746"/>
                  <a:pt x="1905444" y="1103757"/>
                </a:cubicBezTo>
                <a:cubicBezTo>
                  <a:pt x="1636877" y="1129860"/>
                  <a:pt x="1601373" y="1071041"/>
                  <a:pt x="1366047" y="1103757"/>
                </a:cubicBezTo>
                <a:cubicBezTo>
                  <a:pt x="1130721" y="1136473"/>
                  <a:pt x="1063094" y="1079116"/>
                  <a:pt x="775005" y="1103757"/>
                </a:cubicBezTo>
                <a:cubicBezTo>
                  <a:pt x="486916" y="1128398"/>
                  <a:pt x="448300" y="1080105"/>
                  <a:pt x="183963" y="1103757"/>
                </a:cubicBezTo>
                <a:cubicBezTo>
                  <a:pt x="84489" y="1102690"/>
                  <a:pt x="-1884" y="995372"/>
                  <a:pt x="0" y="919794"/>
                </a:cubicBezTo>
                <a:cubicBezTo>
                  <a:pt x="-33207" y="754004"/>
                  <a:pt x="11556" y="690751"/>
                  <a:pt x="0" y="559237"/>
                </a:cubicBezTo>
                <a:cubicBezTo>
                  <a:pt x="-11556" y="427723"/>
                  <a:pt x="29714" y="260724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0577495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/>
              <a:t>They now need Money or Drugs and Arms to stay alive</a:t>
            </a:r>
            <a:endParaRPr lang="en-US" sz="15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E0D263-0390-4DFC-96E8-DF4AF7B4EC1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324100" y="1011353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B2BF41-FF3C-F5E6-2A12-276A034F624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752975" y="1011352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9853ED-1DF5-A416-4C92-C49C8CE1936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181850" y="1011351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440E0F-5A72-72F1-8DE9-9CE5BEB72A8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9610725" y="1011351"/>
            <a:ext cx="33946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85D198-54D5-AFDA-A68A-227F463BAC15}"/>
              </a:ext>
            </a:extLst>
          </p:cNvPr>
          <p:cNvCxnSpPr>
            <a:cxnSpLocks/>
          </p:cNvCxnSpPr>
          <p:nvPr/>
        </p:nvCxnSpPr>
        <p:spPr>
          <a:xfrm flipH="1" flipV="1">
            <a:off x="2324100" y="2621078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750A1B6-66CF-0EEC-3003-ED6646FA5ABA}"/>
              </a:ext>
            </a:extLst>
          </p:cNvPr>
          <p:cNvCxnSpPr>
            <a:cxnSpLocks/>
          </p:cNvCxnSpPr>
          <p:nvPr/>
        </p:nvCxnSpPr>
        <p:spPr>
          <a:xfrm flipH="1" flipV="1">
            <a:off x="4752975" y="2621077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06D370-CBE4-54F5-2065-E61E33EC5A94}"/>
              </a:ext>
            </a:extLst>
          </p:cNvPr>
          <p:cNvCxnSpPr>
            <a:cxnSpLocks/>
          </p:cNvCxnSpPr>
          <p:nvPr/>
        </p:nvCxnSpPr>
        <p:spPr>
          <a:xfrm flipH="1" flipV="1">
            <a:off x="7181850" y="2621076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0353E99-E4A4-4774-A885-C8C23BBB8AD5}"/>
              </a:ext>
            </a:extLst>
          </p:cNvPr>
          <p:cNvCxnSpPr>
            <a:cxnSpLocks/>
          </p:cNvCxnSpPr>
          <p:nvPr/>
        </p:nvCxnSpPr>
        <p:spPr>
          <a:xfrm flipH="1">
            <a:off x="9610725" y="2621076"/>
            <a:ext cx="33946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2D91E63-7B68-0DAD-EDD4-FF8410E73623}"/>
              </a:ext>
            </a:extLst>
          </p:cNvPr>
          <p:cNvCxnSpPr/>
          <p:nvPr/>
        </p:nvCxnSpPr>
        <p:spPr>
          <a:xfrm flipV="1">
            <a:off x="2324100" y="4306995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7C1B567-AC88-098B-1060-92CC10114259}"/>
              </a:ext>
            </a:extLst>
          </p:cNvPr>
          <p:cNvCxnSpPr>
            <a:cxnSpLocks/>
          </p:cNvCxnSpPr>
          <p:nvPr/>
        </p:nvCxnSpPr>
        <p:spPr>
          <a:xfrm flipV="1">
            <a:off x="4752975" y="4306995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6B34419-6F77-3E45-06AE-6F733C3E3A3F}"/>
              </a:ext>
            </a:extLst>
          </p:cNvPr>
          <p:cNvCxnSpPr>
            <a:cxnSpLocks/>
          </p:cNvCxnSpPr>
          <p:nvPr/>
        </p:nvCxnSpPr>
        <p:spPr>
          <a:xfrm flipV="1">
            <a:off x="7199184" y="4323777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8BE0F1-767F-2A7D-D4CD-64439FD91ABF}"/>
              </a:ext>
            </a:extLst>
          </p:cNvPr>
          <p:cNvCxnSpPr>
            <a:cxnSpLocks/>
          </p:cNvCxnSpPr>
          <p:nvPr/>
        </p:nvCxnSpPr>
        <p:spPr>
          <a:xfrm>
            <a:off x="9610725" y="4307000"/>
            <a:ext cx="33946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DA51CDB-D30F-3A2F-CB45-1C28BDC47BA6}"/>
              </a:ext>
            </a:extLst>
          </p:cNvPr>
          <p:cNvCxnSpPr>
            <a:cxnSpLocks/>
          </p:cNvCxnSpPr>
          <p:nvPr/>
        </p:nvCxnSpPr>
        <p:spPr>
          <a:xfrm flipH="1" flipV="1">
            <a:off x="2324100" y="5954822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DDEFD4-3671-D0CD-BBB3-3665EF39B5FB}"/>
              </a:ext>
            </a:extLst>
          </p:cNvPr>
          <p:cNvCxnSpPr>
            <a:cxnSpLocks/>
          </p:cNvCxnSpPr>
          <p:nvPr/>
        </p:nvCxnSpPr>
        <p:spPr>
          <a:xfrm flipH="1" flipV="1">
            <a:off x="4752975" y="5954821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B8BE96-B3CE-22A0-AF4D-CE9EC21DEC8B}"/>
              </a:ext>
            </a:extLst>
          </p:cNvPr>
          <p:cNvCxnSpPr>
            <a:cxnSpLocks/>
          </p:cNvCxnSpPr>
          <p:nvPr/>
        </p:nvCxnSpPr>
        <p:spPr>
          <a:xfrm flipH="1" flipV="1">
            <a:off x="7199184" y="5954820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5A2174-8FAA-CB32-55C3-1AD2C5CC714D}"/>
              </a:ext>
            </a:extLst>
          </p:cNvPr>
          <p:cNvCxnSpPr>
            <a:cxnSpLocks/>
          </p:cNvCxnSpPr>
          <p:nvPr/>
        </p:nvCxnSpPr>
        <p:spPr>
          <a:xfrm flipH="1">
            <a:off x="9610725" y="5954820"/>
            <a:ext cx="33946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CF2FE85-A074-68F8-D060-0CD30BE587B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994897" y="1563229"/>
            <a:ext cx="0" cy="675146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C15B745-116A-CEB7-7866-0C798C72A172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10994897" y="4858879"/>
            <a:ext cx="0" cy="544065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44F7A4F-6C93-0F36-0ED3-8F208E5CF474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1279397" y="3211057"/>
            <a:ext cx="0" cy="560845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33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C1BDF2-FF87-C34F-0672-947335519A3C}"/>
              </a:ext>
            </a:extLst>
          </p:cNvPr>
          <p:cNvSpPr/>
          <p:nvPr/>
        </p:nvSpPr>
        <p:spPr>
          <a:xfrm>
            <a:off x="298578" y="363895"/>
            <a:ext cx="3088434" cy="1716834"/>
          </a:xfrm>
          <a:custGeom>
            <a:avLst/>
            <a:gdLst>
              <a:gd name="connsiteX0" fmla="*/ 0 w 3088434"/>
              <a:gd name="connsiteY0" fmla="*/ 0 h 1716834"/>
              <a:gd name="connsiteX1" fmla="*/ 648571 w 3088434"/>
              <a:gd name="connsiteY1" fmla="*/ 0 h 1716834"/>
              <a:gd name="connsiteX2" fmla="*/ 1266258 w 3088434"/>
              <a:gd name="connsiteY2" fmla="*/ 0 h 1716834"/>
              <a:gd name="connsiteX3" fmla="*/ 1822176 w 3088434"/>
              <a:gd name="connsiteY3" fmla="*/ 0 h 1716834"/>
              <a:gd name="connsiteX4" fmla="*/ 2439863 w 3088434"/>
              <a:gd name="connsiteY4" fmla="*/ 0 h 1716834"/>
              <a:gd name="connsiteX5" fmla="*/ 3088434 w 3088434"/>
              <a:gd name="connsiteY5" fmla="*/ 0 h 1716834"/>
              <a:gd name="connsiteX6" fmla="*/ 3088434 w 3088434"/>
              <a:gd name="connsiteY6" fmla="*/ 589446 h 1716834"/>
              <a:gd name="connsiteX7" fmla="*/ 3088434 w 3088434"/>
              <a:gd name="connsiteY7" fmla="*/ 1178893 h 1716834"/>
              <a:gd name="connsiteX8" fmla="*/ 3088434 w 3088434"/>
              <a:gd name="connsiteY8" fmla="*/ 1716834 h 1716834"/>
              <a:gd name="connsiteX9" fmla="*/ 2563400 w 3088434"/>
              <a:gd name="connsiteY9" fmla="*/ 1716834 h 1716834"/>
              <a:gd name="connsiteX10" fmla="*/ 2038366 w 3088434"/>
              <a:gd name="connsiteY10" fmla="*/ 1716834 h 1716834"/>
              <a:gd name="connsiteX11" fmla="*/ 1451564 w 3088434"/>
              <a:gd name="connsiteY11" fmla="*/ 1716834 h 1716834"/>
              <a:gd name="connsiteX12" fmla="*/ 833877 w 3088434"/>
              <a:gd name="connsiteY12" fmla="*/ 1716834 h 1716834"/>
              <a:gd name="connsiteX13" fmla="*/ 0 w 3088434"/>
              <a:gd name="connsiteY13" fmla="*/ 1716834 h 1716834"/>
              <a:gd name="connsiteX14" fmla="*/ 0 w 3088434"/>
              <a:gd name="connsiteY14" fmla="*/ 1178893 h 1716834"/>
              <a:gd name="connsiteX15" fmla="*/ 0 w 3088434"/>
              <a:gd name="connsiteY15" fmla="*/ 623783 h 1716834"/>
              <a:gd name="connsiteX16" fmla="*/ 0 w 3088434"/>
              <a:gd name="connsiteY16" fmla="*/ 0 h 171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88434" h="1716834" fill="none" extrusionOk="0">
                <a:moveTo>
                  <a:pt x="0" y="0"/>
                </a:moveTo>
                <a:cubicBezTo>
                  <a:pt x="288717" y="-31361"/>
                  <a:pt x="485486" y="31991"/>
                  <a:pt x="648571" y="0"/>
                </a:cubicBezTo>
                <a:cubicBezTo>
                  <a:pt x="811656" y="-31991"/>
                  <a:pt x="997435" y="24180"/>
                  <a:pt x="1266258" y="0"/>
                </a:cubicBezTo>
                <a:cubicBezTo>
                  <a:pt x="1535081" y="-24180"/>
                  <a:pt x="1565887" y="-4053"/>
                  <a:pt x="1822176" y="0"/>
                </a:cubicBezTo>
                <a:cubicBezTo>
                  <a:pt x="2078465" y="4053"/>
                  <a:pt x="2243397" y="5094"/>
                  <a:pt x="2439863" y="0"/>
                </a:cubicBezTo>
                <a:cubicBezTo>
                  <a:pt x="2636329" y="-5094"/>
                  <a:pt x="2879873" y="24715"/>
                  <a:pt x="3088434" y="0"/>
                </a:cubicBezTo>
                <a:cubicBezTo>
                  <a:pt x="3064760" y="214435"/>
                  <a:pt x="3110205" y="457072"/>
                  <a:pt x="3088434" y="589446"/>
                </a:cubicBezTo>
                <a:cubicBezTo>
                  <a:pt x="3066663" y="721820"/>
                  <a:pt x="3115677" y="932047"/>
                  <a:pt x="3088434" y="1178893"/>
                </a:cubicBezTo>
                <a:cubicBezTo>
                  <a:pt x="3061191" y="1425739"/>
                  <a:pt x="3068556" y="1460744"/>
                  <a:pt x="3088434" y="1716834"/>
                </a:cubicBezTo>
                <a:cubicBezTo>
                  <a:pt x="2933123" y="1705788"/>
                  <a:pt x="2678559" y="1714373"/>
                  <a:pt x="2563400" y="1716834"/>
                </a:cubicBezTo>
                <a:cubicBezTo>
                  <a:pt x="2448241" y="1719295"/>
                  <a:pt x="2150140" y="1726044"/>
                  <a:pt x="2038366" y="1716834"/>
                </a:cubicBezTo>
                <a:cubicBezTo>
                  <a:pt x="1926592" y="1707624"/>
                  <a:pt x="1721140" y="1720268"/>
                  <a:pt x="1451564" y="1716834"/>
                </a:cubicBezTo>
                <a:cubicBezTo>
                  <a:pt x="1181988" y="1713400"/>
                  <a:pt x="1129375" y="1729169"/>
                  <a:pt x="833877" y="1716834"/>
                </a:cubicBezTo>
                <a:cubicBezTo>
                  <a:pt x="538379" y="1704499"/>
                  <a:pt x="213471" y="1756798"/>
                  <a:pt x="0" y="1716834"/>
                </a:cubicBezTo>
                <a:cubicBezTo>
                  <a:pt x="8737" y="1525300"/>
                  <a:pt x="25168" y="1293166"/>
                  <a:pt x="0" y="1178893"/>
                </a:cubicBezTo>
                <a:cubicBezTo>
                  <a:pt x="-25168" y="1064620"/>
                  <a:pt x="-9552" y="866452"/>
                  <a:pt x="0" y="623783"/>
                </a:cubicBezTo>
                <a:cubicBezTo>
                  <a:pt x="9552" y="381114"/>
                  <a:pt x="4120" y="213090"/>
                  <a:pt x="0" y="0"/>
                </a:cubicBezTo>
                <a:close/>
              </a:path>
              <a:path w="3088434" h="1716834" stroke="0" extrusionOk="0">
                <a:moveTo>
                  <a:pt x="0" y="0"/>
                </a:moveTo>
                <a:cubicBezTo>
                  <a:pt x="259010" y="12049"/>
                  <a:pt x="306641" y="2064"/>
                  <a:pt x="555918" y="0"/>
                </a:cubicBezTo>
                <a:cubicBezTo>
                  <a:pt x="805195" y="-2064"/>
                  <a:pt x="895673" y="-13465"/>
                  <a:pt x="1080952" y="0"/>
                </a:cubicBezTo>
                <a:cubicBezTo>
                  <a:pt x="1266231" y="13465"/>
                  <a:pt x="1572349" y="27837"/>
                  <a:pt x="1729523" y="0"/>
                </a:cubicBezTo>
                <a:cubicBezTo>
                  <a:pt x="1886697" y="-27837"/>
                  <a:pt x="2212237" y="-24726"/>
                  <a:pt x="2408979" y="0"/>
                </a:cubicBezTo>
                <a:cubicBezTo>
                  <a:pt x="2605721" y="24726"/>
                  <a:pt x="2892317" y="14482"/>
                  <a:pt x="3088434" y="0"/>
                </a:cubicBezTo>
                <a:cubicBezTo>
                  <a:pt x="3089086" y="188104"/>
                  <a:pt x="3067406" y="339210"/>
                  <a:pt x="3088434" y="537941"/>
                </a:cubicBezTo>
                <a:cubicBezTo>
                  <a:pt x="3109462" y="736672"/>
                  <a:pt x="3113178" y="853731"/>
                  <a:pt x="3088434" y="1058714"/>
                </a:cubicBezTo>
                <a:cubicBezTo>
                  <a:pt x="3063690" y="1263697"/>
                  <a:pt x="3114140" y="1432922"/>
                  <a:pt x="3088434" y="1716834"/>
                </a:cubicBezTo>
                <a:cubicBezTo>
                  <a:pt x="2900227" y="1707243"/>
                  <a:pt x="2689091" y="1723448"/>
                  <a:pt x="2532516" y="1716834"/>
                </a:cubicBezTo>
                <a:cubicBezTo>
                  <a:pt x="2375941" y="1710220"/>
                  <a:pt x="2177167" y="1710935"/>
                  <a:pt x="1976598" y="1716834"/>
                </a:cubicBezTo>
                <a:cubicBezTo>
                  <a:pt x="1776029" y="1722733"/>
                  <a:pt x="1705832" y="1691895"/>
                  <a:pt x="1451564" y="1716834"/>
                </a:cubicBezTo>
                <a:cubicBezTo>
                  <a:pt x="1197296" y="1741773"/>
                  <a:pt x="1044660" y="1729758"/>
                  <a:pt x="772109" y="1716834"/>
                </a:cubicBezTo>
                <a:cubicBezTo>
                  <a:pt x="499559" y="1703910"/>
                  <a:pt x="229293" y="1730469"/>
                  <a:pt x="0" y="1716834"/>
                </a:cubicBezTo>
                <a:cubicBezTo>
                  <a:pt x="-8166" y="1515728"/>
                  <a:pt x="-815" y="1388393"/>
                  <a:pt x="0" y="1196061"/>
                </a:cubicBezTo>
                <a:cubicBezTo>
                  <a:pt x="815" y="1003729"/>
                  <a:pt x="6333" y="778797"/>
                  <a:pt x="0" y="640951"/>
                </a:cubicBezTo>
                <a:cubicBezTo>
                  <a:pt x="-6333" y="503105"/>
                  <a:pt x="-10604" y="210655"/>
                  <a:pt x="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19641608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Hero’s family was killed by Pharma owner or Broker and his sister Aisha was taken away by him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A9A4BE-135F-6E4E-B69D-915958AE6962}"/>
              </a:ext>
            </a:extLst>
          </p:cNvPr>
          <p:cNvSpPr/>
          <p:nvPr/>
        </p:nvSpPr>
        <p:spPr>
          <a:xfrm>
            <a:off x="8804988" y="335904"/>
            <a:ext cx="3088434" cy="1716834"/>
          </a:xfrm>
          <a:custGeom>
            <a:avLst/>
            <a:gdLst>
              <a:gd name="connsiteX0" fmla="*/ 0 w 3088434"/>
              <a:gd name="connsiteY0" fmla="*/ 0 h 1716834"/>
              <a:gd name="connsiteX1" fmla="*/ 617687 w 3088434"/>
              <a:gd name="connsiteY1" fmla="*/ 0 h 1716834"/>
              <a:gd name="connsiteX2" fmla="*/ 1142721 w 3088434"/>
              <a:gd name="connsiteY2" fmla="*/ 0 h 1716834"/>
              <a:gd name="connsiteX3" fmla="*/ 1667754 w 3088434"/>
              <a:gd name="connsiteY3" fmla="*/ 0 h 1716834"/>
              <a:gd name="connsiteX4" fmla="*/ 2347210 w 3088434"/>
              <a:gd name="connsiteY4" fmla="*/ 0 h 1716834"/>
              <a:gd name="connsiteX5" fmla="*/ 3088434 w 3088434"/>
              <a:gd name="connsiteY5" fmla="*/ 0 h 1716834"/>
              <a:gd name="connsiteX6" fmla="*/ 3088434 w 3088434"/>
              <a:gd name="connsiteY6" fmla="*/ 520773 h 1716834"/>
              <a:gd name="connsiteX7" fmla="*/ 3088434 w 3088434"/>
              <a:gd name="connsiteY7" fmla="*/ 1058714 h 1716834"/>
              <a:gd name="connsiteX8" fmla="*/ 3088434 w 3088434"/>
              <a:gd name="connsiteY8" fmla="*/ 1716834 h 1716834"/>
              <a:gd name="connsiteX9" fmla="*/ 2563400 w 3088434"/>
              <a:gd name="connsiteY9" fmla="*/ 1716834 h 1716834"/>
              <a:gd name="connsiteX10" fmla="*/ 1945713 w 3088434"/>
              <a:gd name="connsiteY10" fmla="*/ 1716834 h 1716834"/>
              <a:gd name="connsiteX11" fmla="*/ 1389795 w 3088434"/>
              <a:gd name="connsiteY11" fmla="*/ 1716834 h 1716834"/>
              <a:gd name="connsiteX12" fmla="*/ 772109 w 3088434"/>
              <a:gd name="connsiteY12" fmla="*/ 1716834 h 1716834"/>
              <a:gd name="connsiteX13" fmla="*/ 0 w 3088434"/>
              <a:gd name="connsiteY13" fmla="*/ 1716834 h 1716834"/>
              <a:gd name="connsiteX14" fmla="*/ 0 w 3088434"/>
              <a:gd name="connsiteY14" fmla="*/ 1144556 h 1716834"/>
              <a:gd name="connsiteX15" fmla="*/ 0 w 3088434"/>
              <a:gd name="connsiteY15" fmla="*/ 589446 h 1716834"/>
              <a:gd name="connsiteX16" fmla="*/ 0 w 3088434"/>
              <a:gd name="connsiteY16" fmla="*/ 0 h 171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88434" h="1716834" fill="none" extrusionOk="0">
                <a:moveTo>
                  <a:pt x="0" y="0"/>
                </a:moveTo>
                <a:cubicBezTo>
                  <a:pt x="125204" y="-7925"/>
                  <a:pt x="436111" y="-21542"/>
                  <a:pt x="617687" y="0"/>
                </a:cubicBezTo>
                <a:cubicBezTo>
                  <a:pt x="799263" y="21542"/>
                  <a:pt x="914463" y="7586"/>
                  <a:pt x="1142721" y="0"/>
                </a:cubicBezTo>
                <a:cubicBezTo>
                  <a:pt x="1370979" y="-7586"/>
                  <a:pt x="1489807" y="-1749"/>
                  <a:pt x="1667754" y="0"/>
                </a:cubicBezTo>
                <a:cubicBezTo>
                  <a:pt x="1845701" y="1749"/>
                  <a:pt x="2100731" y="-22258"/>
                  <a:pt x="2347210" y="0"/>
                </a:cubicBezTo>
                <a:cubicBezTo>
                  <a:pt x="2593689" y="22258"/>
                  <a:pt x="2894410" y="-32150"/>
                  <a:pt x="3088434" y="0"/>
                </a:cubicBezTo>
                <a:cubicBezTo>
                  <a:pt x="3110292" y="120477"/>
                  <a:pt x="3097995" y="376382"/>
                  <a:pt x="3088434" y="520773"/>
                </a:cubicBezTo>
                <a:cubicBezTo>
                  <a:pt x="3078873" y="665164"/>
                  <a:pt x="3106828" y="866339"/>
                  <a:pt x="3088434" y="1058714"/>
                </a:cubicBezTo>
                <a:cubicBezTo>
                  <a:pt x="3070040" y="1251089"/>
                  <a:pt x="3071834" y="1463842"/>
                  <a:pt x="3088434" y="1716834"/>
                </a:cubicBezTo>
                <a:cubicBezTo>
                  <a:pt x="2874036" y="1717502"/>
                  <a:pt x="2718655" y="1737173"/>
                  <a:pt x="2563400" y="1716834"/>
                </a:cubicBezTo>
                <a:cubicBezTo>
                  <a:pt x="2408145" y="1696495"/>
                  <a:pt x="2157304" y="1741287"/>
                  <a:pt x="1945713" y="1716834"/>
                </a:cubicBezTo>
                <a:cubicBezTo>
                  <a:pt x="1734122" y="1692381"/>
                  <a:pt x="1642521" y="1704058"/>
                  <a:pt x="1389795" y="1716834"/>
                </a:cubicBezTo>
                <a:cubicBezTo>
                  <a:pt x="1137069" y="1729610"/>
                  <a:pt x="1006559" y="1725961"/>
                  <a:pt x="772109" y="1716834"/>
                </a:cubicBezTo>
                <a:cubicBezTo>
                  <a:pt x="537659" y="1707707"/>
                  <a:pt x="168892" y="1713382"/>
                  <a:pt x="0" y="1716834"/>
                </a:cubicBezTo>
                <a:cubicBezTo>
                  <a:pt x="9457" y="1446399"/>
                  <a:pt x="-3455" y="1394024"/>
                  <a:pt x="0" y="1144556"/>
                </a:cubicBezTo>
                <a:cubicBezTo>
                  <a:pt x="3455" y="895088"/>
                  <a:pt x="-7486" y="746504"/>
                  <a:pt x="0" y="589446"/>
                </a:cubicBezTo>
                <a:cubicBezTo>
                  <a:pt x="7486" y="432388"/>
                  <a:pt x="-9596" y="224505"/>
                  <a:pt x="0" y="0"/>
                </a:cubicBezTo>
                <a:close/>
              </a:path>
              <a:path w="3088434" h="1716834" stroke="0" extrusionOk="0">
                <a:moveTo>
                  <a:pt x="0" y="0"/>
                </a:moveTo>
                <a:cubicBezTo>
                  <a:pt x="223542" y="-8461"/>
                  <a:pt x="512415" y="2532"/>
                  <a:pt x="679455" y="0"/>
                </a:cubicBezTo>
                <a:cubicBezTo>
                  <a:pt x="846496" y="-2532"/>
                  <a:pt x="986030" y="-8710"/>
                  <a:pt x="1204489" y="0"/>
                </a:cubicBezTo>
                <a:cubicBezTo>
                  <a:pt x="1422948" y="8710"/>
                  <a:pt x="1640178" y="30061"/>
                  <a:pt x="1822176" y="0"/>
                </a:cubicBezTo>
                <a:cubicBezTo>
                  <a:pt x="2004174" y="-30061"/>
                  <a:pt x="2264834" y="-7126"/>
                  <a:pt x="2439863" y="0"/>
                </a:cubicBezTo>
                <a:cubicBezTo>
                  <a:pt x="2614892" y="7126"/>
                  <a:pt x="2881159" y="-31489"/>
                  <a:pt x="3088434" y="0"/>
                </a:cubicBezTo>
                <a:cubicBezTo>
                  <a:pt x="3098061" y="262657"/>
                  <a:pt x="3117872" y="479603"/>
                  <a:pt x="3088434" y="606615"/>
                </a:cubicBezTo>
                <a:cubicBezTo>
                  <a:pt x="3058996" y="733627"/>
                  <a:pt x="3105191" y="1005631"/>
                  <a:pt x="3088434" y="1213229"/>
                </a:cubicBezTo>
                <a:cubicBezTo>
                  <a:pt x="3071677" y="1420827"/>
                  <a:pt x="3098023" y="1559915"/>
                  <a:pt x="3088434" y="1716834"/>
                </a:cubicBezTo>
                <a:cubicBezTo>
                  <a:pt x="2821591" y="1735500"/>
                  <a:pt x="2709435" y="1719205"/>
                  <a:pt x="2532516" y="1716834"/>
                </a:cubicBezTo>
                <a:cubicBezTo>
                  <a:pt x="2355597" y="1714463"/>
                  <a:pt x="2175360" y="1704362"/>
                  <a:pt x="1914829" y="1716834"/>
                </a:cubicBezTo>
                <a:cubicBezTo>
                  <a:pt x="1654298" y="1729306"/>
                  <a:pt x="1603129" y="1721824"/>
                  <a:pt x="1358911" y="1716834"/>
                </a:cubicBezTo>
                <a:cubicBezTo>
                  <a:pt x="1114693" y="1711844"/>
                  <a:pt x="985644" y="1744312"/>
                  <a:pt x="710340" y="1716834"/>
                </a:cubicBezTo>
                <a:cubicBezTo>
                  <a:pt x="435036" y="1689356"/>
                  <a:pt x="204691" y="1729703"/>
                  <a:pt x="0" y="1716834"/>
                </a:cubicBezTo>
                <a:cubicBezTo>
                  <a:pt x="5904" y="1532730"/>
                  <a:pt x="-5550" y="1412799"/>
                  <a:pt x="0" y="1178893"/>
                </a:cubicBezTo>
                <a:cubicBezTo>
                  <a:pt x="5550" y="944987"/>
                  <a:pt x="-19678" y="815898"/>
                  <a:pt x="0" y="606615"/>
                </a:cubicBezTo>
                <a:cubicBezTo>
                  <a:pt x="19678" y="397332"/>
                  <a:pt x="7226" y="259596"/>
                  <a:pt x="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270900093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Hero and Aisha were siblings in the cult</a:t>
            </a:r>
          </a:p>
          <a:p>
            <a:pPr algn="ctr"/>
            <a:endParaRPr lang="en-US" sz="1500" dirty="0">
              <a:solidFill>
                <a:schemeClr val="tx1"/>
              </a:solidFill>
            </a:endParaRP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Aisha was taken away by the Pharma owner or Broker in the cult</a:t>
            </a:r>
          </a:p>
          <a:p>
            <a:pPr algn="ctr"/>
            <a:endParaRPr lang="en-US" sz="1500" dirty="0">
              <a:solidFill>
                <a:schemeClr val="tx1"/>
              </a:solidFill>
            </a:endParaRP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Hero plans revenge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D1793F-7094-C29F-69E4-AA1625A7FB56}"/>
              </a:ext>
            </a:extLst>
          </p:cNvPr>
          <p:cNvSpPr/>
          <p:nvPr/>
        </p:nvSpPr>
        <p:spPr>
          <a:xfrm>
            <a:off x="4248538" y="363895"/>
            <a:ext cx="3694924" cy="1716834"/>
          </a:xfrm>
          <a:custGeom>
            <a:avLst/>
            <a:gdLst>
              <a:gd name="connsiteX0" fmla="*/ 0 w 3694924"/>
              <a:gd name="connsiteY0" fmla="*/ 0 h 1716834"/>
              <a:gd name="connsiteX1" fmla="*/ 541922 w 3694924"/>
              <a:gd name="connsiteY1" fmla="*/ 0 h 1716834"/>
              <a:gd name="connsiteX2" fmla="*/ 1231641 w 3694924"/>
              <a:gd name="connsiteY2" fmla="*/ 0 h 1716834"/>
              <a:gd name="connsiteX3" fmla="*/ 1884411 w 3694924"/>
              <a:gd name="connsiteY3" fmla="*/ 0 h 1716834"/>
              <a:gd name="connsiteX4" fmla="*/ 2389384 w 3694924"/>
              <a:gd name="connsiteY4" fmla="*/ 0 h 1716834"/>
              <a:gd name="connsiteX5" fmla="*/ 3005205 w 3694924"/>
              <a:gd name="connsiteY5" fmla="*/ 0 h 1716834"/>
              <a:gd name="connsiteX6" fmla="*/ 3694924 w 3694924"/>
              <a:gd name="connsiteY6" fmla="*/ 0 h 1716834"/>
              <a:gd name="connsiteX7" fmla="*/ 3694924 w 3694924"/>
              <a:gd name="connsiteY7" fmla="*/ 537941 h 1716834"/>
              <a:gd name="connsiteX8" fmla="*/ 3694924 w 3694924"/>
              <a:gd name="connsiteY8" fmla="*/ 1110219 h 1716834"/>
              <a:gd name="connsiteX9" fmla="*/ 3694924 w 3694924"/>
              <a:gd name="connsiteY9" fmla="*/ 1716834 h 1716834"/>
              <a:gd name="connsiteX10" fmla="*/ 3116053 w 3694924"/>
              <a:gd name="connsiteY10" fmla="*/ 1716834 h 1716834"/>
              <a:gd name="connsiteX11" fmla="*/ 2611080 w 3694924"/>
              <a:gd name="connsiteY11" fmla="*/ 1716834 h 1716834"/>
              <a:gd name="connsiteX12" fmla="*/ 2032208 w 3694924"/>
              <a:gd name="connsiteY12" fmla="*/ 1716834 h 1716834"/>
              <a:gd name="connsiteX13" fmla="*/ 1527235 w 3694924"/>
              <a:gd name="connsiteY13" fmla="*/ 1716834 h 1716834"/>
              <a:gd name="connsiteX14" fmla="*/ 985313 w 3694924"/>
              <a:gd name="connsiteY14" fmla="*/ 1716834 h 1716834"/>
              <a:gd name="connsiteX15" fmla="*/ 0 w 3694924"/>
              <a:gd name="connsiteY15" fmla="*/ 1716834 h 1716834"/>
              <a:gd name="connsiteX16" fmla="*/ 0 w 3694924"/>
              <a:gd name="connsiteY16" fmla="*/ 1127388 h 1716834"/>
              <a:gd name="connsiteX17" fmla="*/ 0 w 3694924"/>
              <a:gd name="connsiteY17" fmla="*/ 555110 h 1716834"/>
              <a:gd name="connsiteX18" fmla="*/ 0 w 3694924"/>
              <a:gd name="connsiteY18" fmla="*/ 0 h 171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94924" h="1716834" fill="none" extrusionOk="0">
                <a:moveTo>
                  <a:pt x="0" y="0"/>
                </a:moveTo>
                <a:cubicBezTo>
                  <a:pt x="164725" y="21031"/>
                  <a:pt x="430187" y="8716"/>
                  <a:pt x="541922" y="0"/>
                </a:cubicBezTo>
                <a:cubicBezTo>
                  <a:pt x="653657" y="-8716"/>
                  <a:pt x="993639" y="-28558"/>
                  <a:pt x="1231641" y="0"/>
                </a:cubicBezTo>
                <a:cubicBezTo>
                  <a:pt x="1469643" y="28558"/>
                  <a:pt x="1622703" y="12491"/>
                  <a:pt x="1884411" y="0"/>
                </a:cubicBezTo>
                <a:cubicBezTo>
                  <a:pt x="2146119" y="-12491"/>
                  <a:pt x="2214916" y="23252"/>
                  <a:pt x="2389384" y="0"/>
                </a:cubicBezTo>
                <a:cubicBezTo>
                  <a:pt x="2563852" y="-23252"/>
                  <a:pt x="2856130" y="413"/>
                  <a:pt x="3005205" y="0"/>
                </a:cubicBezTo>
                <a:cubicBezTo>
                  <a:pt x="3154280" y="-413"/>
                  <a:pt x="3350642" y="-17526"/>
                  <a:pt x="3694924" y="0"/>
                </a:cubicBezTo>
                <a:cubicBezTo>
                  <a:pt x="3691515" y="230853"/>
                  <a:pt x="3685803" y="353497"/>
                  <a:pt x="3694924" y="537941"/>
                </a:cubicBezTo>
                <a:cubicBezTo>
                  <a:pt x="3704045" y="722385"/>
                  <a:pt x="3709577" y="929164"/>
                  <a:pt x="3694924" y="1110219"/>
                </a:cubicBezTo>
                <a:cubicBezTo>
                  <a:pt x="3680271" y="1291274"/>
                  <a:pt x="3701593" y="1550414"/>
                  <a:pt x="3694924" y="1716834"/>
                </a:cubicBezTo>
                <a:cubicBezTo>
                  <a:pt x="3506870" y="1722629"/>
                  <a:pt x="3232325" y="1744220"/>
                  <a:pt x="3116053" y="1716834"/>
                </a:cubicBezTo>
                <a:cubicBezTo>
                  <a:pt x="2999781" y="1689448"/>
                  <a:pt x="2778410" y="1724376"/>
                  <a:pt x="2611080" y="1716834"/>
                </a:cubicBezTo>
                <a:cubicBezTo>
                  <a:pt x="2443750" y="1709292"/>
                  <a:pt x="2316973" y="1702645"/>
                  <a:pt x="2032208" y="1716834"/>
                </a:cubicBezTo>
                <a:cubicBezTo>
                  <a:pt x="1747443" y="1731023"/>
                  <a:pt x="1648643" y="1694159"/>
                  <a:pt x="1527235" y="1716834"/>
                </a:cubicBezTo>
                <a:cubicBezTo>
                  <a:pt x="1405827" y="1739509"/>
                  <a:pt x="1177405" y="1702568"/>
                  <a:pt x="985313" y="1716834"/>
                </a:cubicBezTo>
                <a:cubicBezTo>
                  <a:pt x="793221" y="1731100"/>
                  <a:pt x="447534" y="1731108"/>
                  <a:pt x="0" y="1716834"/>
                </a:cubicBezTo>
                <a:cubicBezTo>
                  <a:pt x="1231" y="1467384"/>
                  <a:pt x="28006" y="1268673"/>
                  <a:pt x="0" y="1127388"/>
                </a:cubicBezTo>
                <a:cubicBezTo>
                  <a:pt x="-28006" y="986103"/>
                  <a:pt x="-24055" y="792627"/>
                  <a:pt x="0" y="555110"/>
                </a:cubicBezTo>
                <a:cubicBezTo>
                  <a:pt x="24055" y="317593"/>
                  <a:pt x="27535" y="145158"/>
                  <a:pt x="0" y="0"/>
                </a:cubicBezTo>
                <a:close/>
              </a:path>
              <a:path w="3694924" h="1716834" stroke="0" extrusionOk="0">
                <a:moveTo>
                  <a:pt x="0" y="0"/>
                </a:moveTo>
                <a:cubicBezTo>
                  <a:pt x="218844" y="-24456"/>
                  <a:pt x="278879" y="-1250"/>
                  <a:pt x="504973" y="0"/>
                </a:cubicBezTo>
                <a:cubicBezTo>
                  <a:pt x="731067" y="1250"/>
                  <a:pt x="924410" y="10654"/>
                  <a:pt x="1120794" y="0"/>
                </a:cubicBezTo>
                <a:cubicBezTo>
                  <a:pt x="1317178" y="-10654"/>
                  <a:pt x="1517355" y="10663"/>
                  <a:pt x="1662716" y="0"/>
                </a:cubicBezTo>
                <a:cubicBezTo>
                  <a:pt x="1808077" y="-10663"/>
                  <a:pt x="2003263" y="6714"/>
                  <a:pt x="2241587" y="0"/>
                </a:cubicBezTo>
                <a:cubicBezTo>
                  <a:pt x="2479911" y="-6714"/>
                  <a:pt x="2633605" y="-14592"/>
                  <a:pt x="2894357" y="0"/>
                </a:cubicBezTo>
                <a:cubicBezTo>
                  <a:pt x="3155109" y="14592"/>
                  <a:pt x="3304863" y="25117"/>
                  <a:pt x="3694924" y="0"/>
                </a:cubicBezTo>
                <a:cubicBezTo>
                  <a:pt x="3685708" y="205271"/>
                  <a:pt x="3705213" y="347576"/>
                  <a:pt x="3694924" y="537941"/>
                </a:cubicBezTo>
                <a:cubicBezTo>
                  <a:pt x="3684635" y="728306"/>
                  <a:pt x="3671683" y="976144"/>
                  <a:pt x="3694924" y="1093051"/>
                </a:cubicBezTo>
                <a:cubicBezTo>
                  <a:pt x="3718166" y="1209958"/>
                  <a:pt x="3719154" y="1405376"/>
                  <a:pt x="3694924" y="1716834"/>
                </a:cubicBezTo>
                <a:cubicBezTo>
                  <a:pt x="3572457" y="1701570"/>
                  <a:pt x="3352549" y="1697943"/>
                  <a:pt x="3153002" y="1716834"/>
                </a:cubicBezTo>
                <a:cubicBezTo>
                  <a:pt x="2953455" y="1735725"/>
                  <a:pt x="2700636" y="1686712"/>
                  <a:pt x="2463283" y="1716834"/>
                </a:cubicBezTo>
                <a:cubicBezTo>
                  <a:pt x="2225930" y="1746956"/>
                  <a:pt x="2064604" y="1682935"/>
                  <a:pt x="1773564" y="1716834"/>
                </a:cubicBezTo>
                <a:cubicBezTo>
                  <a:pt x="1482524" y="1750733"/>
                  <a:pt x="1414717" y="1705919"/>
                  <a:pt x="1194692" y="1716834"/>
                </a:cubicBezTo>
                <a:cubicBezTo>
                  <a:pt x="974667" y="1727749"/>
                  <a:pt x="870383" y="1695850"/>
                  <a:pt x="578871" y="1716834"/>
                </a:cubicBezTo>
                <a:cubicBezTo>
                  <a:pt x="287359" y="1737818"/>
                  <a:pt x="269191" y="1697537"/>
                  <a:pt x="0" y="1716834"/>
                </a:cubicBezTo>
                <a:cubicBezTo>
                  <a:pt x="-13888" y="1555786"/>
                  <a:pt x="6425" y="1287858"/>
                  <a:pt x="0" y="1144556"/>
                </a:cubicBezTo>
                <a:cubicBezTo>
                  <a:pt x="-6425" y="1001254"/>
                  <a:pt x="-17880" y="702389"/>
                  <a:pt x="0" y="555110"/>
                </a:cubicBezTo>
                <a:cubicBezTo>
                  <a:pt x="17880" y="407831"/>
                  <a:pt x="9310" y="192089"/>
                  <a:pt x="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71530894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Hero and Aisha were the kids of Broker</a:t>
            </a:r>
          </a:p>
          <a:p>
            <a:pPr algn="ctr"/>
            <a:endParaRPr lang="en-US" sz="1500" dirty="0">
              <a:solidFill>
                <a:schemeClr val="tx1"/>
              </a:solidFill>
            </a:endParaRP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Mafia attacks the broker and kills his wife</a:t>
            </a:r>
          </a:p>
          <a:p>
            <a:pPr algn="ctr"/>
            <a:endParaRPr lang="en-US" sz="1500" dirty="0">
              <a:solidFill>
                <a:schemeClr val="tx1"/>
              </a:solidFill>
            </a:endParaRP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His son escapes and the daughter is adopted by Pharma owner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19A21D-49CC-EB32-4864-46A8C84A8C30}"/>
              </a:ext>
            </a:extLst>
          </p:cNvPr>
          <p:cNvSpPr/>
          <p:nvPr/>
        </p:nvSpPr>
        <p:spPr>
          <a:xfrm>
            <a:off x="298578" y="2645231"/>
            <a:ext cx="3088434" cy="1642186"/>
          </a:xfrm>
          <a:custGeom>
            <a:avLst/>
            <a:gdLst>
              <a:gd name="connsiteX0" fmla="*/ 0 w 3088434"/>
              <a:gd name="connsiteY0" fmla="*/ 0 h 1642186"/>
              <a:gd name="connsiteX1" fmla="*/ 617687 w 3088434"/>
              <a:gd name="connsiteY1" fmla="*/ 0 h 1642186"/>
              <a:gd name="connsiteX2" fmla="*/ 1297142 w 3088434"/>
              <a:gd name="connsiteY2" fmla="*/ 0 h 1642186"/>
              <a:gd name="connsiteX3" fmla="*/ 1976598 w 3088434"/>
              <a:gd name="connsiteY3" fmla="*/ 0 h 1642186"/>
              <a:gd name="connsiteX4" fmla="*/ 3088434 w 3088434"/>
              <a:gd name="connsiteY4" fmla="*/ 0 h 1642186"/>
              <a:gd name="connsiteX5" fmla="*/ 3088434 w 3088434"/>
              <a:gd name="connsiteY5" fmla="*/ 547395 h 1642186"/>
              <a:gd name="connsiteX6" fmla="*/ 3088434 w 3088434"/>
              <a:gd name="connsiteY6" fmla="*/ 1078369 h 1642186"/>
              <a:gd name="connsiteX7" fmla="*/ 3088434 w 3088434"/>
              <a:gd name="connsiteY7" fmla="*/ 1642186 h 1642186"/>
              <a:gd name="connsiteX8" fmla="*/ 2501632 w 3088434"/>
              <a:gd name="connsiteY8" fmla="*/ 1642186 h 1642186"/>
              <a:gd name="connsiteX9" fmla="*/ 1883945 w 3088434"/>
              <a:gd name="connsiteY9" fmla="*/ 1642186 h 1642186"/>
              <a:gd name="connsiteX10" fmla="*/ 1266258 w 3088434"/>
              <a:gd name="connsiteY10" fmla="*/ 1642186 h 1642186"/>
              <a:gd name="connsiteX11" fmla="*/ 679455 w 3088434"/>
              <a:gd name="connsiteY11" fmla="*/ 1642186 h 1642186"/>
              <a:gd name="connsiteX12" fmla="*/ 0 w 3088434"/>
              <a:gd name="connsiteY12" fmla="*/ 1642186 h 1642186"/>
              <a:gd name="connsiteX13" fmla="*/ 0 w 3088434"/>
              <a:gd name="connsiteY13" fmla="*/ 1111213 h 1642186"/>
              <a:gd name="connsiteX14" fmla="*/ 0 w 3088434"/>
              <a:gd name="connsiteY14" fmla="*/ 596661 h 1642186"/>
              <a:gd name="connsiteX15" fmla="*/ 0 w 3088434"/>
              <a:gd name="connsiteY15" fmla="*/ 0 h 164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88434" h="1642186" fill="none" extrusionOk="0">
                <a:moveTo>
                  <a:pt x="0" y="0"/>
                </a:moveTo>
                <a:cubicBezTo>
                  <a:pt x="190911" y="26576"/>
                  <a:pt x="428239" y="-28980"/>
                  <a:pt x="617687" y="0"/>
                </a:cubicBezTo>
                <a:cubicBezTo>
                  <a:pt x="807135" y="28980"/>
                  <a:pt x="1007233" y="-33621"/>
                  <a:pt x="1297142" y="0"/>
                </a:cubicBezTo>
                <a:cubicBezTo>
                  <a:pt x="1587052" y="33621"/>
                  <a:pt x="1821007" y="23447"/>
                  <a:pt x="1976598" y="0"/>
                </a:cubicBezTo>
                <a:cubicBezTo>
                  <a:pt x="2132189" y="-23447"/>
                  <a:pt x="2632053" y="25341"/>
                  <a:pt x="3088434" y="0"/>
                </a:cubicBezTo>
                <a:cubicBezTo>
                  <a:pt x="3068071" y="254673"/>
                  <a:pt x="3080198" y="409363"/>
                  <a:pt x="3088434" y="547395"/>
                </a:cubicBezTo>
                <a:cubicBezTo>
                  <a:pt x="3096670" y="685428"/>
                  <a:pt x="3062063" y="907780"/>
                  <a:pt x="3088434" y="1078369"/>
                </a:cubicBezTo>
                <a:cubicBezTo>
                  <a:pt x="3114805" y="1248958"/>
                  <a:pt x="3076832" y="1399479"/>
                  <a:pt x="3088434" y="1642186"/>
                </a:cubicBezTo>
                <a:cubicBezTo>
                  <a:pt x="2840925" y="1650795"/>
                  <a:pt x="2621565" y="1656301"/>
                  <a:pt x="2501632" y="1642186"/>
                </a:cubicBezTo>
                <a:cubicBezTo>
                  <a:pt x="2381699" y="1628071"/>
                  <a:pt x="2148709" y="1668568"/>
                  <a:pt x="1883945" y="1642186"/>
                </a:cubicBezTo>
                <a:cubicBezTo>
                  <a:pt x="1619181" y="1615804"/>
                  <a:pt x="1471728" y="1636069"/>
                  <a:pt x="1266258" y="1642186"/>
                </a:cubicBezTo>
                <a:cubicBezTo>
                  <a:pt x="1060788" y="1648303"/>
                  <a:pt x="903435" y="1648518"/>
                  <a:pt x="679455" y="1642186"/>
                </a:cubicBezTo>
                <a:cubicBezTo>
                  <a:pt x="455475" y="1635854"/>
                  <a:pt x="263094" y="1671800"/>
                  <a:pt x="0" y="1642186"/>
                </a:cubicBezTo>
                <a:cubicBezTo>
                  <a:pt x="-23293" y="1503428"/>
                  <a:pt x="16677" y="1359204"/>
                  <a:pt x="0" y="1111213"/>
                </a:cubicBezTo>
                <a:cubicBezTo>
                  <a:pt x="-16677" y="863222"/>
                  <a:pt x="-5687" y="808766"/>
                  <a:pt x="0" y="596661"/>
                </a:cubicBezTo>
                <a:cubicBezTo>
                  <a:pt x="5687" y="384556"/>
                  <a:pt x="-21406" y="239274"/>
                  <a:pt x="0" y="0"/>
                </a:cubicBezTo>
                <a:close/>
              </a:path>
              <a:path w="3088434" h="1642186" stroke="0" extrusionOk="0">
                <a:moveTo>
                  <a:pt x="0" y="0"/>
                </a:moveTo>
                <a:cubicBezTo>
                  <a:pt x="167588" y="-2794"/>
                  <a:pt x="351567" y="22944"/>
                  <a:pt x="525034" y="0"/>
                </a:cubicBezTo>
                <a:cubicBezTo>
                  <a:pt x="698501" y="-22944"/>
                  <a:pt x="1007661" y="-11400"/>
                  <a:pt x="1204489" y="0"/>
                </a:cubicBezTo>
                <a:cubicBezTo>
                  <a:pt x="1401318" y="11400"/>
                  <a:pt x="1536259" y="30238"/>
                  <a:pt x="1822176" y="0"/>
                </a:cubicBezTo>
                <a:cubicBezTo>
                  <a:pt x="2108093" y="-30238"/>
                  <a:pt x="2220082" y="-9602"/>
                  <a:pt x="2501632" y="0"/>
                </a:cubicBezTo>
                <a:cubicBezTo>
                  <a:pt x="2783182" y="9602"/>
                  <a:pt x="2924058" y="13123"/>
                  <a:pt x="3088434" y="0"/>
                </a:cubicBezTo>
                <a:cubicBezTo>
                  <a:pt x="3084173" y="212662"/>
                  <a:pt x="3109920" y="274627"/>
                  <a:pt x="3088434" y="547395"/>
                </a:cubicBezTo>
                <a:cubicBezTo>
                  <a:pt x="3066948" y="820164"/>
                  <a:pt x="3064530" y="882117"/>
                  <a:pt x="3088434" y="1045525"/>
                </a:cubicBezTo>
                <a:cubicBezTo>
                  <a:pt x="3112339" y="1208933"/>
                  <a:pt x="3059120" y="1518419"/>
                  <a:pt x="3088434" y="1642186"/>
                </a:cubicBezTo>
                <a:cubicBezTo>
                  <a:pt x="2976085" y="1647721"/>
                  <a:pt x="2730535" y="1627108"/>
                  <a:pt x="2563400" y="1642186"/>
                </a:cubicBezTo>
                <a:cubicBezTo>
                  <a:pt x="2396265" y="1657264"/>
                  <a:pt x="2138237" y="1630550"/>
                  <a:pt x="1976598" y="1642186"/>
                </a:cubicBezTo>
                <a:cubicBezTo>
                  <a:pt x="1814959" y="1653822"/>
                  <a:pt x="1593969" y="1651825"/>
                  <a:pt x="1358911" y="1642186"/>
                </a:cubicBezTo>
                <a:cubicBezTo>
                  <a:pt x="1123853" y="1632547"/>
                  <a:pt x="1043362" y="1623402"/>
                  <a:pt x="833877" y="1642186"/>
                </a:cubicBezTo>
                <a:cubicBezTo>
                  <a:pt x="624392" y="1660970"/>
                  <a:pt x="308433" y="1680084"/>
                  <a:pt x="0" y="1642186"/>
                </a:cubicBezTo>
                <a:cubicBezTo>
                  <a:pt x="-28767" y="1495045"/>
                  <a:pt x="-21210" y="1284665"/>
                  <a:pt x="0" y="1061947"/>
                </a:cubicBezTo>
                <a:cubicBezTo>
                  <a:pt x="21210" y="839229"/>
                  <a:pt x="-23547" y="687762"/>
                  <a:pt x="0" y="514552"/>
                </a:cubicBezTo>
                <a:cubicBezTo>
                  <a:pt x="23547" y="341343"/>
                  <a:pt x="9956" y="181177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38100">
            <a:extLst>
              <a:ext uri="{C807C97D-BFC1-408E-A445-0C87EB9F89A2}">
                <ask:lineSketchStyleProps xmlns:ask="http://schemas.microsoft.com/office/drawing/2018/sketchyshapes" sd="74649905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A girl in the cult finds out about cannibalism and human trafficking and she complaints</a:t>
            </a:r>
          </a:p>
          <a:p>
            <a:pPr algn="ctr"/>
            <a:endParaRPr lang="en-US" sz="1500" dirty="0"/>
          </a:p>
          <a:p>
            <a:pPr algn="ctr"/>
            <a:r>
              <a:rPr lang="en-US" sz="1500" dirty="0"/>
              <a:t>CBI comes to the cult undercover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D1A91AF-1A64-6E71-720A-24784EF05661}"/>
              </a:ext>
            </a:extLst>
          </p:cNvPr>
          <p:cNvSpPr/>
          <p:nvPr/>
        </p:nvSpPr>
        <p:spPr>
          <a:xfrm>
            <a:off x="4248538" y="2603241"/>
            <a:ext cx="3694924" cy="1684176"/>
          </a:xfrm>
          <a:custGeom>
            <a:avLst/>
            <a:gdLst>
              <a:gd name="connsiteX0" fmla="*/ 0 w 3694924"/>
              <a:gd name="connsiteY0" fmla="*/ 0 h 1684176"/>
              <a:gd name="connsiteX1" fmla="*/ 541922 w 3694924"/>
              <a:gd name="connsiteY1" fmla="*/ 0 h 1684176"/>
              <a:gd name="connsiteX2" fmla="*/ 1194692 w 3694924"/>
              <a:gd name="connsiteY2" fmla="*/ 0 h 1684176"/>
              <a:gd name="connsiteX3" fmla="*/ 1699665 w 3694924"/>
              <a:gd name="connsiteY3" fmla="*/ 0 h 1684176"/>
              <a:gd name="connsiteX4" fmla="*/ 2315486 w 3694924"/>
              <a:gd name="connsiteY4" fmla="*/ 0 h 1684176"/>
              <a:gd name="connsiteX5" fmla="*/ 2894357 w 3694924"/>
              <a:gd name="connsiteY5" fmla="*/ 0 h 1684176"/>
              <a:gd name="connsiteX6" fmla="*/ 3694924 w 3694924"/>
              <a:gd name="connsiteY6" fmla="*/ 0 h 1684176"/>
              <a:gd name="connsiteX7" fmla="*/ 3694924 w 3694924"/>
              <a:gd name="connsiteY7" fmla="*/ 527708 h 1684176"/>
              <a:gd name="connsiteX8" fmla="*/ 3694924 w 3694924"/>
              <a:gd name="connsiteY8" fmla="*/ 1089100 h 1684176"/>
              <a:gd name="connsiteX9" fmla="*/ 3694924 w 3694924"/>
              <a:gd name="connsiteY9" fmla="*/ 1684176 h 1684176"/>
              <a:gd name="connsiteX10" fmla="*/ 3189951 w 3694924"/>
              <a:gd name="connsiteY10" fmla="*/ 1684176 h 1684176"/>
              <a:gd name="connsiteX11" fmla="*/ 2537181 w 3694924"/>
              <a:gd name="connsiteY11" fmla="*/ 1684176 h 1684176"/>
              <a:gd name="connsiteX12" fmla="*/ 1847462 w 3694924"/>
              <a:gd name="connsiteY12" fmla="*/ 1684176 h 1684176"/>
              <a:gd name="connsiteX13" fmla="*/ 1231641 w 3694924"/>
              <a:gd name="connsiteY13" fmla="*/ 1684176 h 1684176"/>
              <a:gd name="connsiteX14" fmla="*/ 578871 w 3694924"/>
              <a:gd name="connsiteY14" fmla="*/ 1684176 h 1684176"/>
              <a:gd name="connsiteX15" fmla="*/ 0 w 3694924"/>
              <a:gd name="connsiteY15" fmla="*/ 1684176 h 1684176"/>
              <a:gd name="connsiteX16" fmla="*/ 0 w 3694924"/>
              <a:gd name="connsiteY16" fmla="*/ 1122784 h 1684176"/>
              <a:gd name="connsiteX17" fmla="*/ 0 w 3694924"/>
              <a:gd name="connsiteY17" fmla="*/ 544550 h 1684176"/>
              <a:gd name="connsiteX18" fmla="*/ 0 w 3694924"/>
              <a:gd name="connsiteY18" fmla="*/ 0 h 16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94924" h="1684176" fill="none" extrusionOk="0">
                <a:moveTo>
                  <a:pt x="0" y="0"/>
                </a:moveTo>
                <a:cubicBezTo>
                  <a:pt x="165189" y="-23533"/>
                  <a:pt x="378401" y="-21719"/>
                  <a:pt x="541922" y="0"/>
                </a:cubicBezTo>
                <a:cubicBezTo>
                  <a:pt x="705443" y="21719"/>
                  <a:pt x="962802" y="-27576"/>
                  <a:pt x="1194692" y="0"/>
                </a:cubicBezTo>
                <a:cubicBezTo>
                  <a:pt x="1426582" y="27576"/>
                  <a:pt x="1549267" y="11691"/>
                  <a:pt x="1699665" y="0"/>
                </a:cubicBezTo>
                <a:cubicBezTo>
                  <a:pt x="1850063" y="-11691"/>
                  <a:pt x="2169787" y="24540"/>
                  <a:pt x="2315486" y="0"/>
                </a:cubicBezTo>
                <a:cubicBezTo>
                  <a:pt x="2461185" y="-24540"/>
                  <a:pt x="2639255" y="7431"/>
                  <a:pt x="2894357" y="0"/>
                </a:cubicBezTo>
                <a:cubicBezTo>
                  <a:pt x="3149459" y="-7431"/>
                  <a:pt x="3465842" y="9575"/>
                  <a:pt x="3694924" y="0"/>
                </a:cubicBezTo>
                <a:cubicBezTo>
                  <a:pt x="3692906" y="205547"/>
                  <a:pt x="3693911" y="362708"/>
                  <a:pt x="3694924" y="527708"/>
                </a:cubicBezTo>
                <a:cubicBezTo>
                  <a:pt x="3695937" y="692708"/>
                  <a:pt x="3709596" y="961522"/>
                  <a:pt x="3694924" y="1089100"/>
                </a:cubicBezTo>
                <a:cubicBezTo>
                  <a:pt x="3680252" y="1216678"/>
                  <a:pt x="3691339" y="1481689"/>
                  <a:pt x="3694924" y="1684176"/>
                </a:cubicBezTo>
                <a:cubicBezTo>
                  <a:pt x="3477193" y="1705149"/>
                  <a:pt x="3300008" y="1689849"/>
                  <a:pt x="3189951" y="1684176"/>
                </a:cubicBezTo>
                <a:cubicBezTo>
                  <a:pt x="3079894" y="1678503"/>
                  <a:pt x="2832262" y="1688091"/>
                  <a:pt x="2537181" y="1684176"/>
                </a:cubicBezTo>
                <a:cubicBezTo>
                  <a:pt x="2242100" y="1680262"/>
                  <a:pt x="2053728" y="1699567"/>
                  <a:pt x="1847462" y="1684176"/>
                </a:cubicBezTo>
                <a:cubicBezTo>
                  <a:pt x="1641196" y="1668785"/>
                  <a:pt x="1510579" y="1673636"/>
                  <a:pt x="1231641" y="1684176"/>
                </a:cubicBezTo>
                <a:cubicBezTo>
                  <a:pt x="952703" y="1694716"/>
                  <a:pt x="814423" y="1667884"/>
                  <a:pt x="578871" y="1684176"/>
                </a:cubicBezTo>
                <a:cubicBezTo>
                  <a:pt x="343319" y="1700469"/>
                  <a:pt x="230532" y="1670047"/>
                  <a:pt x="0" y="1684176"/>
                </a:cubicBezTo>
                <a:cubicBezTo>
                  <a:pt x="-23069" y="1434311"/>
                  <a:pt x="-8145" y="1283347"/>
                  <a:pt x="0" y="1122784"/>
                </a:cubicBezTo>
                <a:cubicBezTo>
                  <a:pt x="8145" y="962221"/>
                  <a:pt x="16427" y="780497"/>
                  <a:pt x="0" y="544550"/>
                </a:cubicBezTo>
                <a:cubicBezTo>
                  <a:pt x="-16427" y="308603"/>
                  <a:pt x="3205" y="261845"/>
                  <a:pt x="0" y="0"/>
                </a:cubicBezTo>
                <a:close/>
              </a:path>
              <a:path w="3694924" h="1684176" stroke="0" extrusionOk="0">
                <a:moveTo>
                  <a:pt x="0" y="0"/>
                </a:moveTo>
                <a:cubicBezTo>
                  <a:pt x="174876" y="-5141"/>
                  <a:pt x="399379" y="-23039"/>
                  <a:pt x="652770" y="0"/>
                </a:cubicBezTo>
                <a:cubicBezTo>
                  <a:pt x="906161" y="23039"/>
                  <a:pt x="1123270" y="25706"/>
                  <a:pt x="1342489" y="0"/>
                </a:cubicBezTo>
                <a:cubicBezTo>
                  <a:pt x="1561708" y="-25706"/>
                  <a:pt x="1672115" y="11265"/>
                  <a:pt x="1921360" y="0"/>
                </a:cubicBezTo>
                <a:cubicBezTo>
                  <a:pt x="2170605" y="-11265"/>
                  <a:pt x="2337185" y="17854"/>
                  <a:pt x="2463283" y="0"/>
                </a:cubicBezTo>
                <a:cubicBezTo>
                  <a:pt x="2589381" y="-17854"/>
                  <a:pt x="2906716" y="-25326"/>
                  <a:pt x="3079103" y="0"/>
                </a:cubicBezTo>
                <a:cubicBezTo>
                  <a:pt x="3251490" y="25326"/>
                  <a:pt x="3461726" y="-15482"/>
                  <a:pt x="3694924" y="0"/>
                </a:cubicBezTo>
                <a:cubicBezTo>
                  <a:pt x="3714903" y="146303"/>
                  <a:pt x="3710642" y="281666"/>
                  <a:pt x="3694924" y="527708"/>
                </a:cubicBezTo>
                <a:cubicBezTo>
                  <a:pt x="3679206" y="773750"/>
                  <a:pt x="3673310" y="842185"/>
                  <a:pt x="3694924" y="1072259"/>
                </a:cubicBezTo>
                <a:cubicBezTo>
                  <a:pt x="3716538" y="1302333"/>
                  <a:pt x="3693202" y="1401241"/>
                  <a:pt x="3694924" y="1684176"/>
                </a:cubicBezTo>
                <a:cubicBezTo>
                  <a:pt x="3565161" y="1673902"/>
                  <a:pt x="3415951" y="1674388"/>
                  <a:pt x="3153002" y="1684176"/>
                </a:cubicBezTo>
                <a:cubicBezTo>
                  <a:pt x="2890053" y="1693964"/>
                  <a:pt x="2757387" y="1703952"/>
                  <a:pt x="2574130" y="1684176"/>
                </a:cubicBezTo>
                <a:cubicBezTo>
                  <a:pt x="2390873" y="1664400"/>
                  <a:pt x="2088559" y="1673620"/>
                  <a:pt x="1884411" y="1684176"/>
                </a:cubicBezTo>
                <a:cubicBezTo>
                  <a:pt x="1680263" y="1694732"/>
                  <a:pt x="1391892" y="1680434"/>
                  <a:pt x="1194692" y="1684176"/>
                </a:cubicBezTo>
                <a:cubicBezTo>
                  <a:pt x="997492" y="1687918"/>
                  <a:pt x="472577" y="1671564"/>
                  <a:pt x="0" y="1684176"/>
                </a:cubicBezTo>
                <a:cubicBezTo>
                  <a:pt x="-16204" y="1568880"/>
                  <a:pt x="-15366" y="1254484"/>
                  <a:pt x="0" y="1139626"/>
                </a:cubicBezTo>
                <a:cubicBezTo>
                  <a:pt x="15366" y="1024768"/>
                  <a:pt x="818" y="827251"/>
                  <a:pt x="0" y="578234"/>
                </a:cubicBezTo>
                <a:cubicBezTo>
                  <a:pt x="-818" y="329217"/>
                  <a:pt x="17238" y="115939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38100">
            <a:extLst>
              <a:ext uri="{C807C97D-BFC1-408E-A445-0C87EB9F89A2}">
                <ask:lineSketchStyleProps xmlns:ask="http://schemas.microsoft.com/office/drawing/2018/sketchyshapes" sd="80623703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Pharma owner and Broker plan to eliminate the leader to take owner the business and they inform the CBI</a:t>
            </a:r>
          </a:p>
          <a:p>
            <a:pPr algn="ctr"/>
            <a:endParaRPr lang="en-US" sz="1500" dirty="0"/>
          </a:p>
          <a:p>
            <a:pPr algn="ctr"/>
            <a:r>
              <a:rPr lang="en-US" sz="1500" dirty="0"/>
              <a:t>Cult leader makes them suffer in the hands of Mafia and Cartel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631E87-CB39-3090-881F-4669BB2B2C09}"/>
              </a:ext>
            </a:extLst>
          </p:cNvPr>
          <p:cNvSpPr/>
          <p:nvPr/>
        </p:nvSpPr>
        <p:spPr>
          <a:xfrm>
            <a:off x="298578" y="4851919"/>
            <a:ext cx="3088434" cy="1642186"/>
          </a:xfrm>
          <a:custGeom>
            <a:avLst/>
            <a:gdLst>
              <a:gd name="connsiteX0" fmla="*/ 0 w 3088434"/>
              <a:gd name="connsiteY0" fmla="*/ 0 h 1642186"/>
              <a:gd name="connsiteX1" fmla="*/ 617687 w 3088434"/>
              <a:gd name="connsiteY1" fmla="*/ 0 h 1642186"/>
              <a:gd name="connsiteX2" fmla="*/ 1297142 w 3088434"/>
              <a:gd name="connsiteY2" fmla="*/ 0 h 1642186"/>
              <a:gd name="connsiteX3" fmla="*/ 1976598 w 3088434"/>
              <a:gd name="connsiteY3" fmla="*/ 0 h 1642186"/>
              <a:gd name="connsiteX4" fmla="*/ 3088434 w 3088434"/>
              <a:gd name="connsiteY4" fmla="*/ 0 h 1642186"/>
              <a:gd name="connsiteX5" fmla="*/ 3088434 w 3088434"/>
              <a:gd name="connsiteY5" fmla="*/ 547395 h 1642186"/>
              <a:gd name="connsiteX6" fmla="*/ 3088434 w 3088434"/>
              <a:gd name="connsiteY6" fmla="*/ 1078369 h 1642186"/>
              <a:gd name="connsiteX7" fmla="*/ 3088434 w 3088434"/>
              <a:gd name="connsiteY7" fmla="*/ 1642186 h 1642186"/>
              <a:gd name="connsiteX8" fmla="*/ 2501632 w 3088434"/>
              <a:gd name="connsiteY8" fmla="*/ 1642186 h 1642186"/>
              <a:gd name="connsiteX9" fmla="*/ 1883945 w 3088434"/>
              <a:gd name="connsiteY9" fmla="*/ 1642186 h 1642186"/>
              <a:gd name="connsiteX10" fmla="*/ 1266258 w 3088434"/>
              <a:gd name="connsiteY10" fmla="*/ 1642186 h 1642186"/>
              <a:gd name="connsiteX11" fmla="*/ 679455 w 3088434"/>
              <a:gd name="connsiteY11" fmla="*/ 1642186 h 1642186"/>
              <a:gd name="connsiteX12" fmla="*/ 0 w 3088434"/>
              <a:gd name="connsiteY12" fmla="*/ 1642186 h 1642186"/>
              <a:gd name="connsiteX13" fmla="*/ 0 w 3088434"/>
              <a:gd name="connsiteY13" fmla="*/ 1111213 h 1642186"/>
              <a:gd name="connsiteX14" fmla="*/ 0 w 3088434"/>
              <a:gd name="connsiteY14" fmla="*/ 596661 h 1642186"/>
              <a:gd name="connsiteX15" fmla="*/ 0 w 3088434"/>
              <a:gd name="connsiteY15" fmla="*/ 0 h 164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88434" h="1642186" fill="none" extrusionOk="0">
                <a:moveTo>
                  <a:pt x="0" y="0"/>
                </a:moveTo>
                <a:cubicBezTo>
                  <a:pt x="190911" y="26576"/>
                  <a:pt x="428239" y="-28980"/>
                  <a:pt x="617687" y="0"/>
                </a:cubicBezTo>
                <a:cubicBezTo>
                  <a:pt x="807135" y="28980"/>
                  <a:pt x="1007233" y="-33621"/>
                  <a:pt x="1297142" y="0"/>
                </a:cubicBezTo>
                <a:cubicBezTo>
                  <a:pt x="1587052" y="33621"/>
                  <a:pt x="1821007" y="23447"/>
                  <a:pt x="1976598" y="0"/>
                </a:cubicBezTo>
                <a:cubicBezTo>
                  <a:pt x="2132189" y="-23447"/>
                  <a:pt x="2632053" y="25341"/>
                  <a:pt x="3088434" y="0"/>
                </a:cubicBezTo>
                <a:cubicBezTo>
                  <a:pt x="3068071" y="254673"/>
                  <a:pt x="3080198" y="409363"/>
                  <a:pt x="3088434" y="547395"/>
                </a:cubicBezTo>
                <a:cubicBezTo>
                  <a:pt x="3096670" y="685428"/>
                  <a:pt x="3062063" y="907780"/>
                  <a:pt x="3088434" y="1078369"/>
                </a:cubicBezTo>
                <a:cubicBezTo>
                  <a:pt x="3114805" y="1248958"/>
                  <a:pt x="3076832" y="1399479"/>
                  <a:pt x="3088434" y="1642186"/>
                </a:cubicBezTo>
                <a:cubicBezTo>
                  <a:pt x="2840925" y="1650795"/>
                  <a:pt x="2621565" y="1656301"/>
                  <a:pt x="2501632" y="1642186"/>
                </a:cubicBezTo>
                <a:cubicBezTo>
                  <a:pt x="2381699" y="1628071"/>
                  <a:pt x="2148709" y="1668568"/>
                  <a:pt x="1883945" y="1642186"/>
                </a:cubicBezTo>
                <a:cubicBezTo>
                  <a:pt x="1619181" y="1615804"/>
                  <a:pt x="1471728" y="1636069"/>
                  <a:pt x="1266258" y="1642186"/>
                </a:cubicBezTo>
                <a:cubicBezTo>
                  <a:pt x="1060788" y="1648303"/>
                  <a:pt x="903435" y="1648518"/>
                  <a:pt x="679455" y="1642186"/>
                </a:cubicBezTo>
                <a:cubicBezTo>
                  <a:pt x="455475" y="1635854"/>
                  <a:pt x="263094" y="1671800"/>
                  <a:pt x="0" y="1642186"/>
                </a:cubicBezTo>
                <a:cubicBezTo>
                  <a:pt x="-23293" y="1503428"/>
                  <a:pt x="16677" y="1359204"/>
                  <a:pt x="0" y="1111213"/>
                </a:cubicBezTo>
                <a:cubicBezTo>
                  <a:pt x="-16677" y="863222"/>
                  <a:pt x="-5687" y="808766"/>
                  <a:pt x="0" y="596661"/>
                </a:cubicBezTo>
                <a:cubicBezTo>
                  <a:pt x="5687" y="384556"/>
                  <a:pt x="-21406" y="239274"/>
                  <a:pt x="0" y="0"/>
                </a:cubicBezTo>
                <a:close/>
              </a:path>
              <a:path w="3088434" h="1642186" stroke="0" extrusionOk="0">
                <a:moveTo>
                  <a:pt x="0" y="0"/>
                </a:moveTo>
                <a:cubicBezTo>
                  <a:pt x="167588" y="-2794"/>
                  <a:pt x="351567" y="22944"/>
                  <a:pt x="525034" y="0"/>
                </a:cubicBezTo>
                <a:cubicBezTo>
                  <a:pt x="698501" y="-22944"/>
                  <a:pt x="1007661" y="-11400"/>
                  <a:pt x="1204489" y="0"/>
                </a:cubicBezTo>
                <a:cubicBezTo>
                  <a:pt x="1401318" y="11400"/>
                  <a:pt x="1536259" y="30238"/>
                  <a:pt x="1822176" y="0"/>
                </a:cubicBezTo>
                <a:cubicBezTo>
                  <a:pt x="2108093" y="-30238"/>
                  <a:pt x="2220082" y="-9602"/>
                  <a:pt x="2501632" y="0"/>
                </a:cubicBezTo>
                <a:cubicBezTo>
                  <a:pt x="2783182" y="9602"/>
                  <a:pt x="2924058" y="13123"/>
                  <a:pt x="3088434" y="0"/>
                </a:cubicBezTo>
                <a:cubicBezTo>
                  <a:pt x="3084173" y="212662"/>
                  <a:pt x="3109920" y="274627"/>
                  <a:pt x="3088434" y="547395"/>
                </a:cubicBezTo>
                <a:cubicBezTo>
                  <a:pt x="3066948" y="820164"/>
                  <a:pt x="3064530" y="882117"/>
                  <a:pt x="3088434" y="1045525"/>
                </a:cubicBezTo>
                <a:cubicBezTo>
                  <a:pt x="3112339" y="1208933"/>
                  <a:pt x="3059120" y="1518419"/>
                  <a:pt x="3088434" y="1642186"/>
                </a:cubicBezTo>
                <a:cubicBezTo>
                  <a:pt x="2976085" y="1647721"/>
                  <a:pt x="2730535" y="1627108"/>
                  <a:pt x="2563400" y="1642186"/>
                </a:cubicBezTo>
                <a:cubicBezTo>
                  <a:pt x="2396265" y="1657264"/>
                  <a:pt x="2138237" y="1630550"/>
                  <a:pt x="1976598" y="1642186"/>
                </a:cubicBezTo>
                <a:cubicBezTo>
                  <a:pt x="1814959" y="1653822"/>
                  <a:pt x="1593969" y="1651825"/>
                  <a:pt x="1358911" y="1642186"/>
                </a:cubicBezTo>
                <a:cubicBezTo>
                  <a:pt x="1123853" y="1632547"/>
                  <a:pt x="1043362" y="1623402"/>
                  <a:pt x="833877" y="1642186"/>
                </a:cubicBezTo>
                <a:cubicBezTo>
                  <a:pt x="624392" y="1660970"/>
                  <a:pt x="308433" y="1680084"/>
                  <a:pt x="0" y="1642186"/>
                </a:cubicBezTo>
                <a:cubicBezTo>
                  <a:pt x="-28767" y="1495045"/>
                  <a:pt x="-21210" y="1284665"/>
                  <a:pt x="0" y="1061947"/>
                </a:cubicBezTo>
                <a:cubicBezTo>
                  <a:pt x="21210" y="839229"/>
                  <a:pt x="-23547" y="687762"/>
                  <a:pt x="0" y="514552"/>
                </a:cubicBezTo>
                <a:cubicBezTo>
                  <a:pt x="23547" y="341343"/>
                  <a:pt x="9956" y="181177"/>
                  <a:pt x="0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74649905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Hero is a poor guy meets Jasper and plans the diamond heist based on the cult to divert intelligence and settle in life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0A4529-BA1B-744E-9303-21DC94CA091E}"/>
              </a:ext>
            </a:extLst>
          </p:cNvPr>
          <p:cNvSpPr/>
          <p:nvPr/>
        </p:nvSpPr>
        <p:spPr>
          <a:xfrm>
            <a:off x="8804988" y="2603241"/>
            <a:ext cx="3088434" cy="1684176"/>
          </a:xfrm>
          <a:custGeom>
            <a:avLst/>
            <a:gdLst>
              <a:gd name="connsiteX0" fmla="*/ 0 w 3088434"/>
              <a:gd name="connsiteY0" fmla="*/ 0 h 1684176"/>
              <a:gd name="connsiteX1" fmla="*/ 525034 w 3088434"/>
              <a:gd name="connsiteY1" fmla="*/ 0 h 1684176"/>
              <a:gd name="connsiteX2" fmla="*/ 1080952 w 3088434"/>
              <a:gd name="connsiteY2" fmla="*/ 0 h 1684176"/>
              <a:gd name="connsiteX3" fmla="*/ 1729523 w 3088434"/>
              <a:gd name="connsiteY3" fmla="*/ 0 h 1684176"/>
              <a:gd name="connsiteX4" fmla="*/ 2378094 w 3088434"/>
              <a:gd name="connsiteY4" fmla="*/ 0 h 1684176"/>
              <a:gd name="connsiteX5" fmla="*/ 3088434 w 3088434"/>
              <a:gd name="connsiteY5" fmla="*/ 0 h 1684176"/>
              <a:gd name="connsiteX6" fmla="*/ 3088434 w 3088434"/>
              <a:gd name="connsiteY6" fmla="*/ 578234 h 1684176"/>
              <a:gd name="connsiteX7" fmla="*/ 3088434 w 3088434"/>
              <a:gd name="connsiteY7" fmla="*/ 1089100 h 1684176"/>
              <a:gd name="connsiteX8" fmla="*/ 3088434 w 3088434"/>
              <a:gd name="connsiteY8" fmla="*/ 1684176 h 1684176"/>
              <a:gd name="connsiteX9" fmla="*/ 2501632 w 3088434"/>
              <a:gd name="connsiteY9" fmla="*/ 1684176 h 1684176"/>
              <a:gd name="connsiteX10" fmla="*/ 1914829 w 3088434"/>
              <a:gd name="connsiteY10" fmla="*/ 1684176 h 1684176"/>
              <a:gd name="connsiteX11" fmla="*/ 1389795 w 3088434"/>
              <a:gd name="connsiteY11" fmla="*/ 1684176 h 1684176"/>
              <a:gd name="connsiteX12" fmla="*/ 833877 w 3088434"/>
              <a:gd name="connsiteY12" fmla="*/ 1684176 h 1684176"/>
              <a:gd name="connsiteX13" fmla="*/ 0 w 3088434"/>
              <a:gd name="connsiteY13" fmla="*/ 1684176 h 1684176"/>
              <a:gd name="connsiteX14" fmla="*/ 0 w 3088434"/>
              <a:gd name="connsiteY14" fmla="*/ 1122784 h 1684176"/>
              <a:gd name="connsiteX15" fmla="*/ 0 w 3088434"/>
              <a:gd name="connsiteY15" fmla="*/ 611917 h 1684176"/>
              <a:gd name="connsiteX16" fmla="*/ 0 w 3088434"/>
              <a:gd name="connsiteY16" fmla="*/ 0 h 16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88434" h="1684176" fill="none" extrusionOk="0">
                <a:moveTo>
                  <a:pt x="0" y="0"/>
                </a:moveTo>
                <a:cubicBezTo>
                  <a:pt x="233079" y="-15401"/>
                  <a:pt x="351378" y="-15868"/>
                  <a:pt x="525034" y="0"/>
                </a:cubicBezTo>
                <a:cubicBezTo>
                  <a:pt x="698690" y="15868"/>
                  <a:pt x="863387" y="18407"/>
                  <a:pt x="1080952" y="0"/>
                </a:cubicBezTo>
                <a:cubicBezTo>
                  <a:pt x="1298517" y="-18407"/>
                  <a:pt x="1421854" y="25666"/>
                  <a:pt x="1729523" y="0"/>
                </a:cubicBezTo>
                <a:cubicBezTo>
                  <a:pt x="2037192" y="-25666"/>
                  <a:pt x="2114315" y="13359"/>
                  <a:pt x="2378094" y="0"/>
                </a:cubicBezTo>
                <a:cubicBezTo>
                  <a:pt x="2641873" y="-13359"/>
                  <a:pt x="2939062" y="15595"/>
                  <a:pt x="3088434" y="0"/>
                </a:cubicBezTo>
                <a:cubicBezTo>
                  <a:pt x="3074296" y="247697"/>
                  <a:pt x="3074284" y="291930"/>
                  <a:pt x="3088434" y="578234"/>
                </a:cubicBezTo>
                <a:cubicBezTo>
                  <a:pt x="3102584" y="864538"/>
                  <a:pt x="3072783" y="967739"/>
                  <a:pt x="3088434" y="1089100"/>
                </a:cubicBezTo>
                <a:cubicBezTo>
                  <a:pt x="3104085" y="1210461"/>
                  <a:pt x="3065243" y="1467855"/>
                  <a:pt x="3088434" y="1684176"/>
                </a:cubicBezTo>
                <a:cubicBezTo>
                  <a:pt x="2899109" y="1709641"/>
                  <a:pt x="2735954" y="1681018"/>
                  <a:pt x="2501632" y="1684176"/>
                </a:cubicBezTo>
                <a:cubicBezTo>
                  <a:pt x="2267310" y="1687334"/>
                  <a:pt x="2062463" y="1660284"/>
                  <a:pt x="1914829" y="1684176"/>
                </a:cubicBezTo>
                <a:cubicBezTo>
                  <a:pt x="1767195" y="1708068"/>
                  <a:pt x="1511857" y="1670607"/>
                  <a:pt x="1389795" y="1684176"/>
                </a:cubicBezTo>
                <a:cubicBezTo>
                  <a:pt x="1267733" y="1697745"/>
                  <a:pt x="1039136" y="1674712"/>
                  <a:pt x="833877" y="1684176"/>
                </a:cubicBezTo>
                <a:cubicBezTo>
                  <a:pt x="628618" y="1693640"/>
                  <a:pt x="225997" y="1666350"/>
                  <a:pt x="0" y="1684176"/>
                </a:cubicBezTo>
                <a:cubicBezTo>
                  <a:pt x="18887" y="1519750"/>
                  <a:pt x="-6675" y="1381575"/>
                  <a:pt x="0" y="1122784"/>
                </a:cubicBezTo>
                <a:cubicBezTo>
                  <a:pt x="6675" y="863993"/>
                  <a:pt x="-22146" y="835712"/>
                  <a:pt x="0" y="611917"/>
                </a:cubicBezTo>
                <a:cubicBezTo>
                  <a:pt x="22146" y="388122"/>
                  <a:pt x="27766" y="255294"/>
                  <a:pt x="0" y="0"/>
                </a:cubicBezTo>
                <a:close/>
              </a:path>
              <a:path w="3088434" h="1684176" stroke="0" extrusionOk="0">
                <a:moveTo>
                  <a:pt x="0" y="0"/>
                </a:moveTo>
                <a:cubicBezTo>
                  <a:pt x="150654" y="6284"/>
                  <a:pt x="301922" y="-23868"/>
                  <a:pt x="525034" y="0"/>
                </a:cubicBezTo>
                <a:cubicBezTo>
                  <a:pt x="748146" y="23868"/>
                  <a:pt x="878436" y="11158"/>
                  <a:pt x="1050068" y="0"/>
                </a:cubicBezTo>
                <a:cubicBezTo>
                  <a:pt x="1221700" y="-11158"/>
                  <a:pt x="1525280" y="5971"/>
                  <a:pt x="1667754" y="0"/>
                </a:cubicBezTo>
                <a:cubicBezTo>
                  <a:pt x="1810228" y="-5971"/>
                  <a:pt x="1982153" y="-6435"/>
                  <a:pt x="2285441" y="0"/>
                </a:cubicBezTo>
                <a:cubicBezTo>
                  <a:pt x="2588729" y="6435"/>
                  <a:pt x="2901249" y="-15235"/>
                  <a:pt x="3088434" y="0"/>
                </a:cubicBezTo>
                <a:cubicBezTo>
                  <a:pt x="3070383" y="124413"/>
                  <a:pt x="3085709" y="438837"/>
                  <a:pt x="3088434" y="561392"/>
                </a:cubicBezTo>
                <a:cubicBezTo>
                  <a:pt x="3091159" y="683947"/>
                  <a:pt x="3075769" y="900085"/>
                  <a:pt x="3088434" y="1072259"/>
                </a:cubicBezTo>
                <a:cubicBezTo>
                  <a:pt x="3101099" y="1244433"/>
                  <a:pt x="3112764" y="1489809"/>
                  <a:pt x="3088434" y="1684176"/>
                </a:cubicBezTo>
                <a:cubicBezTo>
                  <a:pt x="2854260" y="1668095"/>
                  <a:pt x="2739625" y="1680907"/>
                  <a:pt x="2408979" y="1684176"/>
                </a:cubicBezTo>
                <a:cubicBezTo>
                  <a:pt x="2078334" y="1687445"/>
                  <a:pt x="1976204" y="1710566"/>
                  <a:pt x="1853060" y="1684176"/>
                </a:cubicBezTo>
                <a:cubicBezTo>
                  <a:pt x="1729916" y="1657786"/>
                  <a:pt x="1548565" y="1677517"/>
                  <a:pt x="1328027" y="1684176"/>
                </a:cubicBezTo>
                <a:cubicBezTo>
                  <a:pt x="1107489" y="1690835"/>
                  <a:pt x="850241" y="1706285"/>
                  <a:pt x="679455" y="1684176"/>
                </a:cubicBezTo>
                <a:cubicBezTo>
                  <a:pt x="508669" y="1662067"/>
                  <a:pt x="195764" y="1681494"/>
                  <a:pt x="0" y="1684176"/>
                </a:cubicBezTo>
                <a:cubicBezTo>
                  <a:pt x="9131" y="1479016"/>
                  <a:pt x="-17113" y="1356079"/>
                  <a:pt x="0" y="1173309"/>
                </a:cubicBezTo>
                <a:cubicBezTo>
                  <a:pt x="17113" y="990539"/>
                  <a:pt x="249" y="855470"/>
                  <a:pt x="0" y="645601"/>
                </a:cubicBezTo>
                <a:cubicBezTo>
                  <a:pt x="-249" y="435732"/>
                  <a:pt x="1988" y="15697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38100">
            <a:extLst>
              <a:ext uri="{C807C97D-BFC1-408E-A445-0C87EB9F89A2}">
                <ask:lineSketchStyleProps xmlns:ask="http://schemas.microsoft.com/office/drawing/2018/sketchyshapes" sd="38390696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4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rawing of a goat skull in a circle&#10;&#10;Description automatically generated">
            <a:extLst>
              <a:ext uri="{FF2B5EF4-FFF2-40B4-BE49-F238E27FC236}">
                <a16:creationId xmlns:a16="http://schemas.microsoft.com/office/drawing/2014/main" id="{63F64433-A218-6AF2-5FBA-6ECFC376E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4" t="4545" r="20826" b="13869"/>
          <a:stretch/>
        </p:blipFill>
        <p:spPr bwMode="auto">
          <a:xfrm>
            <a:off x="578493" y="942392"/>
            <a:ext cx="5031727" cy="497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drawing of a goat skull in a circle&#10;&#10;Description automatically generated">
            <a:extLst>
              <a:ext uri="{FF2B5EF4-FFF2-40B4-BE49-F238E27FC236}">
                <a16:creationId xmlns:a16="http://schemas.microsoft.com/office/drawing/2014/main" id="{3CA903FF-1B4F-C5F0-028C-36BDC34D0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4" t="4545" r="20826" b="13869"/>
          <a:stretch/>
        </p:blipFill>
        <p:spPr bwMode="auto">
          <a:xfrm rot="10800000">
            <a:off x="6749138" y="942392"/>
            <a:ext cx="5031727" cy="4973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147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E22C9F-E85F-6FCA-D09F-903796334361}"/>
              </a:ext>
            </a:extLst>
          </p:cNvPr>
          <p:cNvSpPr/>
          <p:nvPr/>
        </p:nvSpPr>
        <p:spPr>
          <a:xfrm>
            <a:off x="1097280" y="1012698"/>
            <a:ext cx="2157984" cy="153619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Murder of Aisha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A7E829-BFFC-53CA-2EC2-08C90274701D}"/>
              </a:ext>
            </a:extLst>
          </p:cNvPr>
          <p:cNvSpPr/>
          <p:nvPr/>
        </p:nvSpPr>
        <p:spPr>
          <a:xfrm>
            <a:off x="4895469" y="5065777"/>
            <a:ext cx="2157984" cy="153619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Diamond Smuggling</a:t>
            </a:r>
          </a:p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8FCE7-72FD-EBEC-E279-96EB609F8CAF}"/>
              </a:ext>
            </a:extLst>
          </p:cNvPr>
          <p:cNvSpPr/>
          <p:nvPr/>
        </p:nvSpPr>
        <p:spPr>
          <a:xfrm>
            <a:off x="8693658" y="928878"/>
            <a:ext cx="2157984" cy="153619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Gun Smuggling</a:t>
            </a:r>
          </a:p>
          <a:p>
            <a:pPr algn="ctr"/>
            <a:r>
              <a:rPr lang="en-US" dirty="0"/>
              <a:t>Drug Smuggling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DCF5F4-4039-6BA7-AB3A-66450BEA8AFA}"/>
              </a:ext>
            </a:extLst>
          </p:cNvPr>
          <p:cNvSpPr/>
          <p:nvPr/>
        </p:nvSpPr>
        <p:spPr>
          <a:xfrm>
            <a:off x="1097280" y="4297681"/>
            <a:ext cx="2157984" cy="153619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Aisha’s Purse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D58EBBF-5900-AEA6-58EE-447A1A7D7EA1}"/>
              </a:ext>
            </a:extLst>
          </p:cNvPr>
          <p:cNvSpPr/>
          <p:nvPr/>
        </p:nvSpPr>
        <p:spPr>
          <a:xfrm>
            <a:off x="4895469" y="256032"/>
            <a:ext cx="2157984" cy="153619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Matke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B9CA93-956E-948F-DC3A-0EE8C99E7055}"/>
              </a:ext>
            </a:extLst>
          </p:cNvPr>
          <p:cNvSpPr/>
          <p:nvPr/>
        </p:nvSpPr>
        <p:spPr>
          <a:xfrm>
            <a:off x="8693658" y="4297681"/>
            <a:ext cx="2157984" cy="153619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Cult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B916D7-26B8-5C9A-7D64-DDBC8A88A5F9}"/>
              </a:ext>
            </a:extLst>
          </p:cNvPr>
          <p:cNvSpPr/>
          <p:nvPr/>
        </p:nvSpPr>
        <p:spPr>
          <a:xfrm>
            <a:off x="4895469" y="2660904"/>
            <a:ext cx="2157984" cy="1536192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 Driver</a:t>
            </a:r>
          </a:p>
        </p:txBody>
      </p:sp>
    </p:spTree>
    <p:extLst>
      <p:ext uri="{BB962C8B-B14F-4D97-AF65-F5344CB8AC3E}">
        <p14:creationId xmlns:p14="http://schemas.microsoft.com/office/powerpoint/2010/main" val="356223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540</TotalTime>
  <Words>758</Words>
  <Application>Microsoft Office PowerPoint</Application>
  <PresentationFormat>Widescreen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Arya, Arya</dc:creator>
  <cp:lastModifiedBy>S Arya, Arya</cp:lastModifiedBy>
  <cp:revision>29</cp:revision>
  <dcterms:created xsi:type="dcterms:W3CDTF">2024-10-23T18:42:07Z</dcterms:created>
  <dcterms:modified xsi:type="dcterms:W3CDTF">2024-10-29T16:55:48Z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2024-10-23T19:02:43Z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dab1d3f5-5096-489e-908a-718042163007</vt:lpwstr>
  </property>
  <property fmtid="{D5CDD505-2E9C-101B-9397-08002B2CF9AE}" pid="8" name="MSIP_Label_ea60d57e-af5b-4752-ac57-3e4f28ca11dc_ContentBits">
    <vt:lpwstr>0</vt:lpwstr>
  </property>
</Properties>
</file>