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1" d="100"/>
          <a:sy n="71" d="100"/>
        </p:scale>
        <p:origin x="41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Gavi	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Keerthan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Chandan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Sunil</a:t>
            </a:r>
            <a:br>
              <a:rPr lang="en-US" sz="1300" dirty="0"/>
            </a:br>
            <a:r>
              <a:rPr lang="en-US" sz="1300" dirty="0"/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Aisha</a:t>
            </a:r>
            <a:br>
              <a:rPr lang="en-US" sz="1300" dirty="0"/>
            </a:br>
            <a:r>
              <a:rPr lang="en-US" sz="1300" dirty="0"/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Ravi</a:t>
            </a:r>
            <a:br>
              <a:rPr lang="en-US" sz="1300" dirty="0"/>
            </a:br>
            <a:r>
              <a:rPr lang="en-US" sz="1300" dirty="0"/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Raj</a:t>
            </a:r>
            <a:br>
              <a:rPr lang="en-US" sz="1300" dirty="0"/>
            </a:br>
            <a:r>
              <a:rPr lang="en-US" sz="1300" dirty="0"/>
              <a:t>(aisha’s step bro)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8007096" y="1399032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Lekha</a:t>
            </a:r>
            <a:br>
              <a:rPr lang="en-US" sz="1300" dirty="0"/>
            </a:br>
            <a:r>
              <a:rPr lang="en-US" sz="1300" dirty="0"/>
              <a:t>(aisha’ s </a:t>
            </a:r>
            <a:r>
              <a:rPr lang="en-US" sz="1300" dirty="0" err="1"/>
              <a:t>bff</a:t>
            </a:r>
            <a:r>
              <a:rPr lang="en-US" sz="1300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Matke</a:t>
            </a:r>
            <a:br>
              <a:rPr lang="en-US" sz="1300" dirty="0"/>
            </a:br>
            <a:r>
              <a:rPr lang="en-US" sz="1300" dirty="0"/>
              <a:t>(villain in JC)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Prajwal</a:t>
            </a:r>
            <a:br>
              <a:rPr lang="en-US" sz="1300" dirty="0"/>
            </a:br>
            <a:r>
              <a:rPr lang="en-US" sz="1300" dirty="0"/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4148328" y="1426464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Pramodh</a:t>
            </a:r>
            <a:br>
              <a:rPr lang="en-US" sz="1300" dirty="0"/>
            </a:br>
            <a:r>
              <a:rPr lang="en-US" sz="1300" dirty="0"/>
              <a:t>(</a:t>
            </a:r>
            <a:r>
              <a:rPr lang="en-US" sz="1300" dirty="0" err="1"/>
              <a:t>prajwal’s</a:t>
            </a:r>
            <a:r>
              <a:rPr lang="en-US" sz="1300" dirty="0"/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Ramana</a:t>
            </a:r>
            <a:br>
              <a:rPr lang="en-US" sz="1300" dirty="0"/>
            </a:br>
            <a:r>
              <a:rPr lang="en-US" sz="1300" dirty="0"/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9936480" y="246888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Bhairesh</a:t>
            </a:r>
            <a:br>
              <a:rPr lang="en-US" sz="1300" dirty="0"/>
            </a:br>
            <a:r>
              <a:rPr lang="en-US" sz="1300" dirty="0"/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6634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6634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Sindhu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8328" y="46634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Raghu (CBI officer)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066905" y="46634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Vasanth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Jasper</a:t>
            </a:r>
            <a:br>
              <a:rPr lang="en-US" sz="1300" dirty="0"/>
            </a:br>
            <a:r>
              <a:rPr lang="en-US" sz="1300" dirty="0"/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9936480" y="1399032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Kavitha</a:t>
            </a:r>
            <a:br>
              <a:rPr lang="en-US" sz="1300" dirty="0"/>
            </a:br>
            <a:r>
              <a:rPr lang="en-US" sz="1300" dirty="0"/>
              <a:t>(aisha’ s mom)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289560" y="26060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Kavitha</a:t>
            </a:r>
            <a:br>
              <a:rPr lang="en-US" sz="1300" dirty="0"/>
            </a:br>
            <a:r>
              <a:rPr lang="en-US" sz="1300" dirty="0"/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2218944" y="26060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Kavitha</a:t>
            </a:r>
            <a:br>
              <a:rPr lang="en-US" sz="1300" dirty="0"/>
            </a:br>
            <a:r>
              <a:rPr lang="en-US" sz="1300" dirty="0"/>
              <a:t>(aisha’ s mom)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4148328" y="26060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Arvind</a:t>
            </a:r>
            <a:br>
              <a:rPr lang="en-US" sz="1300" dirty="0"/>
            </a:br>
            <a:r>
              <a:rPr lang="en-US" sz="1300" dirty="0"/>
              <a:t>(</a:t>
            </a:r>
            <a:r>
              <a:rPr lang="en-US" sz="1300" dirty="0" err="1"/>
              <a:t>kavitha’s</a:t>
            </a:r>
            <a:r>
              <a:rPr lang="en-US" sz="1300" dirty="0"/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6066905" y="26060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Murali</a:t>
            </a:r>
            <a:br>
              <a:rPr lang="en-US" sz="1300" dirty="0"/>
            </a:br>
            <a:r>
              <a:rPr lang="en-US" sz="1300" dirty="0"/>
              <a:t>(aisha’s dead dad)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07096" y="4663440"/>
            <a:ext cx="1773936" cy="106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D’Costa (NIA officer)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phomet Pentagram&quot; Pullover Hoodie for Sale by ShayneoftheDead | Redbubble">
            <a:extLst>
              <a:ext uri="{FF2B5EF4-FFF2-40B4-BE49-F238E27FC236}">
                <a16:creationId xmlns:a16="http://schemas.microsoft.com/office/drawing/2014/main" id="{60925035-5202-8758-4D71-E8D0FD0EE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9"/>
          <a:stretch/>
        </p:blipFill>
        <p:spPr bwMode="auto">
          <a:xfrm>
            <a:off x="3867150" y="543261"/>
            <a:ext cx="4457700" cy="54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09219" y="26670"/>
            <a:ext cx="8715375" cy="680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208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12</cp:revision>
  <dcterms:created xsi:type="dcterms:W3CDTF">2024-10-23T18:42:07Z</dcterms:created>
  <dcterms:modified xsi:type="dcterms:W3CDTF">2024-10-26T15:21:02Z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