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7" r:id="rId2"/>
    <p:sldId id="272" r:id="rId3"/>
    <p:sldId id="274" r:id="rId4"/>
    <p:sldId id="275" r:id="rId5"/>
    <p:sldId id="277" r:id="rId6"/>
    <p:sldId id="278" r:id="rId7"/>
    <p:sldId id="279" r:id="rId8"/>
    <p:sldId id="276" r:id="rId9"/>
    <p:sldId id="256" r:id="rId10"/>
    <p:sldId id="265" r:id="rId11"/>
    <p:sldId id="267" r:id="rId12"/>
    <p:sldId id="263" r:id="rId13"/>
    <p:sldId id="261" r:id="rId14"/>
    <p:sldId id="266" r:id="rId15"/>
    <p:sldId id="259" r:id="rId16"/>
    <p:sldId id="260" r:id="rId17"/>
    <p:sldId id="268" r:id="rId18"/>
    <p:sldId id="270" r:id="rId19"/>
    <p:sldId id="271" r:id="rId20"/>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p:scale>
          <a:sx n="72" d="100"/>
          <a:sy n="72" d="100"/>
        </p:scale>
        <p:origin x="85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1/23/2025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10</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1/23/2025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208196" y="124033"/>
            <a:ext cx="12210631" cy="6946617"/>
          </a:xfrm>
        </p:spPr>
        <p:txBody>
          <a:bodyPr vert="horz" lIns="91440" tIns="45720" rIns="91440" bIns="0" rtlCol="0">
            <a:noAutofit/>
          </a:bodyPr>
          <a:lstStyle/>
          <a:p>
            <a:pPr marL="0" indent="0">
              <a:spcBef>
                <a:spcPts val="500"/>
              </a:spcBef>
              <a:buNone/>
            </a:pPr>
            <a:r>
              <a:rPr lang="en-US" sz="1500" dirty="0"/>
              <a:t>Arjun brings two plates of lunch and hands over one to Matke. He stars to talk to Matke and asks why he is inside. Another guy comes and sits next to him and says Matke cannot talk. He introduces himself as Mayavi, a magician and him and Matke were a part of a circus. Matke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3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because of me.</a:t>
            </a:r>
          </a:p>
          <a:p>
            <a:pPr marL="0" indent="0">
              <a:spcBef>
                <a:spcPts val="500"/>
              </a:spcBef>
              <a:buNone/>
            </a:pPr>
            <a:r>
              <a:rPr lang="en-US" sz="1500" dirty="0"/>
              <a:t>Times passes in the prison with </a:t>
            </a:r>
            <a:r>
              <a:rPr lang="en-US" sz="1500" dirty="0" err="1"/>
              <a:t>Mayavi</a:t>
            </a:r>
            <a:r>
              <a:rPr lang="en-US" sz="1500" dirty="0"/>
              <a:t> showing off his magic tricks and </a:t>
            </a:r>
            <a:r>
              <a:rPr lang="en-US" sz="1500" dirty="0" err="1"/>
              <a:t>Matke</a:t>
            </a:r>
            <a:r>
              <a:rPr lang="en-US" sz="1500" dirty="0"/>
              <a:t> his strength. Some fun scenes goes on in the prison including a fight between Manu and Arjun.</a:t>
            </a:r>
          </a:p>
          <a:p>
            <a:pPr marL="0" indent="0">
              <a:spcBef>
                <a:spcPts val="500"/>
              </a:spcBef>
              <a:buNone/>
            </a:pPr>
            <a:r>
              <a:rPr lang="en-US" sz="1500" dirty="0"/>
              <a:t>Arjun spends almost a year in prison, and he will be out in a few days. Mr. Chandru falls, and he is taken to hospital. There he realizes that he is diagnosed with a lump and has 2-3 years max if it is not treated. He gets a visit from NCB asking to surrender the supplier and storage in exchange for freedom.</a:t>
            </a:r>
          </a:p>
          <a:p>
            <a:pPr marL="0" indent="0">
              <a:spcBef>
                <a:spcPts val="500"/>
              </a:spcBef>
              <a:buNone/>
            </a:pPr>
            <a:r>
              <a:rPr lang="en-US" sz="1500" dirty="0"/>
              <a:t>Chandru thinks for a while and calls the NCB officer. He gives the name of his supplier, Mr. Anthony. He works together with the NCB to lure out Anthony. The NCB officer now asks for the location of the stored drugs. Chandru says I will not give you the location till you hand me a physical contract that I am free. With the sign of a judge. NCB says it is Friday night and Monday is a government holiday; the judge will be available only on Tuesday. Chandru says then come back on Tuesday. With the signed contract.</a:t>
            </a:r>
          </a:p>
          <a:p>
            <a:pPr marL="0" indent="0">
              <a:spcBef>
                <a:spcPts val="500"/>
              </a:spcBef>
              <a:buNone/>
            </a:pPr>
            <a:r>
              <a:rPr lang="en-US" sz="1500" dirty="0"/>
              <a:t>Arjun is chatting with </a:t>
            </a:r>
            <a:r>
              <a:rPr lang="en-US" sz="1500" dirty="0" err="1"/>
              <a:t>Mayavi</a:t>
            </a:r>
            <a:r>
              <a:rPr lang="en-US" sz="1500" dirty="0"/>
              <a:t> and </a:t>
            </a:r>
            <a:r>
              <a:rPr lang="en-US" sz="1500" dirty="0" err="1"/>
              <a:t>Matke</a:t>
            </a:r>
            <a:r>
              <a:rPr lang="en-US" sz="1500" dirty="0"/>
              <a:t>. </a:t>
            </a:r>
            <a:r>
              <a:rPr lang="en-US" sz="1500" dirty="0" err="1"/>
              <a:t>Mayavi</a:t>
            </a:r>
            <a:r>
              <a:rPr lang="en-US" sz="1500" dirty="0"/>
              <a:t> reads Arjun’s palms and say you are going to get a big opportunity . </a:t>
            </a:r>
            <a:r>
              <a:rPr lang="en-US" sz="1500" dirty="0" err="1"/>
              <a:t>Matke</a:t>
            </a:r>
            <a:r>
              <a:rPr lang="en-US" sz="1500" dirty="0"/>
              <a:t> signs do not miss it. Arjun says I have had enough of my bad luck. Its time to change it. </a:t>
            </a:r>
          </a:p>
          <a:p>
            <a:pPr marL="0" indent="0">
              <a:spcBef>
                <a:spcPts val="500"/>
              </a:spcBef>
              <a:buNone/>
            </a:pPr>
            <a:r>
              <a:rPr lang="en-US" sz="1500" dirty="0"/>
              <a:t>They see a guy running towards the boss. Arjun asks what happened. The boss calls Matke. Mayavi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wearing a suit, with gold rings and a gold chain. </a:t>
            </a:r>
            <a:r>
              <a:rPr lang="en-US" sz="1500" dirty="0" err="1"/>
              <a:t>Bhairava</a:t>
            </a:r>
            <a:r>
              <a:rPr lang="en-US" sz="1500" dirty="0"/>
              <a:t> walks in with a grunt as usual. He threatens Anthony but he doesn’t care at all. Anthony takes out some cash and gives it to </a:t>
            </a:r>
            <a:r>
              <a:rPr lang="en-US" sz="1500" dirty="0" err="1"/>
              <a:t>Bhiarava</a:t>
            </a:r>
            <a:r>
              <a:rPr lang="en-US" sz="1500" dirty="0"/>
              <a:t> and says you want protection money, right? Take it.</a:t>
            </a:r>
          </a:p>
          <a:p>
            <a:pPr marL="0" indent="0">
              <a:spcBef>
                <a:spcPts val="500"/>
              </a:spcBef>
              <a:buNone/>
            </a:pPr>
            <a:r>
              <a:rPr lang="en-US" sz="1500" dirty="0"/>
              <a:t> </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255181" y="240997"/>
            <a:ext cx="12110484" cy="6717322"/>
          </a:xfrm>
        </p:spPr>
        <p:txBody>
          <a:bodyPr vert="horz" lIns="91440" tIns="45720" rIns="91440" bIns="0" rtlCol="0">
            <a:noAutofit/>
          </a:bodyPr>
          <a:lstStyle/>
          <a:p>
            <a:pPr marL="0" indent="0">
              <a:spcBef>
                <a:spcPts val="500"/>
              </a:spcBef>
              <a:buNone/>
            </a:pPr>
            <a:r>
              <a:rPr lang="en-US" sz="1500" dirty="0"/>
              <a:t>Anthony walks in and greets the Chandru. How are you Mr. Chandru? When I called a 100 times you did not answer but now all of a sudden you made me come here. We could have spoken on the phone. Why did you ditch me? </a:t>
            </a:r>
          </a:p>
          <a:p>
            <a:pPr marL="0" indent="0">
              <a:spcBef>
                <a:spcPts val="500"/>
              </a:spcBef>
              <a:buNone/>
            </a:pPr>
            <a:r>
              <a:rPr lang="en-US" sz="1500" dirty="0"/>
              <a:t>They sit together. Anthony says you said business will be paused till you come out. So, I waited for 3 months, patiently, with both my money and my stash with you and thanks to you I have a case going on right now and they put me here in JC, Why are you doing this? The business was going so well and for the trouble that you created. You are making me, and my partner suffer, and the Cartel is not happy. They want their payment. I had given you 200 Cr to manage the police and politics. </a:t>
            </a:r>
          </a:p>
          <a:p>
            <a:pPr marL="0" indent="0">
              <a:spcBef>
                <a:spcPts val="500"/>
              </a:spcBef>
              <a:buNone/>
            </a:pPr>
            <a:r>
              <a:rPr lang="en-US" sz="1500" dirty="0"/>
              <a:t>Chandru says all my assets are deemed as black. Anthony says I asked you to convert it to white but your greed to spend 10 Rs has made you loose thousands. Chandru says the money that you gave me is now mine to spend and unfortunately the stash will now belong to the government and there is nothing that you can do. Enough of business I need to retire now and have fun. </a:t>
            </a:r>
          </a:p>
          <a:p>
            <a:pPr marL="0" indent="0">
              <a:spcBef>
                <a:spcPts val="500"/>
              </a:spcBef>
              <a:buNone/>
            </a:pPr>
            <a:r>
              <a:rPr lang="en-US" sz="1500" dirty="0"/>
              <a:t>Anthony gets angry and says please do not do this. Chandru says when death comes near this is the only choice left. Anthony says just because you are dying why do you plan to kill me. Chandru says I was caught because of your drugs. Anthony says you were caught because of your negligence. Chandru says negligence because of your drugs. I do not want to spend my life in prison till the lump takes me away. Last time Mr. Chandru will you please oblige we will think of something. Chandru says no I will take the chance to relive and walks off. </a:t>
            </a:r>
          </a:p>
          <a:p>
            <a:pPr marL="0" indent="0">
              <a:spcBef>
                <a:spcPts val="500"/>
              </a:spcBef>
              <a:buNone/>
            </a:pPr>
            <a:r>
              <a:rPr lang="en-US" sz="1500" dirty="0"/>
              <a:t>Manu looks at Anthony. Anthony walks away. Arjun brings some peanuts and asks Anthony to have some, but he says he hates seeds. Arjun says why do you look tensed. Anthony tells him about it using peanuts and explains his business. He says he is an antique dealer but also ships drugs. Chandru handled storage and distribution. My friend Joseph was handling conversion of blacks to white. One day he got caught and the business stopped but now he is setting my ass on fire.</a:t>
            </a:r>
          </a:p>
          <a:p>
            <a:pPr marL="0" indent="0">
              <a:spcBef>
                <a:spcPts val="500"/>
              </a:spcBef>
              <a:buNone/>
            </a:pPr>
            <a:r>
              <a:rPr lang="en-US" sz="1500" dirty="0"/>
              <a:t>Anthony remembers Arjun’s help from the jail. He says can you do something about my situation now? Mr. Consultant. Arjun remembers his palm readings. Arjun says why don’t you use his family against him. Anthony says he is a sadist who killed his own father brother and his family to come to political power. So, he does not have any family left. Arjun asks then what about Manu? Anthony asks who and Arjun says never mind!</a:t>
            </a:r>
          </a:p>
          <a:p>
            <a:pPr marL="0" indent="0">
              <a:spcBef>
                <a:spcPts val="500"/>
              </a:spcBef>
              <a:buNone/>
            </a:pPr>
            <a:r>
              <a:rPr lang="en-US" sz="1500" dirty="0"/>
              <a:t>Arjun asks or some time. Anthony says you have 3 more days before Chandru meets the NCB officer. He says this time the consultancy fee will be more. Anthony says you will be my permanent consultant if you take me out of this trouble. May be from today your good luck will start. Anthony walks away saying he still has some money left to buy an elite room.</a:t>
            </a:r>
          </a:p>
          <a:p>
            <a:pPr marL="0" indent="0">
              <a:spcBef>
                <a:spcPts val="500"/>
              </a:spcBef>
              <a:buNone/>
            </a:pPr>
            <a:r>
              <a:rPr lang="en-US" sz="1500" dirty="0"/>
              <a:t>Arjun is sleeping in his cell thinking about the plan. He remembers </a:t>
            </a:r>
            <a:r>
              <a:rPr lang="en-US" sz="1500" dirty="0" err="1"/>
              <a:t>Mayavi</a:t>
            </a:r>
            <a:r>
              <a:rPr lang="en-US" sz="1500" dirty="0"/>
              <a:t> talking about the money. </a:t>
            </a:r>
            <a:r>
              <a:rPr lang="en-US" sz="1500" dirty="0" err="1"/>
              <a:t>Mayavi</a:t>
            </a:r>
            <a:r>
              <a:rPr lang="en-US" sz="1500" dirty="0"/>
              <a:t> says when one day when Chandru was drunk, he said that when he was busted, he somehow managed to stash all his money at one secret place. Arjun asks how he gets the money inside from outside thou. </a:t>
            </a:r>
            <a:r>
              <a:rPr lang="en-US" sz="1500" dirty="0" err="1"/>
              <a:t>Mayavi</a:t>
            </a:r>
            <a:r>
              <a:rPr lang="en-US" sz="1500" dirty="0"/>
              <a:t> says whenever there is a requirement he calls his lawyer, and he brings in the cash in bags and gives it to the guard.</a:t>
            </a:r>
          </a:p>
          <a:p>
            <a:pPr marL="0" indent="0">
              <a:spcBef>
                <a:spcPts val="500"/>
              </a:spcBef>
              <a:buNone/>
            </a:pPr>
            <a:r>
              <a:rPr lang="en-US" sz="1500" dirty="0"/>
              <a:t>Next day, Saturday Arjun tells Anthony that he has a plan.</a:t>
            </a:r>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93FD4-9F80-0E45-7A16-A5EFC89E4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E6443-687D-34BA-86E4-8B99A55E907F}"/>
              </a:ext>
            </a:extLst>
          </p:cNvPr>
          <p:cNvSpPr>
            <a:spLocks noGrp="1"/>
          </p:cNvSpPr>
          <p:nvPr>
            <p:ph idx="1"/>
          </p:nvPr>
        </p:nvSpPr>
        <p:spPr>
          <a:xfrm>
            <a:off x="0" y="0"/>
            <a:ext cx="12599988" cy="7199313"/>
          </a:xfrm>
        </p:spPr>
        <p:txBody>
          <a:bodyPr vert="horz" lIns="91440" tIns="45720" rIns="91440" bIns="0" rtlCol="0">
            <a:noAutofit/>
          </a:bodyPr>
          <a:lstStyle/>
          <a:p>
            <a:pPr marL="0" indent="0">
              <a:spcBef>
                <a:spcPts val="500"/>
              </a:spcBef>
              <a:buNone/>
            </a:pPr>
            <a:r>
              <a:rPr lang="en-US" sz="1450" kern="1200" dirty="0">
                <a:solidFill>
                  <a:srgbClr val="000000"/>
                </a:solidFill>
                <a:effectLst/>
                <a:latin typeface="Aptos" panose="020B0004020202020204" pitchFamily="34" charset="0"/>
                <a:ea typeface="+mn-ea"/>
                <a:cs typeface="+mn-cs"/>
              </a:rPr>
              <a:t>Arjun asks Anthony to offer prison guard more money than what Chandru is giving. The guard says 5 Lakhs every month. Chandru says he will give 10 Lakhs. Arjun says the guards being greedy will tell Chandru about this and demand more money. The guard indeed does what Arjun suspected. Chandru fearing for his chance of escaping says that he will give 25 Lakhs. Arjuns asks Anthony to offer more, and he offers 30 Lakhs. Chandru then says he will give 50 Lakhs. Chandru teases Anthony and says there is no way you can win this battle over me.</a:t>
            </a:r>
          </a:p>
          <a:p>
            <a:pPr marL="0" indent="0">
              <a:spcBef>
                <a:spcPts val="500"/>
              </a:spcBef>
              <a:buNone/>
            </a:pPr>
            <a:r>
              <a:rPr lang="en-US" sz="1450" dirty="0">
                <a:solidFill>
                  <a:srgbClr val="000000"/>
                </a:solidFill>
                <a:latin typeface="Aptos" panose="020B0004020202020204" pitchFamily="34" charset="0"/>
              </a:rPr>
              <a:t>Everything went as per Arjun’s plan. Anthony asks what’s next? Arjun says I will be out tomorrow. As per his information the money is stored in one place, a secret place that only his lawyer knows. So, to get the money he will call his lawyer. Chandru indeed calls his lawyer, and I will follow him. But I will need a ride. Anthony says I will arrange that for you including a Ashwa. Arjun says to recognize him I need a code word when I say </a:t>
            </a:r>
            <a:r>
              <a:rPr lang="en-US" sz="1450" dirty="0" err="1">
                <a:solidFill>
                  <a:srgbClr val="000000"/>
                </a:solidFill>
                <a:latin typeface="Aptos" panose="020B0004020202020204" pitchFamily="34" charset="0"/>
              </a:rPr>
              <a:t>Aparanjee</a:t>
            </a:r>
            <a:r>
              <a:rPr lang="en-US" sz="1450" dirty="0">
                <a:solidFill>
                  <a:srgbClr val="000000"/>
                </a:solidFill>
                <a:latin typeface="Aptos" panose="020B0004020202020204" pitchFamily="34" charset="0"/>
              </a:rPr>
              <a:t> he must not say </a:t>
            </a:r>
            <a:r>
              <a:rPr lang="en-US" sz="1450" dirty="0" err="1">
                <a:solidFill>
                  <a:srgbClr val="000000"/>
                </a:solidFill>
                <a:latin typeface="Aptos" panose="020B0004020202020204" pitchFamily="34" charset="0"/>
              </a:rPr>
              <a:t>Chinnavo</a:t>
            </a:r>
            <a:r>
              <a:rPr lang="en-US" sz="1450" dirty="0">
                <a:solidFill>
                  <a:srgbClr val="000000"/>
                </a:solidFill>
                <a:latin typeface="Aptos" panose="020B0004020202020204" pitchFamily="34" charset="0"/>
              </a:rPr>
              <a:t> but say </a:t>
            </a:r>
            <a:r>
              <a:rPr lang="en-US" sz="1450" dirty="0" err="1">
                <a:solidFill>
                  <a:srgbClr val="000000"/>
                </a:solidFill>
                <a:latin typeface="Aptos" panose="020B0004020202020204" pitchFamily="34" charset="0"/>
              </a:rPr>
              <a:t>Belliyo</a:t>
            </a:r>
            <a:r>
              <a:rPr lang="en-US" sz="1450" dirty="0">
                <a:solidFill>
                  <a:srgbClr val="000000"/>
                </a:solidFill>
                <a:latin typeface="Aptos" panose="020B0004020202020204" pitchFamily="34" charset="0"/>
              </a:rPr>
              <a:t>.</a:t>
            </a:r>
          </a:p>
          <a:p>
            <a:pPr marL="0" indent="0">
              <a:spcBef>
                <a:spcPts val="500"/>
              </a:spcBef>
              <a:buNone/>
            </a:pPr>
            <a:r>
              <a:rPr lang="en-US" sz="1450" dirty="0">
                <a:solidFill>
                  <a:srgbClr val="000000"/>
                </a:solidFill>
                <a:latin typeface="Aptos" panose="020B0004020202020204" pitchFamily="34" charset="0"/>
              </a:rPr>
              <a:t>Next day as per the plan he waits for Chandru to call his lawyer. A constable asks Arjun to leave but he says he needs some more time because he will miss this place. Finally, he sees Chandru talking to his lawyer. Arjun changes his clothes takes his button set mobile and follows the lawyer. </a:t>
            </a:r>
          </a:p>
          <a:p>
            <a:pPr marL="0" indent="0">
              <a:spcBef>
                <a:spcPts val="500"/>
              </a:spcBef>
              <a:buNone/>
            </a:pPr>
            <a:r>
              <a:rPr lang="en-US" sz="1450" dirty="0">
                <a:solidFill>
                  <a:srgbClr val="000000"/>
                </a:solidFill>
                <a:latin typeface="Aptos" panose="020B0004020202020204" pitchFamily="34" charset="0"/>
              </a:rPr>
              <a:t>Outside he sees a few vehicles standing. He walks up to one and says </a:t>
            </a:r>
            <a:r>
              <a:rPr lang="en-US" sz="1450" dirty="0" err="1">
                <a:solidFill>
                  <a:srgbClr val="000000"/>
                </a:solidFill>
                <a:latin typeface="Aptos" panose="020B0004020202020204" pitchFamily="34" charset="0"/>
              </a:rPr>
              <a:t>Aparanjee</a:t>
            </a:r>
            <a:r>
              <a:rPr lang="en-US" sz="1450" dirty="0">
                <a:solidFill>
                  <a:srgbClr val="000000"/>
                </a:solidFill>
                <a:latin typeface="Aptos" panose="020B0004020202020204" pitchFamily="34" charset="0"/>
              </a:rPr>
              <a:t> and the driver says </a:t>
            </a:r>
            <a:r>
              <a:rPr lang="en-US" sz="1450" dirty="0" err="1">
                <a:solidFill>
                  <a:srgbClr val="000000"/>
                </a:solidFill>
                <a:latin typeface="Aptos" panose="020B0004020202020204" pitchFamily="34" charset="0"/>
              </a:rPr>
              <a:t>Elig</a:t>
            </a:r>
            <a:r>
              <a:rPr lang="en-US" sz="1450" dirty="0">
                <a:solidFill>
                  <a:srgbClr val="000000"/>
                </a:solidFill>
                <a:latin typeface="Aptos" panose="020B0004020202020204" pitchFamily="34" charset="0"/>
              </a:rPr>
              <a:t> </a:t>
            </a:r>
            <a:r>
              <a:rPr lang="en-US" sz="1450" dirty="0" err="1">
                <a:solidFill>
                  <a:srgbClr val="000000"/>
                </a:solidFill>
                <a:latin typeface="Aptos" panose="020B0004020202020204" pitchFamily="34" charset="0"/>
              </a:rPr>
              <a:t>hogbeku</a:t>
            </a:r>
            <a:r>
              <a:rPr lang="en-US" sz="1450" dirty="0">
                <a:solidFill>
                  <a:srgbClr val="000000"/>
                </a:solidFill>
                <a:latin typeface="Aptos" panose="020B0004020202020204" pitchFamily="34" charset="0"/>
              </a:rPr>
              <a:t>. A guy next to him says </a:t>
            </a:r>
            <a:r>
              <a:rPr lang="en-US" sz="1450" dirty="0" err="1">
                <a:solidFill>
                  <a:srgbClr val="000000"/>
                </a:solidFill>
                <a:latin typeface="Aptos" panose="020B0004020202020204" pitchFamily="34" charset="0"/>
              </a:rPr>
              <a:t>Belliyo</a:t>
            </a:r>
            <a:r>
              <a:rPr lang="en-US" sz="1450" dirty="0">
                <a:solidFill>
                  <a:srgbClr val="000000"/>
                </a:solidFill>
                <a:latin typeface="Aptos" panose="020B0004020202020204" pitchFamily="34" charset="0"/>
              </a:rPr>
              <a:t>. He recognizes the ride and goes with him. [Emotional convo between them – Ashwa says he reminds him of himself as a kid, talk about luck] They follow layer to his house and then to a bar. At the lose the lawyer meets a guy and gives him instructions to go to the location, use the key to open the container and take exactly 55 Lakhs in a travel bag. Arjun is sitting right behind him and listens to this. Arjun acts like a drunkard and falls on the lawyer and sees a name on the key. PNB-DOCK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a:t>
            </a:r>
          </a:p>
          <a:p>
            <a:pPr marL="0" indent="0">
              <a:spcBef>
                <a:spcPts val="500"/>
              </a:spcBef>
              <a:buNone/>
            </a:pPr>
            <a:r>
              <a:rPr lang="en-US" sz="1450" dirty="0">
                <a:solidFill>
                  <a:srgbClr val="000000"/>
                </a:solidFill>
                <a:latin typeface="Aptos" panose="020B0004020202020204" pitchFamily="34" charset="0"/>
              </a:rPr>
              <a:t>Arjun googles it and finds out that the key is from a container docker at Mangalore port. They get ready to travel to the port. The guy gets into a car with a huge suitcase and Arjun along with the Ashwa follow him. Arjun asks him about his work. Ashwa says he was a family driver of Anthony, and he expanded his business. They stop near a container dock and see him enter the premises. Arjun follows and finds out that the cash is hidden inside. </a:t>
            </a:r>
          </a:p>
          <a:p>
            <a:pPr marL="0" indent="0">
              <a:spcBef>
                <a:spcPts val="500"/>
              </a:spcBef>
              <a:buNone/>
            </a:pPr>
            <a:r>
              <a:rPr lang="en-US" sz="1450" dirty="0">
                <a:solidFill>
                  <a:srgbClr val="000000"/>
                </a:solidFill>
                <a:latin typeface="Aptos" panose="020B0004020202020204" pitchFamily="34" charset="0"/>
              </a:rPr>
              <a:t>Arjun looks at the time and calls Anthony. He says he found the location of the cash, but it will be difficult to move it. Anthony says he will meet the NCB tomorrow. Arjun worries and says I will find out a way. Arjun walks back to the Ashwa and tells we need to go shopping, Anthony in the prison learns a magic trick to distract himself.</a:t>
            </a:r>
          </a:p>
          <a:p>
            <a:pPr marL="0" indent="0">
              <a:spcBef>
                <a:spcPts val="500"/>
              </a:spcBef>
              <a:buNone/>
            </a:pPr>
            <a:r>
              <a:rPr lang="en-US" sz="1450" dirty="0">
                <a:solidFill>
                  <a:srgbClr val="000000"/>
                </a:solidFill>
                <a:latin typeface="Aptos" panose="020B0004020202020204" pitchFamily="34" charset="0"/>
              </a:rPr>
              <a:t>Next day Anthony is tensed as Chandru meets the NCB officer. Just before he could sign it the lawyer gets a message. It is the photo of the container with a message saying do not sign or else you will lose all this money. Check the container number for reference. The lawyer shows Chandru the message and he gets furious and says I cannot sign this now and walks away. Chandru comes out asks Anthony what did you do. Anthony confused says Magic and brings a rose, turns it upside-down and says shove it. Anthony runs and calls Arjun and asks what magic did you do. </a:t>
            </a:r>
          </a:p>
          <a:p>
            <a:pPr marL="0" indent="0">
              <a:spcBef>
                <a:spcPts val="500"/>
              </a:spcBef>
              <a:buNone/>
            </a:pPr>
            <a:r>
              <a:rPr lang="en-US" sz="1450" dirty="0">
                <a:solidFill>
                  <a:srgbClr val="000000"/>
                </a:solidFill>
                <a:latin typeface="Aptos" panose="020B0004020202020204" pitchFamily="34" charset="0"/>
              </a:rPr>
              <a:t>[</a:t>
            </a:r>
            <a:r>
              <a:rPr lang="en-US" sz="1450" i="1" dirty="0">
                <a:solidFill>
                  <a:srgbClr val="000000"/>
                </a:solidFill>
                <a:latin typeface="Aptos" panose="020B0004020202020204" pitchFamily="34" charset="0"/>
              </a:rPr>
              <a:t>Flashback</a:t>
            </a:r>
            <a:r>
              <a:rPr lang="en-US" sz="1450" dirty="0">
                <a:solidFill>
                  <a:srgbClr val="000000"/>
                </a:solidFill>
                <a:latin typeface="Aptos" panose="020B0004020202020204" pitchFamily="34" charset="0"/>
              </a:rPr>
              <a:t>] Arjun looks around and sees an opened container in front of him and sees the containers are numbered. He click the photos. He walks and asks the Ashwa to call Joseph, and he tells Joseph that he needs money urgently to buy a container. Joseph says he will transfer it to Ashwa's account. Then he tells the Ashwa we need to go shopping, They come back to the dock with spray paint in the back and make a deal to buy a container, and the number must be </a:t>
            </a:r>
            <a:r>
              <a:rPr lang="en-US" sz="1450" b="1" dirty="0">
                <a:solidFill>
                  <a:srgbClr val="000000"/>
                </a:solidFill>
                <a:latin typeface="Aptos" panose="020B0004020202020204" pitchFamily="34" charset="0"/>
              </a:rPr>
              <a:t>3748</a:t>
            </a:r>
            <a:r>
              <a:rPr lang="en-US" sz="1450" dirty="0">
                <a:solidFill>
                  <a:srgbClr val="000000"/>
                </a:solidFill>
                <a:latin typeface="Aptos" panose="020B0004020202020204" pitchFamily="34" charset="0"/>
              </a:rPr>
              <a:t> and must be red in color because they are superstitious. Arjun gives them the money and buy the container. The owner asks when will they take it away. Arjun says tomorrow. Owner asks why not today. He says we have some shopping and painting work to finish.</a:t>
            </a:r>
          </a:p>
          <a:p>
            <a:pPr marL="0" indent="0">
              <a:spcBef>
                <a:spcPts val="500"/>
              </a:spcBef>
              <a:buNone/>
            </a:pPr>
            <a:r>
              <a:rPr lang="en-US" sz="1450" dirty="0">
                <a:solidFill>
                  <a:srgbClr val="000000"/>
                </a:solidFill>
                <a:latin typeface="Aptos" panose="020B0004020202020204" pitchFamily="34" charset="0"/>
              </a:rPr>
              <a:t>At night Arjun comes to the dock and paint the container to exchange the numbers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and </a:t>
            </a:r>
            <a:r>
              <a:rPr lang="en-US" sz="1450" b="1" dirty="0">
                <a:solidFill>
                  <a:srgbClr val="000000"/>
                </a:solidFill>
                <a:latin typeface="Aptos" panose="020B0004020202020204" pitchFamily="34" charset="0"/>
              </a:rPr>
              <a:t>3748</a:t>
            </a:r>
            <a:r>
              <a:rPr lang="en-US" sz="1450" dirty="0">
                <a:solidFill>
                  <a:srgbClr val="000000"/>
                </a:solidFill>
                <a:latin typeface="Aptos" panose="020B0004020202020204" pitchFamily="34" charset="0"/>
              </a:rPr>
              <a:t>. Early morning he comes there to take his container. He asks a boy to move the new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to the place of original </a:t>
            </a:r>
            <a:r>
              <a:rPr lang="en-US" sz="1450" b="1" dirty="0">
                <a:solidFill>
                  <a:srgbClr val="000000"/>
                </a:solidFill>
                <a:latin typeface="Aptos" panose="020B0004020202020204" pitchFamily="34" charset="0"/>
              </a:rPr>
              <a:t>3745 </a:t>
            </a:r>
            <a:r>
              <a:rPr lang="en-US" sz="1450" dirty="0">
                <a:solidFill>
                  <a:srgbClr val="000000"/>
                </a:solidFill>
                <a:latin typeface="Aptos" panose="020B0004020202020204" pitchFamily="34" charset="0"/>
              </a:rPr>
              <a:t>and gives him a tip. He takes the help of Joseph to carry out the container. He spray paints the number again to </a:t>
            </a:r>
            <a:r>
              <a:rPr lang="en-US" sz="1450" b="1" dirty="0">
                <a:solidFill>
                  <a:srgbClr val="000000"/>
                </a:solidFill>
                <a:latin typeface="Aptos" panose="020B0004020202020204" pitchFamily="34" charset="0"/>
              </a:rPr>
              <a:t>3745</a:t>
            </a:r>
            <a:r>
              <a:rPr lang="en-US" sz="1450" dirty="0">
                <a:solidFill>
                  <a:srgbClr val="000000"/>
                </a:solidFill>
                <a:latin typeface="Aptos" panose="020B0004020202020204" pitchFamily="34" charset="0"/>
              </a:rPr>
              <a:t>, opens it using a plyer, clicks the photo of money and sends it to the lawyer. </a:t>
            </a:r>
            <a:endParaRPr lang="en-US" sz="1450" dirty="0"/>
          </a:p>
        </p:txBody>
      </p:sp>
    </p:spTree>
    <p:extLst>
      <p:ext uri="{BB962C8B-B14F-4D97-AF65-F5344CB8AC3E}">
        <p14:creationId xmlns:p14="http://schemas.microsoft.com/office/powerpoint/2010/main" val="41137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DC7ED-7789-51E0-BA2A-04DB1BC849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8905E-38E9-5B78-E100-3E17C0D8D39C}"/>
              </a:ext>
            </a:extLst>
          </p:cNvPr>
          <p:cNvSpPr>
            <a:spLocks noGrp="1"/>
          </p:cNvSpPr>
          <p:nvPr>
            <p:ph idx="1"/>
          </p:nvPr>
        </p:nvSpPr>
        <p:spPr>
          <a:xfrm>
            <a:off x="159488" y="116958"/>
            <a:ext cx="12333767" cy="708235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Anthony dances in joy. He walks to Chandru and says I will give you a last change for old times sake. Tell me where the stash is, and I will give you back the money.</a:t>
            </a:r>
            <a:endParaRPr lang="en-US" sz="1500" dirty="0"/>
          </a:p>
        </p:txBody>
      </p:sp>
    </p:spTree>
    <p:extLst>
      <p:ext uri="{BB962C8B-B14F-4D97-AF65-F5344CB8AC3E}">
        <p14:creationId xmlns:p14="http://schemas.microsoft.com/office/powerpoint/2010/main" val="408396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6972</TotalTime>
  <Words>5585</Words>
  <Application>Microsoft Office PowerPoint</Application>
  <PresentationFormat>Custom</PresentationFormat>
  <Paragraphs>245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Arya, Arya</dc:creator>
  <cp:lastModifiedBy>S Arya, Arya</cp:lastModifiedBy>
  <cp:revision>277</cp:revision>
  <dcterms:created xsi:type="dcterms:W3CDTF">2024-10-23T18:42:07Z</dcterms:created>
  <dcterms:modified xsi:type="dcterms:W3CDTF">2025-01-23T17:53:11Z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