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7" r:id="rId2"/>
    <p:sldId id="277" r:id="rId3"/>
    <p:sldId id="276" r:id="rId4"/>
    <p:sldId id="256" r:id="rId5"/>
    <p:sldId id="265" r:id="rId6"/>
    <p:sldId id="267" r:id="rId7"/>
    <p:sldId id="263" r:id="rId8"/>
    <p:sldId id="261" r:id="rId9"/>
    <p:sldId id="266" r:id="rId10"/>
    <p:sldId id="259" r:id="rId11"/>
    <p:sldId id="260" r:id="rId12"/>
    <p:sldId id="268" r:id="rId13"/>
    <p:sldId id="270" r:id="rId14"/>
    <p:sldId id="271" r:id="rId15"/>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66" d="100"/>
          <a:sy n="66" d="100"/>
        </p:scale>
        <p:origin x="108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2/13/2025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5</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2/13/2025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(consultant)</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Chandru</a:t>
            </a:r>
            <a:br>
              <a:rPr lang="en-US" sz="1300" dirty="0">
                <a:solidFill>
                  <a:schemeClr val="tx1"/>
                </a:solidFill>
              </a:rPr>
            </a:br>
            <a:r>
              <a:rPr lang="en-US" sz="1300" dirty="0">
                <a:solidFill>
                  <a:schemeClr val="tx1"/>
                </a:solidFill>
              </a:rPr>
              <a:t>(Ex partner of Anthony, Prison Boss)</a:t>
            </a: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Devraj Victor</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
        <p:nvSpPr>
          <p:cNvPr id="27" name="Oval 26">
            <a:extLst>
              <a:ext uri="{FF2B5EF4-FFF2-40B4-BE49-F238E27FC236}">
                <a16:creationId xmlns:a16="http://schemas.microsoft.com/office/drawing/2014/main" id="{0C4ED99D-A91A-608E-C202-61A64D9E9CE6}"/>
              </a:ext>
            </a:extLst>
          </p:cNvPr>
          <p:cNvSpPr/>
          <p:nvPr/>
        </p:nvSpPr>
        <p:spPr>
          <a:xfrm>
            <a:off x="10153932" y="28513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Manu</a:t>
            </a:r>
            <a:br>
              <a:rPr lang="en-US" sz="1300" dirty="0">
                <a:solidFill>
                  <a:schemeClr val="tx1"/>
                </a:solidFill>
              </a:rPr>
            </a:br>
            <a:r>
              <a:rPr lang="en-US" sz="1300" dirty="0">
                <a:solidFill>
                  <a:schemeClr val="tx1"/>
                </a:solidFill>
              </a:rPr>
              <a:t>(Chandru’s ILG son)</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Ashwa who gave the 500 bill</a:t>
            </a:r>
          </a:p>
          <a:p>
            <a:pPr lvl="1"/>
            <a:r>
              <a:rPr lang="en-US" sz="1400" dirty="0"/>
              <a:t>Cab Ashwa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3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Ashwa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Ashwa</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Ashwa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9271</TotalTime>
  <Words>1676</Words>
  <Application>Microsoft Office PowerPoint</Application>
  <PresentationFormat>Custom</PresentationFormat>
  <Paragraphs>192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Arya, Arya</dc:creator>
  <cp:lastModifiedBy>S Arya, Arya</cp:lastModifiedBy>
  <cp:revision>448</cp:revision>
  <dcterms:created xsi:type="dcterms:W3CDTF">2024-10-23T18:42:07Z</dcterms:created>
  <dcterms:modified xsi:type="dcterms:W3CDTF">2025-02-13T08:19:17Z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