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ya" initials="A" lastIdx="1" clrIdx="0">
    <p:extLst>
      <p:ext uri="{19B8F6BF-5375-455C-9EA6-DF929625EA0E}">
        <p15:presenceInfo xmlns:p15="http://schemas.microsoft.com/office/powerpoint/2012/main" userId="21d39796790871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06T14:41:41.186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DFE-61CD-419E-9262-157766DCF27B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96D-CB5D-44A0-851E-AB11572EE0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56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DFE-61CD-419E-9262-157766DCF27B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96D-CB5D-44A0-851E-AB11572EE0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26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DFE-61CD-419E-9262-157766DCF27B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96D-CB5D-44A0-851E-AB11572EE032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7619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DFE-61CD-419E-9262-157766DCF27B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96D-CB5D-44A0-851E-AB11572EE0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016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DFE-61CD-419E-9262-157766DCF27B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96D-CB5D-44A0-851E-AB11572EE032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0524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DFE-61CD-419E-9262-157766DCF27B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96D-CB5D-44A0-851E-AB11572EE0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55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DFE-61CD-419E-9262-157766DCF27B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96D-CB5D-44A0-851E-AB11572EE0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181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DFE-61CD-419E-9262-157766DCF27B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96D-CB5D-44A0-851E-AB11572EE0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595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DFE-61CD-419E-9262-157766DCF27B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96D-CB5D-44A0-851E-AB11572EE0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6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DFE-61CD-419E-9262-157766DCF27B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96D-CB5D-44A0-851E-AB11572EE0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12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DFE-61CD-419E-9262-157766DCF27B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96D-CB5D-44A0-851E-AB11572EE0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63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DFE-61CD-419E-9262-157766DCF27B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96D-CB5D-44A0-851E-AB11572EE0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35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DFE-61CD-419E-9262-157766DCF27B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96D-CB5D-44A0-851E-AB11572EE0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45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DFE-61CD-419E-9262-157766DCF27B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96D-CB5D-44A0-851E-AB11572EE0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43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DFE-61CD-419E-9262-157766DCF27B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96D-CB5D-44A0-851E-AB11572EE0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46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DFE-61CD-419E-9262-157766DCF27B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96D-CB5D-44A0-851E-AB11572EE0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04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77DFE-61CD-419E-9262-157766DCF27B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1AF96D-CB5D-44A0-851E-AB11572EE0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78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6354" y="235132"/>
            <a:ext cx="82644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Using Classification model to predict Product Purchase Success</a:t>
            </a:r>
            <a:endParaRPr lang="en-GB" sz="2500" dirty="0"/>
          </a:p>
        </p:txBody>
      </p:sp>
      <p:sp>
        <p:nvSpPr>
          <p:cNvPr id="6" name="TextBox 5"/>
          <p:cNvSpPr txBox="1"/>
          <p:nvPr/>
        </p:nvSpPr>
        <p:spPr>
          <a:xfrm>
            <a:off x="1018902" y="1262743"/>
            <a:ext cx="59827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Why Classification models?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Predicts Categorical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Helps to solve Decision-based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Example :- Logistic Regression, Decision Trees, Random Forest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84661" y="3083838"/>
            <a:ext cx="525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will use Logistic Regression for given Problem 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105988" y="3796937"/>
            <a:ext cx="5259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Why Logistic Regression and not other models?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Easier to implement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Faster and very efficient to train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Fits the data better than other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3808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0823" y="165463"/>
            <a:ext cx="5094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Fitting data on Logistic Regression 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33338" y="1123410"/>
            <a:ext cx="5033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Performance Metrics 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Training Time </a:t>
            </a:r>
            <a:r>
              <a:rPr lang="en-GB" dirty="0"/>
              <a:t>- </a:t>
            </a:r>
            <a:r>
              <a:rPr lang="en-GB" dirty="0" smtClean="0"/>
              <a:t>0.37348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Training Accuracy – 88.99%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Testing Accuracy – 89.12%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33338" y="2456039"/>
            <a:ext cx="5755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Achieves good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Model </a:t>
            </a:r>
            <a:r>
              <a:rPr lang="en-GB" dirty="0"/>
              <a:t>doesn’t Overfit neither Underfit the data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994262" y="3537517"/>
            <a:ext cx="574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Let’s find out Precision and Recall for both categories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90" y="3906849"/>
            <a:ext cx="5210175" cy="17716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2342" y="6117500"/>
            <a:ext cx="599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Bad Precision and Recall rate for the Second Category </a:t>
            </a:r>
            <a:r>
              <a:rPr lang="en-GB" dirty="0" smtClean="0">
                <a:sym typeface="Wingdings" panose="05000000000000000000" pitchFamily="2" charset="2"/>
              </a:rPr>
              <a:t>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635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144" y="1210585"/>
            <a:ext cx="4724536" cy="2950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10514" y="4161329"/>
            <a:ext cx="2751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Subscription of Product</a:t>
            </a:r>
            <a:endParaRPr lang="en-GB" sz="1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934685" y="2119050"/>
            <a:ext cx="1410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Count</a:t>
            </a:r>
            <a:endParaRPr lang="en-GB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218605" y="182880"/>
            <a:ext cx="7463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Why do we have Low PR Rate? </a:t>
            </a:r>
            <a:endParaRPr lang="en-GB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758216" y="2978333"/>
            <a:ext cx="4023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Due to High Class Imbalance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0230" y="4746081"/>
            <a:ext cx="8612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How do we solve this?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Upsampling data – Not possible, very huge difference between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Downsampling data – Could work, let’s find out.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919788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160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</dc:creator>
  <cp:lastModifiedBy>Arya</cp:lastModifiedBy>
  <cp:revision>24</cp:revision>
  <dcterms:created xsi:type="dcterms:W3CDTF">2022-12-06T18:50:40Z</dcterms:created>
  <dcterms:modified xsi:type="dcterms:W3CDTF">2022-12-06T20:01:31Z</dcterms:modified>
</cp:coreProperties>
</file>