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4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5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7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882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7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41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8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4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2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8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3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7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8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4E44-D3F6-4F17-9ECA-BE266A88AC9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AB895-148B-472C-A1C8-DEEF140D34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99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EB56-A149-7D81-88CA-196AE89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868362"/>
            <a:ext cx="9001462" cy="2387600"/>
          </a:xfrm>
        </p:spPr>
        <p:txBody>
          <a:bodyPr/>
          <a:lstStyle/>
          <a:p>
            <a:r>
              <a:rPr lang="en-IN" dirty="0"/>
              <a:t>Text to Image USING STABLE DIFFUSION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0468D-C509-AA17-8FDA-0F280D2D7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ROLL NO : 21BCE181</a:t>
            </a:r>
            <a:br>
              <a:rPr lang="en-IN" dirty="0"/>
            </a:br>
            <a:r>
              <a:rPr lang="en-IN" dirty="0"/>
              <a:t>                    21BCE186</a:t>
            </a:r>
          </a:p>
          <a:p>
            <a:pPr algn="r"/>
            <a:r>
              <a:rPr lang="en-IN" dirty="0"/>
              <a:t>21BCE210 </a:t>
            </a:r>
          </a:p>
        </p:txBody>
      </p:sp>
    </p:spTree>
    <p:extLst>
      <p:ext uri="{BB962C8B-B14F-4D97-AF65-F5344CB8AC3E}">
        <p14:creationId xmlns:p14="http://schemas.microsoft.com/office/powerpoint/2010/main" val="347538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1D70-0CC4-8757-1473-5920816E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Image - Basic 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48D09-342F-35FA-CFCF-5EAF00F1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Definition:</a:t>
            </a:r>
          </a:p>
          <a:p>
            <a:r>
              <a:rPr lang="en-US" dirty="0"/>
              <a:t>Text-to-image technology converts textual descriptions into corresponding images using deep learning algorithms and natural language processing.</a:t>
            </a:r>
          </a:p>
          <a:p>
            <a:r>
              <a:rPr lang="en-US" b="1" dirty="0">
                <a:solidFill>
                  <a:srgbClr val="FF0000"/>
                </a:solidFill>
              </a:rPr>
              <a:t>Methodology:</a:t>
            </a:r>
          </a:p>
          <a:p>
            <a:r>
              <a:rPr lang="en-US" dirty="0"/>
              <a:t>It primarily relies on Generative Adversarial Networks (GANs), a type of neural network architecture, to generate realistic images based on textual input.</a:t>
            </a:r>
          </a:p>
          <a:p>
            <a:r>
              <a:rPr lang="en-US" b="1" dirty="0">
                <a:solidFill>
                  <a:srgbClr val="FF0000"/>
                </a:solidFill>
              </a:rPr>
              <a:t>Learning Process:</a:t>
            </a:r>
          </a:p>
          <a:p>
            <a:r>
              <a:rPr lang="en-US" dirty="0"/>
              <a:t>The models learn to understand the semantics of the text and translate it into visual representations by analyzing large datasets of paired text-image examples.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77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519B-2315-3D09-65DE-7A3B968C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Text to Image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716650-1A98-6BE4-6156-F228C86090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743" y="1066800"/>
            <a:ext cx="11265030" cy="588075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C50041E-71E1-98D3-2AC1-8653149A2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263797" y="3062108"/>
            <a:ext cx="40595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8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6D53-6A9D-DE88-F2AB-947A6A68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IN" dirty="0"/>
              <a:t>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04E0-3F61-7F57-97FE-D4DDAC4D2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381" y="1221053"/>
            <a:ext cx="5106004" cy="3702881"/>
          </a:xfrm>
        </p:spPr>
        <p:txBody>
          <a:bodyPr/>
          <a:lstStyle/>
          <a:p>
            <a:r>
              <a:rPr lang="en-IN" dirty="0"/>
              <a:t>USING GAN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0A966-1ACF-7F75-D25D-A47A44F8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221053"/>
            <a:ext cx="5094154" cy="3702881"/>
          </a:xfrm>
        </p:spPr>
        <p:txBody>
          <a:bodyPr/>
          <a:lstStyle/>
          <a:p>
            <a:r>
              <a:rPr lang="en-IN" dirty="0"/>
              <a:t>USING STABLE DIFFUSION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79E2D7-8E8E-1714-B3DD-ADA0073C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10" y="1979629"/>
            <a:ext cx="5464945" cy="4165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3E77D-59B4-F5D5-EFD7-0EB08B3BB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79629"/>
            <a:ext cx="5885469" cy="416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0D31-5A72-EC29-DBD7-1EF0CD31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/>
              <a:t>USE OF NLP IN TEXT TO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6FB0-94D2-E17A-BECD-AB7539B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1870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Semantic Understanding:</a:t>
            </a:r>
          </a:p>
          <a:p>
            <a:r>
              <a:rPr lang="en-US" dirty="0"/>
              <a:t>NLP techniques are employed to understand the semantics of textual descriptions provided as input for generating images. This involves parsing and analyzing the text to extract meaningful information and context.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Text Representation:</a:t>
            </a:r>
          </a:p>
          <a:p>
            <a:r>
              <a:rPr lang="en-US" dirty="0"/>
              <a:t>NLP helps convert textual descriptions into suitable representations that can be understood by the image generation model. Techniques such as word embeddings or transformer-based models like BERT are commonly used to encode textual information into numerical vectors.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Fine-tuning and Adaptation:</a:t>
            </a:r>
          </a:p>
          <a:p>
            <a:r>
              <a:rPr lang="en-US" dirty="0"/>
              <a:t>NLP models can be fine-tuned or adapted to specific domains or styles by incorporating textual descriptions related to those domains. This enables the generation of images that are tailored to specific contexts or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8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DA40-EB7B-18A3-07EF-B8DC6D72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0"/>
            <a:ext cx="10353761" cy="1326321"/>
          </a:xfrm>
        </p:spPr>
        <p:txBody>
          <a:bodyPr/>
          <a:lstStyle/>
          <a:p>
            <a:r>
              <a:rPr lang="en-IN" dirty="0"/>
              <a:t>GAN v/s stable diffusion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797E1-72E8-F9C0-57D6-898EBBBB6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904" y="1326321"/>
            <a:ext cx="8559538" cy="5121613"/>
          </a:xfrm>
        </p:spPr>
      </p:pic>
    </p:spTree>
    <p:extLst>
      <p:ext uri="{BB962C8B-B14F-4D97-AF65-F5344CB8AC3E}">
        <p14:creationId xmlns:p14="http://schemas.microsoft.com/office/powerpoint/2010/main" val="303630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45E-2DA4-055F-CC4D-9FCBA8D3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>
            <a:normAutofit/>
          </a:bodyPr>
          <a:lstStyle/>
          <a:p>
            <a:r>
              <a:rPr lang="en-IN" dirty="0"/>
              <a:t>Benefits of Stable Diffusion: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5A20-3928-8922-C273-95AD2B72F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059114"/>
            <a:ext cx="10353762" cy="369513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Stability:</a:t>
            </a:r>
          </a:p>
          <a:p>
            <a:r>
              <a:rPr lang="en-US" sz="1700" dirty="0"/>
              <a:t>Stable diffusion models tend to produce more stable and consistent results compared to GANs.</a:t>
            </a:r>
          </a:p>
          <a:p>
            <a:r>
              <a:rPr lang="en-US" sz="1700" dirty="0"/>
              <a:t>They have a more predictable training process with less mode collapse.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Training Simplicity:</a:t>
            </a:r>
          </a:p>
          <a:p>
            <a:r>
              <a:rPr lang="en-US" sz="1700" dirty="0"/>
              <a:t>Diffusion models are often easier to train compared to GANs, requiring fewer hyperparameters and less fine-tuning.</a:t>
            </a:r>
          </a:p>
          <a:p>
            <a:r>
              <a:rPr lang="en-US" sz="1700" dirty="0"/>
              <a:t>They have a straightforward likelihood-based training objective.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Better Sampling Efficiency:</a:t>
            </a:r>
          </a:p>
          <a:p>
            <a:r>
              <a:rPr lang="en-US" sz="1700" dirty="0"/>
              <a:t>Stable diffusion models often achieve higher sample quality per FLOP (floating-point operation) compared to GANs.</a:t>
            </a:r>
          </a:p>
          <a:p>
            <a:r>
              <a:rPr lang="en-US" sz="1700" dirty="0"/>
              <a:t>They can generate high-quality samples efficiently without requiring extensive computational resources.</a:t>
            </a:r>
          </a:p>
          <a:p>
            <a:endParaRPr lang="en-US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13211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1510-A556-AD4B-EF09-5C9C06BC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IN" dirty="0"/>
              <a:t>Applications of 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B2F8-DF82-0021-7E18-8A6B4353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78" y="1417335"/>
            <a:ext cx="10353762" cy="3695136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Image Generation and Synthesis:</a:t>
            </a:r>
          </a:p>
          <a:p>
            <a:r>
              <a:rPr lang="en-US" sz="1700" dirty="0"/>
              <a:t>Stable diffusion models are used to generate high-quality and diverse images across different domains, including natural scenes, faces, artwork, and more.</a:t>
            </a:r>
          </a:p>
          <a:p>
            <a:r>
              <a:rPr lang="en-US" sz="1700" dirty="0"/>
              <a:t>These models can produce realistic and detailed images with fine-grained control over attributes such as style, texture, and content.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Image Editing and Manipulation:</a:t>
            </a:r>
          </a:p>
          <a:p>
            <a:r>
              <a:rPr lang="en-US" sz="1700" dirty="0"/>
              <a:t>They enable precise image editing and manipulation by controlling the diffusion process to adjust specific aspects of an image, such as adding or removing details, changing colors, or altering textures.</a:t>
            </a:r>
          </a:p>
          <a:p>
            <a:r>
              <a:rPr lang="en-US" sz="1700" dirty="0"/>
              <a:t>Users can manipulate the noise level to control the level of detail in generated images, allowing for targeted modifications while preserving overall image coherence.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 Augmentation:</a:t>
            </a:r>
          </a:p>
          <a:p>
            <a:r>
              <a:rPr lang="en-US" sz="1700" dirty="0"/>
              <a:t>Stable diffusion models serve as effective tools for data augmentation in training datasets for various machine learning tasks, including image classification, object detection, and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065129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355</TotalTime>
  <Words>486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Text to Image USING STABLE DIFFUSION</vt:lpstr>
      <vt:lpstr>Text to Image - Basic Introduction </vt:lpstr>
      <vt:lpstr>Text to Image</vt:lpstr>
      <vt:lpstr>ARCHITECTURES</vt:lpstr>
      <vt:lpstr>USE OF NLP IN TEXT TO IMAGE</vt:lpstr>
      <vt:lpstr>GAN v/s stable diffusion</vt:lpstr>
      <vt:lpstr>Benefits of Stable Diffusion: </vt:lpstr>
      <vt:lpstr>Applications of Stable Diffusion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to Image</dc:title>
  <dc:creator>ARYA PATEL</dc:creator>
  <cp:lastModifiedBy>ARYA PATEL</cp:lastModifiedBy>
  <cp:revision>2</cp:revision>
  <dcterms:created xsi:type="dcterms:W3CDTF">2024-04-29T06:49:23Z</dcterms:created>
  <dcterms:modified xsi:type="dcterms:W3CDTF">2024-04-29T12:44:25Z</dcterms:modified>
</cp:coreProperties>
</file>