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3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CD1AA-7502-40F9-BF74-5A8757DCCC1C}" type="doc">
      <dgm:prSet loTypeId="urn:microsoft.com/office/officeart/2005/8/layout/vList2" loCatId="list" qsTypeId="urn:microsoft.com/office/officeart/2005/8/quickstyle/simple3" qsCatId="simple" csTypeId="urn:microsoft.com/office/officeart/2005/8/colors/accent0_1" csCatId="mainScheme"/>
      <dgm:spPr/>
      <dgm:t>
        <a:bodyPr/>
        <a:lstStyle/>
        <a:p>
          <a:endParaRPr lang="en-US"/>
        </a:p>
      </dgm:t>
    </dgm:pt>
    <dgm:pt modelId="{4740C39B-0C4A-4EFF-B956-2F4EDD718FD0}">
      <dgm:prSet/>
      <dgm:spPr/>
      <dgm:t>
        <a:bodyPr/>
        <a:lstStyle/>
        <a:p>
          <a:pPr algn="ctr" rtl="0"/>
          <a:r>
            <a:rPr lang="en-IN" dirty="0" smtClean="0">
              <a:solidFill>
                <a:srgbClr val="FF0066"/>
              </a:solidFill>
            </a:rPr>
            <a:t>DEEP LEARNING</a:t>
          </a:r>
          <a:endParaRPr lang="en-US" dirty="0">
            <a:solidFill>
              <a:srgbClr val="FF0066"/>
            </a:solidFill>
          </a:endParaRPr>
        </a:p>
      </dgm:t>
    </dgm:pt>
    <dgm:pt modelId="{1B5C674D-9D41-48C8-8C39-AD955E18A05B}" type="parTrans" cxnId="{D4B40281-CC74-4E7A-A1C4-D1F18388FB21}">
      <dgm:prSet/>
      <dgm:spPr/>
      <dgm:t>
        <a:bodyPr/>
        <a:lstStyle/>
        <a:p>
          <a:endParaRPr lang="en-US"/>
        </a:p>
      </dgm:t>
    </dgm:pt>
    <dgm:pt modelId="{537D5C44-3572-4DAC-833B-19604C37BC05}" type="sibTrans" cxnId="{D4B40281-CC74-4E7A-A1C4-D1F18388FB21}">
      <dgm:prSet/>
      <dgm:spPr/>
      <dgm:t>
        <a:bodyPr/>
        <a:lstStyle/>
        <a:p>
          <a:endParaRPr lang="en-US"/>
        </a:p>
      </dgm:t>
    </dgm:pt>
    <dgm:pt modelId="{A511B814-ABE7-4992-98E1-FACCCF49E893}" type="pres">
      <dgm:prSet presAssocID="{6B3CD1AA-7502-40F9-BF74-5A8757DCCC1C}" presName="linear" presStyleCnt="0">
        <dgm:presLayoutVars>
          <dgm:animLvl val="lvl"/>
          <dgm:resizeHandles val="exact"/>
        </dgm:presLayoutVars>
      </dgm:prSet>
      <dgm:spPr/>
    </dgm:pt>
    <dgm:pt modelId="{D93877A8-6559-4F5F-9A20-135B74A0C07F}" type="pres">
      <dgm:prSet presAssocID="{4740C39B-0C4A-4EFF-B956-2F4EDD718FD0}" presName="parentText" presStyleLbl="node1" presStyleIdx="0" presStyleCnt="1" custLinFactNeighborX="583" custLinFactNeighborY="35875">
        <dgm:presLayoutVars>
          <dgm:chMax val="0"/>
          <dgm:bulletEnabled val="1"/>
        </dgm:presLayoutVars>
      </dgm:prSet>
      <dgm:spPr/>
    </dgm:pt>
  </dgm:ptLst>
  <dgm:cxnLst>
    <dgm:cxn modelId="{9A660811-D5FC-4BEF-BA9D-EAB2858A7698}" type="presOf" srcId="{6B3CD1AA-7502-40F9-BF74-5A8757DCCC1C}" destId="{A511B814-ABE7-4992-98E1-FACCCF49E893}" srcOrd="0" destOrd="0" presId="urn:microsoft.com/office/officeart/2005/8/layout/vList2"/>
    <dgm:cxn modelId="{D4B40281-CC74-4E7A-A1C4-D1F18388FB21}" srcId="{6B3CD1AA-7502-40F9-BF74-5A8757DCCC1C}" destId="{4740C39B-0C4A-4EFF-B956-2F4EDD718FD0}" srcOrd="0" destOrd="0" parTransId="{1B5C674D-9D41-48C8-8C39-AD955E18A05B}" sibTransId="{537D5C44-3572-4DAC-833B-19604C37BC05}"/>
    <dgm:cxn modelId="{7891FC6B-8807-4E77-9C7A-B5A65C4C3E7D}" type="presOf" srcId="{4740C39B-0C4A-4EFF-B956-2F4EDD718FD0}" destId="{D93877A8-6559-4F5F-9A20-135B74A0C07F}" srcOrd="0" destOrd="0" presId="urn:microsoft.com/office/officeart/2005/8/layout/vList2"/>
    <dgm:cxn modelId="{61CBA80D-859E-4BAF-81BA-02372C11696A}" type="presParOf" srcId="{A511B814-ABE7-4992-98E1-FACCCF49E893}" destId="{D93877A8-6559-4F5F-9A20-135B74A0C0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0963D-FBC5-454B-89FD-A46FA1366287}" type="doc">
      <dgm:prSet loTypeId="urn:microsoft.com/office/officeart/2005/8/layout/vList2" loCatId="list" qsTypeId="urn:microsoft.com/office/officeart/2005/8/quickstyle/simple3" qsCatId="simple" csTypeId="urn:microsoft.com/office/officeart/2005/8/colors/accent0_1" csCatId="mainScheme"/>
      <dgm:spPr/>
      <dgm:t>
        <a:bodyPr/>
        <a:lstStyle/>
        <a:p>
          <a:endParaRPr lang="en-US"/>
        </a:p>
      </dgm:t>
    </dgm:pt>
    <dgm:pt modelId="{FAF12B18-D668-4D7B-8E37-5C9DEA778D02}">
      <dgm:prSet/>
      <dgm:spPr/>
      <dgm:t>
        <a:bodyPr/>
        <a:lstStyle/>
        <a:p>
          <a:pPr rtl="0"/>
          <a:r>
            <a:rPr lang="en-US" b="1" dirty="0" smtClean="0">
              <a:latin typeface="Times New Roman" panose="02020603050405020304" pitchFamily="18" charset="0"/>
              <a:cs typeface="Times New Roman" panose="02020603050405020304" pitchFamily="18" charset="0"/>
            </a:rPr>
            <a:t>Deep Learning</a:t>
          </a:r>
          <a:r>
            <a:rPr lang="en-US" dirty="0" smtClean="0">
              <a:latin typeface="Times New Roman" panose="02020603050405020304" pitchFamily="18" charset="0"/>
              <a:cs typeface="Times New Roman" panose="02020603050405020304" pitchFamily="18" charset="0"/>
            </a:rPr>
            <a:t> is like teaching a very enthusiastic but slightly forgetful intern (your computer) to recognize patterns, make predictions, or solve tasks by looking at lots of data. Instead of rules, you give it examples. It's like showing your dog 100 photos of treats until it knows how to fetch them every time.</a:t>
          </a:r>
          <a:endParaRPr lang="en-US" dirty="0">
            <a:latin typeface="Times New Roman" panose="02020603050405020304" pitchFamily="18" charset="0"/>
            <a:cs typeface="Times New Roman" panose="02020603050405020304" pitchFamily="18" charset="0"/>
          </a:endParaRPr>
        </a:p>
      </dgm:t>
    </dgm:pt>
    <dgm:pt modelId="{B62B0BEC-883C-4581-8CBA-D27D4D1BEE1B}" type="parTrans" cxnId="{78A75689-7307-44E0-B39D-464C3E00E1E4}">
      <dgm:prSet/>
      <dgm:spPr/>
      <dgm:t>
        <a:bodyPr/>
        <a:lstStyle/>
        <a:p>
          <a:endParaRPr lang="en-US"/>
        </a:p>
      </dgm:t>
    </dgm:pt>
    <dgm:pt modelId="{A0CB6B0B-589F-49D1-89D0-12FED4EFE476}" type="sibTrans" cxnId="{78A75689-7307-44E0-B39D-464C3E00E1E4}">
      <dgm:prSet/>
      <dgm:spPr/>
      <dgm:t>
        <a:bodyPr/>
        <a:lstStyle/>
        <a:p>
          <a:endParaRPr lang="en-US"/>
        </a:p>
      </dgm:t>
    </dgm:pt>
    <dgm:pt modelId="{4B5C293C-9494-40AD-ACDC-41588C1BC3E6}">
      <dgm:prSet/>
      <dgm:spPr/>
      <dgm:t>
        <a:bodyPr/>
        <a:lstStyle/>
        <a:p>
          <a:pPr rtl="0"/>
          <a:r>
            <a:rPr lang="en-US" b="1" dirty="0" smtClean="0">
              <a:solidFill>
                <a:srgbClr val="0070C0"/>
              </a:solidFill>
              <a:latin typeface="Times New Roman" panose="02020603050405020304" pitchFamily="18" charset="0"/>
              <a:cs typeface="Times New Roman" panose="02020603050405020304" pitchFamily="18" charset="0"/>
            </a:rPr>
            <a:t>Example</a:t>
          </a:r>
          <a:r>
            <a:rPr lang="en-US" dirty="0" smtClean="0">
              <a:solidFill>
                <a:srgbClr val="0070C0"/>
              </a:solidFill>
              <a:latin typeface="Times New Roman" panose="02020603050405020304" pitchFamily="18" charset="0"/>
              <a:cs typeface="Times New Roman" panose="02020603050405020304" pitchFamily="18" charset="0"/>
            </a:rPr>
            <a:t>: Imagine teaching your intern to recognize cats. You don’t tell them, “Cats have whiskers and fur.” Instead, you show them 10,000 cat pictures and say, “Go figure it out!”</a:t>
          </a:r>
          <a:endParaRPr lang="en-US" dirty="0">
            <a:solidFill>
              <a:srgbClr val="0070C0"/>
            </a:solidFill>
            <a:latin typeface="Times New Roman" panose="02020603050405020304" pitchFamily="18" charset="0"/>
            <a:cs typeface="Times New Roman" panose="02020603050405020304" pitchFamily="18" charset="0"/>
          </a:endParaRPr>
        </a:p>
      </dgm:t>
    </dgm:pt>
    <dgm:pt modelId="{6ABEC50C-CF3B-4A73-AD23-BA197494FCD9}" type="parTrans" cxnId="{8DB1DAB3-8390-436C-9995-6D1BE9F87868}">
      <dgm:prSet/>
      <dgm:spPr/>
      <dgm:t>
        <a:bodyPr/>
        <a:lstStyle/>
        <a:p>
          <a:endParaRPr lang="en-US"/>
        </a:p>
      </dgm:t>
    </dgm:pt>
    <dgm:pt modelId="{F9841780-C9B4-40F6-BE15-F6600363648C}" type="sibTrans" cxnId="{8DB1DAB3-8390-436C-9995-6D1BE9F87868}">
      <dgm:prSet/>
      <dgm:spPr/>
      <dgm:t>
        <a:bodyPr/>
        <a:lstStyle/>
        <a:p>
          <a:endParaRPr lang="en-US"/>
        </a:p>
      </dgm:t>
    </dgm:pt>
    <dgm:pt modelId="{BDCA8B70-51E4-404F-B162-0F889BC9247B}" type="pres">
      <dgm:prSet presAssocID="{3750963D-FBC5-454B-89FD-A46FA1366287}" presName="linear" presStyleCnt="0">
        <dgm:presLayoutVars>
          <dgm:animLvl val="lvl"/>
          <dgm:resizeHandles val="exact"/>
        </dgm:presLayoutVars>
      </dgm:prSet>
      <dgm:spPr/>
    </dgm:pt>
    <dgm:pt modelId="{0216D2D9-15CC-4E8A-B2DE-1580882EF460}" type="pres">
      <dgm:prSet presAssocID="{FAF12B18-D668-4D7B-8E37-5C9DEA778D02}" presName="parentText" presStyleLbl="node1" presStyleIdx="0" presStyleCnt="2">
        <dgm:presLayoutVars>
          <dgm:chMax val="0"/>
          <dgm:bulletEnabled val="1"/>
        </dgm:presLayoutVars>
      </dgm:prSet>
      <dgm:spPr/>
    </dgm:pt>
    <dgm:pt modelId="{53B32682-3CC8-4402-B66A-FE60F8939448}" type="pres">
      <dgm:prSet presAssocID="{A0CB6B0B-589F-49D1-89D0-12FED4EFE476}" presName="spacer" presStyleCnt="0"/>
      <dgm:spPr/>
    </dgm:pt>
    <dgm:pt modelId="{A0E4574A-0156-4277-898B-C0BDAD086197}" type="pres">
      <dgm:prSet presAssocID="{4B5C293C-9494-40AD-ACDC-41588C1BC3E6}" presName="parentText" presStyleLbl="node1" presStyleIdx="1" presStyleCnt="2">
        <dgm:presLayoutVars>
          <dgm:chMax val="0"/>
          <dgm:bulletEnabled val="1"/>
        </dgm:presLayoutVars>
      </dgm:prSet>
      <dgm:spPr/>
    </dgm:pt>
  </dgm:ptLst>
  <dgm:cxnLst>
    <dgm:cxn modelId="{7E31A7BB-4049-4D17-BC76-A85089425CFA}" type="presOf" srcId="{FAF12B18-D668-4D7B-8E37-5C9DEA778D02}" destId="{0216D2D9-15CC-4E8A-B2DE-1580882EF460}" srcOrd="0" destOrd="0" presId="urn:microsoft.com/office/officeart/2005/8/layout/vList2"/>
    <dgm:cxn modelId="{35DD50DF-2EB0-4F69-859A-2C0C0C59104F}" type="presOf" srcId="{4B5C293C-9494-40AD-ACDC-41588C1BC3E6}" destId="{A0E4574A-0156-4277-898B-C0BDAD086197}" srcOrd="0" destOrd="0" presId="urn:microsoft.com/office/officeart/2005/8/layout/vList2"/>
    <dgm:cxn modelId="{78A75689-7307-44E0-B39D-464C3E00E1E4}" srcId="{3750963D-FBC5-454B-89FD-A46FA1366287}" destId="{FAF12B18-D668-4D7B-8E37-5C9DEA778D02}" srcOrd="0" destOrd="0" parTransId="{B62B0BEC-883C-4581-8CBA-D27D4D1BEE1B}" sibTransId="{A0CB6B0B-589F-49D1-89D0-12FED4EFE476}"/>
    <dgm:cxn modelId="{7362F33B-9606-4729-8464-88E8B7ED5A91}" type="presOf" srcId="{3750963D-FBC5-454B-89FD-A46FA1366287}" destId="{BDCA8B70-51E4-404F-B162-0F889BC9247B}" srcOrd="0" destOrd="0" presId="urn:microsoft.com/office/officeart/2005/8/layout/vList2"/>
    <dgm:cxn modelId="{8DB1DAB3-8390-436C-9995-6D1BE9F87868}" srcId="{3750963D-FBC5-454B-89FD-A46FA1366287}" destId="{4B5C293C-9494-40AD-ACDC-41588C1BC3E6}" srcOrd="1" destOrd="0" parTransId="{6ABEC50C-CF3B-4A73-AD23-BA197494FCD9}" sibTransId="{F9841780-C9B4-40F6-BE15-F6600363648C}"/>
    <dgm:cxn modelId="{93051C21-870D-43D7-9C73-F4690AECF8A6}" type="presParOf" srcId="{BDCA8B70-51E4-404F-B162-0F889BC9247B}" destId="{0216D2D9-15CC-4E8A-B2DE-1580882EF460}" srcOrd="0" destOrd="0" presId="urn:microsoft.com/office/officeart/2005/8/layout/vList2"/>
    <dgm:cxn modelId="{5BA13C4D-B31B-4928-A5C8-D6724C6D3A68}" type="presParOf" srcId="{BDCA8B70-51E4-404F-B162-0F889BC9247B}" destId="{53B32682-3CC8-4402-B66A-FE60F8939448}" srcOrd="1" destOrd="0" presId="urn:microsoft.com/office/officeart/2005/8/layout/vList2"/>
    <dgm:cxn modelId="{284C7F82-3761-4FE9-9DE2-22A567749322}" type="presParOf" srcId="{BDCA8B70-51E4-404F-B162-0F889BC9247B}" destId="{A0E4574A-0156-4277-898B-C0BDAD08619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257CE9-1F98-4173-898A-B3F51E1391B9}" type="doc">
      <dgm:prSet loTypeId="urn:microsoft.com/office/officeart/2005/8/layout/vList2" loCatId="list" qsTypeId="urn:microsoft.com/office/officeart/2005/8/quickstyle/simple3" qsCatId="simple" csTypeId="urn:microsoft.com/office/officeart/2005/8/colors/accent0_1" csCatId="mainScheme"/>
      <dgm:spPr/>
      <dgm:t>
        <a:bodyPr/>
        <a:lstStyle/>
        <a:p>
          <a:endParaRPr lang="en-US"/>
        </a:p>
      </dgm:t>
    </dgm:pt>
    <dgm:pt modelId="{B2F76C1C-A569-4F68-B865-C61421C75C8D}">
      <dgm:prSet custT="1"/>
      <dgm:spPr/>
      <dgm:t>
        <a:bodyPr/>
        <a:lstStyle/>
        <a:p>
          <a:pPr rtl="0"/>
          <a:r>
            <a:rPr lang="en-US" sz="1600" smtClean="0">
              <a:latin typeface="Times New Roman" panose="02020603050405020304" pitchFamily="18" charset="0"/>
              <a:cs typeface="Times New Roman" panose="02020603050405020304" pitchFamily="18" charset="0"/>
            </a:rPr>
            <a:t>ANNs are like brains but way dumber. They have </a:t>
          </a:r>
          <a:r>
            <a:rPr lang="en-US" sz="1600" b="1" smtClean="0">
              <a:latin typeface="Times New Roman" panose="02020603050405020304" pitchFamily="18" charset="0"/>
              <a:cs typeface="Times New Roman" panose="02020603050405020304" pitchFamily="18" charset="0"/>
            </a:rPr>
            <a:t>neurons</a:t>
          </a:r>
          <a:r>
            <a:rPr lang="en-US" sz="1600" smtClean="0">
              <a:latin typeface="Times New Roman" panose="02020603050405020304" pitchFamily="18" charset="0"/>
              <a:cs typeface="Times New Roman" panose="02020603050405020304" pitchFamily="18" charset="0"/>
            </a:rPr>
            <a:t> that pass information forward, kind of like a game of “telephone.” Each neuron receives some input, applies math (activation function), and decides how much to pass along.</a:t>
          </a:r>
          <a:endParaRPr lang="en-US" sz="1600">
            <a:latin typeface="Times New Roman" panose="02020603050405020304" pitchFamily="18" charset="0"/>
            <a:cs typeface="Times New Roman" panose="02020603050405020304" pitchFamily="18" charset="0"/>
          </a:endParaRPr>
        </a:p>
      </dgm:t>
    </dgm:pt>
    <dgm:pt modelId="{84AD747D-A0C9-4065-871E-758961944EDE}" type="parTrans" cxnId="{DC9913AA-CCF0-41D5-8E5B-0A66833B04D7}">
      <dgm:prSet/>
      <dgm:spPr/>
      <dgm:t>
        <a:bodyPr/>
        <a:lstStyle/>
        <a:p>
          <a:endParaRPr lang="en-US"/>
        </a:p>
      </dgm:t>
    </dgm:pt>
    <dgm:pt modelId="{05D06296-F336-4712-89A3-3D3827A8C5AC}" type="sibTrans" cxnId="{DC9913AA-CCF0-41D5-8E5B-0A66833B04D7}">
      <dgm:prSet/>
      <dgm:spPr/>
      <dgm:t>
        <a:bodyPr/>
        <a:lstStyle/>
        <a:p>
          <a:endParaRPr lang="en-US"/>
        </a:p>
      </dgm:t>
    </dgm:pt>
    <dgm:pt modelId="{8B8AE332-9B4A-44F4-8566-95B0D18EDA62}">
      <dgm:prSet custT="1"/>
      <dgm:spPr/>
      <dgm:t>
        <a:bodyPr/>
        <a:lstStyle/>
        <a:p>
          <a:pPr rtl="0"/>
          <a:r>
            <a:rPr lang="en-US" sz="1600" b="1" smtClean="0">
              <a:latin typeface="Times New Roman" panose="02020603050405020304" pitchFamily="18" charset="0"/>
              <a:cs typeface="Times New Roman" panose="02020603050405020304" pitchFamily="18" charset="0"/>
            </a:rPr>
            <a:t>Funny Analogy</a:t>
          </a:r>
          <a:r>
            <a:rPr lang="en-US" sz="1600" smtClean="0">
              <a:latin typeface="Times New Roman" panose="02020603050405020304" pitchFamily="18" charset="0"/>
              <a:cs typeface="Times New Roman" panose="02020603050405020304" pitchFamily="18" charset="0"/>
            </a:rPr>
            <a:t>: It’s like deciding how much sugar to add to tea based on how sweet you want it. Too much (overfitting), and it’s undrinkable; too little (underfitting), and it’s bland.</a:t>
          </a:r>
          <a:endParaRPr lang="en-US" sz="1600">
            <a:latin typeface="Times New Roman" panose="02020603050405020304" pitchFamily="18" charset="0"/>
            <a:cs typeface="Times New Roman" panose="02020603050405020304" pitchFamily="18" charset="0"/>
          </a:endParaRPr>
        </a:p>
      </dgm:t>
    </dgm:pt>
    <dgm:pt modelId="{58CF908D-7BF2-461E-AB43-3D2F7EDD76FD}" type="parTrans" cxnId="{0AC05F4B-135B-4476-8B62-56F68DC82820}">
      <dgm:prSet/>
      <dgm:spPr/>
      <dgm:t>
        <a:bodyPr/>
        <a:lstStyle/>
        <a:p>
          <a:endParaRPr lang="en-US"/>
        </a:p>
      </dgm:t>
    </dgm:pt>
    <dgm:pt modelId="{1D5AF2A1-3E92-4588-B487-CE943ABD00C4}" type="sibTrans" cxnId="{0AC05F4B-135B-4476-8B62-56F68DC82820}">
      <dgm:prSet/>
      <dgm:spPr/>
      <dgm:t>
        <a:bodyPr/>
        <a:lstStyle/>
        <a:p>
          <a:endParaRPr lang="en-US"/>
        </a:p>
      </dgm:t>
    </dgm:pt>
    <dgm:pt modelId="{60AC8D64-926C-4E25-97BB-754ECD08C9E2}">
      <dgm:prSet custT="1"/>
      <dgm:spPr/>
      <dgm:t>
        <a:bodyPr/>
        <a:lstStyle/>
        <a:p>
          <a:pPr rtl="0"/>
          <a:r>
            <a:rPr lang="en-US" sz="2000" b="1" dirty="0" smtClean="0">
              <a:solidFill>
                <a:srgbClr val="C00000"/>
              </a:solidFill>
              <a:latin typeface="Times New Roman" panose="02020603050405020304" pitchFamily="18" charset="0"/>
              <a:cs typeface="Times New Roman" panose="02020603050405020304" pitchFamily="18" charset="0"/>
            </a:rPr>
            <a:t>Components of ANNs:</a:t>
          </a:r>
          <a:endParaRPr lang="en-US" sz="2000" dirty="0">
            <a:solidFill>
              <a:srgbClr val="C00000"/>
            </a:solidFill>
            <a:latin typeface="Times New Roman" panose="02020603050405020304" pitchFamily="18" charset="0"/>
            <a:cs typeface="Times New Roman" panose="02020603050405020304" pitchFamily="18" charset="0"/>
          </a:endParaRPr>
        </a:p>
      </dgm:t>
    </dgm:pt>
    <dgm:pt modelId="{1DB057AE-A41F-45AC-AC4E-E929852856C9}" type="parTrans" cxnId="{A2F9FD9A-B0C6-455D-9A9E-EFC446315E03}">
      <dgm:prSet/>
      <dgm:spPr/>
      <dgm:t>
        <a:bodyPr/>
        <a:lstStyle/>
        <a:p>
          <a:endParaRPr lang="en-US"/>
        </a:p>
      </dgm:t>
    </dgm:pt>
    <dgm:pt modelId="{0275C3AA-119C-468B-BCB3-54532E584BB0}" type="sibTrans" cxnId="{A2F9FD9A-B0C6-455D-9A9E-EFC446315E03}">
      <dgm:prSet/>
      <dgm:spPr/>
      <dgm:t>
        <a:bodyPr/>
        <a:lstStyle/>
        <a:p>
          <a:endParaRPr lang="en-US"/>
        </a:p>
      </dgm:t>
    </dgm:pt>
    <dgm:pt modelId="{8ABC5F1F-9474-40F4-84A3-6129D9143D49}">
      <dgm:prSet custT="1"/>
      <dgm:spPr/>
      <dgm:t>
        <a:bodyPr/>
        <a:lstStyle/>
        <a:p>
          <a:pPr rtl="0"/>
          <a:r>
            <a:rPr lang="en-US" sz="1600" b="1" smtClean="0">
              <a:latin typeface="Times New Roman" panose="02020603050405020304" pitchFamily="18" charset="0"/>
              <a:cs typeface="Times New Roman" panose="02020603050405020304" pitchFamily="18" charset="0"/>
            </a:rPr>
            <a:t>1. Input Layer</a:t>
          </a:r>
          <a:r>
            <a:rPr lang="en-US" sz="1600" smtClean="0">
              <a:latin typeface="Times New Roman" panose="02020603050405020304" pitchFamily="18" charset="0"/>
              <a:cs typeface="Times New Roman" panose="02020603050405020304" pitchFamily="18" charset="0"/>
            </a:rPr>
            <a:t>: Takes raw data (like exam scores).</a:t>
          </a:r>
          <a:endParaRPr lang="en-US" sz="1600">
            <a:latin typeface="Times New Roman" panose="02020603050405020304" pitchFamily="18" charset="0"/>
            <a:cs typeface="Times New Roman" panose="02020603050405020304" pitchFamily="18" charset="0"/>
          </a:endParaRPr>
        </a:p>
      </dgm:t>
    </dgm:pt>
    <dgm:pt modelId="{37F898B7-5153-4985-BFE8-CB13CBF47F55}" type="parTrans" cxnId="{9414D809-F19D-4757-888F-D06304D59CF7}">
      <dgm:prSet/>
      <dgm:spPr/>
      <dgm:t>
        <a:bodyPr/>
        <a:lstStyle/>
        <a:p>
          <a:endParaRPr lang="en-US"/>
        </a:p>
      </dgm:t>
    </dgm:pt>
    <dgm:pt modelId="{678C1CCB-AA11-4A76-BFC0-5FCD907109C0}" type="sibTrans" cxnId="{9414D809-F19D-4757-888F-D06304D59CF7}">
      <dgm:prSet/>
      <dgm:spPr/>
      <dgm:t>
        <a:bodyPr/>
        <a:lstStyle/>
        <a:p>
          <a:endParaRPr lang="en-US"/>
        </a:p>
      </dgm:t>
    </dgm:pt>
    <dgm:pt modelId="{F07F639E-41B1-4A08-B366-EC3142756B05}">
      <dgm:prSet custT="1"/>
      <dgm:spPr/>
      <dgm:t>
        <a:bodyPr/>
        <a:lstStyle/>
        <a:p>
          <a:pPr rtl="0"/>
          <a:r>
            <a:rPr lang="en-US" sz="1600" b="1" smtClean="0">
              <a:latin typeface="Times New Roman" panose="02020603050405020304" pitchFamily="18" charset="0"/>
              <a:cs typeface="Times New Roman" panose="02020603050405020304" pitchFamily="18" charset="0"/>
            </a:rPr>
            <a:t>2. Hidden Layers</a:t>
          </a:r>
          <a:r>
            <a:rPr lang="en-US" sz="1600" smtClean="0">
              <a:latin typeface="Times New Roman" panose="02020603050405020304" pitchFamily="18" charset="0"/>
              <a:cs typeface="Times New Roman" panose="02020603050405020304" pitchFamily="18" charset="0"/>
            </a:rPr>
            <a:t>: The chefs cooking your data into something useful.</a:t>
          </a:r>
          <a:endParaRPr lang="en-US" sz="1600">
            <a:latin typeface="Times New Roman" panose="02020603050405020304" pitchFamily="18" charset="0"/>
            <a:cs typeface="Times New Roman" panose="02020603050405020304" pitchFamily="18" charset="0"/>
          </a:endParaRPr>
        </a:p>
      </dgm:t>
    </dgm:pt>
    <dgm:pt modelId="{79CAE0B3-0738-4032-A650-AE273ADCA68B}" type="parTrans" cxnId="{8B1A11B7-8608-4D8D-8C67-6D62F8DBE6C3}">
      <dgm:prSet/>
      <dgm:spPr/>
      <dgm:t>
        <a:bodyPr/>
        <a:lstStyle/>
        <a:p>
          <a:endParaRPr lang="en-US"/>
        </a:p>
      </dgm:t>
    </dgm:pt>
    <dgm:pt modelId="{F3A3A7B7-E133-46CC-965B-48C0920EC415}" type="sibTrans" cxnId="{8B1A11B7-8608-4D8D-8C67-6D62F8DBE6C3}">
      <dgm:prSet/>
      <dgm:spPr/>
      <dgm:t>
        <a:bodyPr/>
        <a:lstStyle/>
        <a:p>
          <a:endParaRPr lang="en-US"/>
        </a:p>
      </dgm:t>
    </dgm:pt>
    <dgm:pt modelId="{154209B4-F2A6-4E25-AB10-57075A948B65}">
      <dgm:prSet custT="1"/>
      <dgm:spPr/>
      <dgm:t>
        <a:bodyPr/>
        <a:lstStyle/>
        <a:p>
          <a:pPr rtl="0"/>
          <a:r>
            <a:rPr lang="en-US" sz="1600" b="1" smtClean="0">
              <a:latin typeface="Times New Roman" panose="02020603050405020304" pitchFamily="18" charset="0"/>
              <a:cs typeface="Times New Roman" panose="02020603050405020304" pitchFamily="18" charset="0"/>
            </a:rPr>
            <a:t>3. Output Layer</a:t>
          </a:r>
          <a:r>
            <a:rPr lang="en-US" sz="1600" smtClean="0">
              <a:latin typeface="Times New Roman" panose="02020603050405020304" pitchFamily="18" charset="0"/>
              <a:cs typeface="Times New Roman" panose="02020603050405020304" pitchFamily="18" charset="0"/>
            </a:rPr>
            <a:t>: The final dish—predictions, classifications, etc.</a:t>
          </a:r>
          <a:endParaRPr lang="en-US" sz="1600">
            <a:latin typeface="Times New Roman" panose="02020603050405020304" pitchFamily="18" charset="0"/>
            <a:cs typeface="Times New Roman" panose="02020603050405020304" pitchFamily="18" charset="0"/>
          </a:endParaRPr>
        </a:p>
      </dgm:t>
    </dgm:pt>
    <dgm:pt modelId="{42A0E3CA-290C-4AA9-99E8-90AA3A66600D}" type="parTrans" cxnId="{5A01B978-E2FA-45A5-81CB-52B8E807228B}">
      <dgm:prSet/>
      <dgm:spPr/>
      <dgm:t>
        <a:bodyPr/>
        <a:lstStyle/>
        <a:p>
          <a:endParaRPr lang="en-US"/>
        </a:p>
      </dgm:t>
    </dgm:pt>
    <dgm:pt modelId="{599EBF67-F0BB-43BB-BD60-E9CF2D063A43}" type="sibTrans" cxnId="{5A01B978-E2FA-45A5-81CB-52B8E807228B}">
      <dgm:prSet/>
      <dgm:spPr/>
      <dgm:t>
        <a:bodyPr/>
        <a:lstStyle/>
        <a:p>
          <a:endParaRPr lang="en-US"/>
        </a:p>
      </dgm:t>
    </dgm:pt>
    <dgm:pt modelId="{C139B44F-2D82-43F8-9739-0B14D9F8B568}">
      <dgm:prSet custT="1"/>
      <dgm:spPr/>
      <dgm:t>
        <a:bodyPr/>
        <a:lstStyle/>
        <a:p>
          <a:pPr rtl="0"/>
          <a:r>
            <a:rPr lang="en-US" sz="1600" b="1" dirty="0" smtClean="0">
              <a:solidFill>
                <a:srgbClr val="0070C0"/>
              </a:solidFill>
              <a:latin typeface="Times New Roman" panose="02020603050405020304" pitchFamily="18" charset="0"/>
              <a:cs typeface="Times New Roman" panose="02020603050405020304" pitchFamily="18" charset="0"/>
            </a:rPr>
            <a:t>Example</a:t>
          </a:r>
          <a:r>
            <a:rPr lang="en-US" sz="1600" dirty="0" smtClean="0">
              <a:solidFill>
                <a:srgbClr val="0070C0"/>
              </a:solidFill>
              <a:latin typeface="Times New Roman" panose="02020603050405020304" pitchFamily="18" charset="0"/>
              <a:cs typeface="Times New Roman" panose="02020603050405020304" pitchFamily="18" charset="0"/>
            </a:rPr>
            <a:t>: Predicting whether you’ll pass an exam based on your study hours and sleep.</a:t>
          </a:r>
          <a:endParaRPr lang="en-US" sz="1600" dirty="0">
            <a:solidFill>
              <a:srgbClr val="0070C0"/>
            </a:solidFill>
            <a:latin typeface="Times New Roman" panose="02020603050405020304" pitchFamily="18" charset="0"/>
            <a:cs typeface="Times New Roman" panose="02020603050405020304" pitchFamily="18" charset="0"/>
          </a:endParaRPr>
        </a:p>
      </dgm:t>
    </dgm:pt>
    <dgm:pt modelId="{CD66FC9F-85F2-492C-ADCB-AB1A1E843E75}" type="parTrans" cxnId="{D03AD8C9-DCD1-422F-89C5-DB28E0EEB3C1}">
      <dgm:prSet/>
      <dgm:spPr/>
      <dgm:t>
        <a:bodyPr/>
        <a:lstStyle/>
        <a:p>
          <a:endParaRPr lang="en-US"/>
        </a:p>
      </dgm:t>
    </dgm:pt>
    <dgm:pt modelId="{08D23679-A0D9-42BB-9039-9770D8E825FF}" type="sibTrans" cxnId="{D03AD8C9-DCD1-422F-89C5-DB28E0EEB3C1}">
      <dgm:prSet/>
      <dgm:spPr/>
      <dgm:t>
        <a:bodyPr/>
        <a:lstStyle/>
        <a:p>
          <a:endParaRPr lang="en-US"/>
        </a:p>
      </dgm:t>
    </dgm:pt>
    <dgm:pt modelId="{025EB2F6-6A2B-428F-841D-BDCCAB0084ED}" type="pres">
      <dgm:prSet presAssocID="{E0257CE9-1F98-4173-898A-B3F51E1391B9}" presName="linear" presStyleCnt="0">
        <dgm:presLayoutVars>
          <dgm:animLvl val="lvl"/>
          <dgm:resizeHandles val="exact"/>
        </dgm:presLayoutVars>
      </dgm:prSet>
      <dgm:spPr/>
    </dgm:pt>
    <dgm:pt modelId="{6E71DAC7-B04B-419B-A195-E651C003D76A}" type="pres">
      <dgm:prSet presAssocID="{B2F76C1C-A569-4F68-B865-C61421C75C8D}" presName="parentText" presStyleLbl="node1" presStyleIdx="0" presStyleCnt="7">
        <dgm:presLayoutVars>
          <dgm:chMax val="0"/>
          <dgm:bulletEnabled val="1"/>
        </dgm:presLayoutVars>
      </dgm:prSet>
      <dgm:spPr/>
    </dgm:pt>
    <dgm:pt modelId="{D366C984-7E2E-4C6C-95A2-788E0B7A192D}" type="pres">
      <dgm:prSet presAssocID="{05D06296-F336-4712-89A3-3D3827A8C5AC}" presName="spacer" presStyleCnt="0"/>
      <dgm:spPr/>
    </dgm:pt>
    <dgm:pt modelId="{88D51DF5-3817-493C-8EAE-B509B54B59FD}" type="pres">
      <dgm:prSet presAssocID="{8B8AE332-9B4A-44F4-8566-95B0D18EDA62}" presName="parentText" presStyleLbl="node1" presStyleIdx="1" presStyleCnt="7">
        <dgm:presLayoutVars>
          <dgm:chMax val="0"/>
          <dgm:bulletEnabled val="1"/>
        </dgm:presLayoutVars>
      </dgm:prSet>
      <dgm:spPr/>
    </dgm:pt>
    <dgm:pt modelId="{661418D4-3E6B-49EF-B5A1-A2BB56F5F8FF}" type="pres">
      <dgm:prSet presAssocID="{1D5AF2A1-3E92-4588-B487-CE943ABD00C4}" presName="spacer" presStyleCnt="0"/>
      <dgm:spPr/>
    </dgm:pt>
    <dgm:pt modelId="{F2F259A2-23DB-4FC8-B677-107987F4524B}" type="pres">
      <dgm:prSet presAssocID="{60AC8D64-926C-4E25-97BB-754ECD08C9E2}" presName="parentText" presStyleLbl="node1" presStyleIdx="2" presStyleCnt="7">
        <dgm:presLayoutVars>
          <dgm:chMax val="0"/>
          <dgm:bulletEnabled val="1"/>
        </dgm:presLayoutVars>
      </dgm:prSet>
      <dgm:spPr/>
    </dgm:pt>
    <dgm:pt modelId="{8BE7FDCA-E6B1-4E59-B786-EA129AB02701}" type="pres">
      <dgm:prSet presAssocID="{0275C3AA-119C-468B-BCB3-54532E584BB0}" presName="spacer" presStyleCnt="0"/>
      <dgm:spPr/>
    </dgm:pt>
    <dgm:pt modelId="{BF549A36-2D55-46B0-816B-A5A628BC45F0}" type="pres">
      <dgm:prSet presAssocID="{8ABC5F1F-9474-40F4-84A3-6129D9143D49}" presName="parentText" presStyleLbl="node1" presStyleIdx="3" presStyleCnt="7">
        <dgm:presLayoutVars>
          <dgm:chMax val="0"/>
          <dgm:bulletEnabled val="1"/>
        </dgm:presLayoutVars>
      </dgm:prSet>
      <dgm:spPr/>
    </dgm:pt>
    <dgm:pt modelId="{E38EE469-5619-4970-B063-9612804941CF}" type="pres">
      <dgm:prSet presAssocID="{678C1CCB-AA11-4A76-BFC0-5FCD907109C0}" presName="spacer" presStyleCnt="0"/>
      <dgm:spPr/>
    </dgm:pt>
    <dgm:pt modelId="{B5A77C9F-4E74-4C6A-BCD8-73C979002A98}" type="pres">
      <dgm:prSet presAssocID="{F07F639E-41B1-4A08-B366-EC3142756B05}" presName="parentText" presStyleLbl="node1" presStyleIdx="4" presStyleCnt="7">
        <dgm:presLayoutVars>
          <dgm:chMax val="0"/>
          <dgm:bulletEnabled val="1"/>
        </dgm:presLayoutVars>
      </dgm:prSet>
      <dgm:spPr/>
    </dgm:pt>
    <dgm:pt modelId="{22CF7F48-212B-4A1B-AEF1-FE98FD520B2D}" type="pres">
      <dgm:prSet presAssocID="{F3A3A7B7-E133-46CC-965B-48C0920EC415}" presName="spacer" presStyleCnt="0"/>
      <dgm:spPr/>
    </dgm:pt>
    <dgm:pt modelId="{B80632D7-58CD-46C2-93F9-1DB459DD3ADC}" type="pres">
      <dgm:prSet presAssocID="{154209B4-F2A6-4E25-AB10-57075A948B65}" presName="parentText" presStyleLbl="node1" presStyleIdx="5" presStyleCnt="7">
        <dgm:presLayoutVars>
          <dgm:chMax val="0"/>
          <dgm:bulletEnabled val="1"/>
        </dgm:presLayoutVars>
      </dgm:prSet>
      <dgm:spPr/>
    </dgm:pt>
    <dgm:pt modelId="{60561D8F-0E06-4A62-B378-21194F1B904F}" type="pres">
      <dgm:prSet presAssocID="{599EBF67-F0BB-43BB-BD60-E9CF2D063A43}" presName="spacer" presStyleCnt="0"/>
      <dgm:spPr/>
    </dgm:pt>
    <dgm:pt modelId="{9E397986-0D46-4D05-9569-01518078A300}" type="pres">
      <dgm:prSet presAssocID="{C139B44F-2D82-43F8-9739-0B14D9F8B568}" presName="parentText" presStyleLbl="node1" presStyleIdx="6" presStyleCnt="7">
        <dgm:presLayoutVars>
          <dgm:chMax val="0"/>
          <dgm:bulletEnabled val="1"/>
        </dgm:presLayoutVars>
      </dgm:prSet>
      <dgm:spPr/>
    </dgm:pt>
  </dgm:ptLst>
  <dgm:cxnLst>
    <dgm:cxn modelId="{8B1A11B7-8608-4D8D-8C67-6D62F8DBE6C3}" srcId="{E0257CE9-1F98-4173-898A-B3F51E1391B9}" destId="{F07F639E-41B1-4A08-B366-EC3142756B05}" srcOrd="4" destOrd="0" parTransId="{79CAE0B3-0738-4032-A650-AE273ADCA68B}" sibTransId="{F3A3A7B7-E133-46CC-965B-48C0920EC415}"/>
    <dgm:cxn modelId="{AC89E324-A64D-47E1-8499-F3BF51A39644}" type="presOf" srcId="{154209B4-F2A6-4E25-AB10-57075A948B65}" destId="{B80632D7-58CD-46C2-93F9-1DB459DD3ADC}" srcOrd="0" destOrd="0" presId="urn:microsoft.com/office/officeart/2005/8/layout/vList2"/>
    <dgm:cxn modelId="{475C4D36-DAF9-4454-AA80-2FDA7B61B303}" type="presOf" srcId="{F07F639E-41B1-4A08-B366-EC3142756B05}" destId="{B5A77C9F-4E74-4C6A-BCD8-73C979002A98}" srcOrd="0" destOrd="0" presId="urn:microsoft.com/office/officeart/2005/8/layout/vList2"/>
    <dgm:cxn modelId="{85EB03AF-A8B1-407B-BA5A-7024DB22EFC7}" type="presOf" srcId="{60AC8D64-926C-4E25-97BB-754ECD08C9E2}" destId="{F2F259A2-23DB-4FC8-B677-107987F4524B}" srcOrd="0" destOrd="0" presId="urn:microsoft.com/office/officeart/2005/8/layout/vList2"/>
    <dgm:cxn modelId="{C536FEED-C783-4E6D-B08B-247485F2A82B}" type="presOf" srcId="{B2F76C1C-A569-4F68-B865-C61421C75C8D}" destId="{6E71DAC7-B04B-419B-A195-E651C003D76A}" srcOrd="0" destOrd="0" presId="urn:microsoft.com/office/officeart/2005/8/layout/vList2"/>
    <dgm:cxn modelId="{95258417-B9CD-4FF3-94FB-AB380B6674D0}" type="presOf" srcId="{8ABC5F1F-9474-40F4-84A3-6129D9143D49}" destId="{BF549A36-2D55-46B0-816B-A5A628BC45F0}" srcOrd="0" destOrd="0" presId="urn:microsoft.com/office/officeart/2005/8/layout/vList2"/>
    <dgm:cxn modelId="{0C9ED77A-1867-4D06-9939-88D5FB5C17D6}" type="presOf" srcId="{8B8AE332-9B4A-44F4-8566-95B0D18EDA62}" destId="{88D51DF5-3817-493C-8EAE-B509B54B59FD}" srcOrd="0" destOrd="0" presId="urn:microsoft.com/office/officeart/2005/8/layout/vList2"/>
    <dgm:cxn modelId="{D03AD8C9-DCD1-422F-89C5-DB28E0EEB3C1}" srcId="{E0257CE9-1F98-4173-898A-B3F51E1391B9}" destId="{C139B44F-2D82-43F8-9739-0B14D9F8B568}" srcOrd="6" destOrd="0" parTransId="{CD66FC9F-85F2-492C-ADCB-AB1A1E843E75}" sibTransId="{08D23679-A0D9-42BB-9039-9770D8E825FF}"/>
    <dgm:cxn modelId="{0AC05F4B-135B-4476-8B62-56F68DC82820}" srcId="{E0257CE9-1F98-4173-898A-B3F51E1391B9}" destId="{8B8AE332-9B4A-44F4-8566-95B0D18EDA62}" srcOrd="1" destOrd="0" parTransId="{58CF908D-7BF2-461E-AB43-3D2F7EDD76FD}" sibTransId="{1D5AF2A1-3E92-4588-B487-CE943ABD00C4}"/>
    <dgm:cxn modelId="{DC9913AA-CCF0-41D5-8E5B-0A66833B04D7}" srcId="{E0257CE9-1F98-4173-898A-B3F51E1391B9}" destId="{B2F76C1C-A569-4F68-B865-C61421C75C8D}" srcOrd="0" destOrd="0" parTransId="{84AD747D-A0C9-4065-871E-758961944EDE}" sibTransId="{05D06296-F336-4712-89A3-3D3827A8C5AC}"/>
    <dgm:cxn modelId="{9414D809-F19D-4757-888F-D06304D59CF7}" srcId="{E0257CE9-1F98-4173-898A-B3F51E1391B9}" destId="{8ABC5F1F-9474-40F4-84A3-6129D9143D49}" srcOrd="3" destOrd="0" parTransId="{37F898B7-5153-4985-BFE8-CB13CBF47F55}" sibTransId="{678C1CCB-AA11-4A76-BFC0-5FCD907109C0}"/>
    <dgm:cxn modelId="{5A01B978-E2FA-45A5-81CB-52B8E807228B}" srcId="{E0257CE9-1F98-4173-898A-B3F51E1391B9}" destId="{154209B4-F2A6-4E25-AB10-57075A948B65}" srcOrd="5" destOrd="0" parTransId="{42A0E3CA-290C-4AA9-99E8-90AA3A66600D}" sibTransId="{599EBF67-F0BB-43BB-BD60-E9CF2D063A43}"/>
    <dgm:cxn modelId="{C08CF5A8-E255-4503-A648-65B8B1302DD6}" type="presOf" srcId="{E0257CE9-1F98-4173-898A-B3F51E1391B9}" destId="{025EB2F6-6A2B-428F-841D-BDCCAB0084ED}" srcOrd="0" destOrd="0" presId="urn:microsoft.com/office/officeart/2005/8/layout/vList2"/>
    <dgm:cxn modelId="{A2F9FD9A-B0C6-455D-9A9E-EFC446315E03}" srcId="{E0257CE9-1F98-4173-898A-B3F51E1391B9}" destId="{60AC8D64-926C-4E25-97BB-754ECD08C9E2}" srcOrd="2" destOrd="0" parTransId="{1DB057AE-A41F-45AC-AC4E-E929852856C9}" sibTransId="{0275C3AA-119C-468B-BCB3-54532E584BB0}"/>
    <dgm:cxn modelId="{FB7938AC-BBA1-412C-825D-4FCBA5A4783B}" type="presOf" srcId="{C139B44F-2D82-43F8-9739-0B14D9F8B568}" destId="{9E397986-0D46-4D05-9569-01518078A300}" srcOrd="0" destOrd="0" presId="urn:microsoft.com/office/officeart/2005/8/layout/vList2"/>
    <dgm:cxn modelId="{BF92B343-6F41-4C36-A2C9-0FC78758481C}" type="presParOf" srcId="{025EB2F6-6A2B-428F-841D-BDCCAB0084ED}" destId="{6E71DAC7-B04B-419B-A195-E651C003D76A}" srcOrd="0" destOrd="0" presId="urn:microsoft.com/office/officeart/2005/8/layout/vList2"/>
    <dgm:cxn modelId="{1E4D4003-CB6E-4713-BC30-AF0D8BF9DCB3}" type="presParOf" srcId="{025EB2F6-6A2B-428F-841D-BDCCAB0084ED}" destId="{D366C984-7E2E-4C6C-95A2-788E0B7A192D}" srcOrd="1" destOrd="0" presId="urn:microsoft.com/office/officeart/2005/8/layout/vList2"/>
    <dgm:cxn modelId="{4A5096A7-1B0E-4FCE-8F4B-D86D6E1C6EE4}" type="presParOf" srcId="{025EB2F6-6A2B-428F-841D-BDCCAB0084ED}" destId="{88D51DF5-3817-493C-8EAE-B509B54B59FD}" srcOrd="2" destOrd="0" presId="urn:microsoft.com/office/officeart/2005/8/layout/vList2"/>
    <dgm:cxn modelId="{BC9E9394-59CA-411D-A407-6B080670602C}" type="presParOf" srcId="{025EB2F6-6A2B-428F-841D-BDCCAB0084ED}" destId="{661418D4-3E6B-49EF-B5A1-A2BB56F5F8FF}" srcOrd="3" destOrd="0" presId="urn:microsoft.com/office/officeart/2005/8/layout/vList2"/>
    <dgm:cxn modelId="{A728D75B-7585-4181-91B4-4A6704ED9771}" type="presParOf" srcId="{025EB2F6-6A2B-428F-841D-BDCCAB0084ED}" destId="{F2F259A2-23DB-4FC8-B677-107987F4524B}" srcOrd="4" destOrd="0" presId="urn:microsoft.com/office/officeart/2005/8/layout/vList2"/>
    <dgm:cxn modelId="{F4AB6DFF-E108-446F-BC7C-C0FEC881406F}" type="presParOf" srcId="{025EB2F6-6A2B-428F-841D-BDCCAB0084ED}" destId="{8BE7FDCA-E6B1-4E59-B786-EA129AB02701}" srcOrd="5" destOrd="0" presId="urn:microsoft.com/office/officeart/2005/8/layout/vList2"/>
    <dgm:cxn modelId="{9FC3DFBD-6A55-48A8-9527-8BA6C0099DDE}" type="presParOf" srcId="{025EB2F6-6A2B-428F-841D-BDCCAB0084ED}" destId="{BF549A36-2D55-46B0-816B-A5A628BC45F0}" srcOrd="6" destOrd="0" presId="urn:microsoft.com/office/officeart/2005/8/layout/vList2"/>
    <dgm:cxn modelId="{EF37579A-0E79-4357-8842-022DC49F2956}" type="presParOf" srcId="{025EB2F6-6A2B-428F-841D-BDCCAB0084ED}" destId="{E38EE469-5619-4970-B063-9612804941CF}" srcOrd="7" destOrd="0" presId="urn:microsoft.com/office/officeart/2005/8/layout/vList2"/>
    <dgm:cxn modelId="{12542008-A3E9-4FF2-9925-DDB669369B2C}" type="presParOf" srcId="{025EB2F6-6A2B-428F-841D-BDCCAB0084ED}" destId="{B5A77C9F-4E74-4C6A-BCD8-73C979002A98}" srcOrd="8" destOrd="0" presId="urn:microsoft.com/office/officeart/2005/8/layout/vList2"/>
    <dgm:cxn modelId="{15C3945C-F5D0-4401-97D8-1D75AB10530B}" type="presParOf" srcId="{025EB2F6-6A2B-428F-841D-BDCCAB0084ED}" destId="{22CF7F48-212B-4A1B-AEF1-FE98FD520B2D}" srcOrd="9" destOrd="0" presId="urn:microsoft.com/office/officeart/2005/8/layout/vList2"/>
    <dgm:cxn modelId="{258CBD5E-D5A3-4AA4-9E12-3A7B865B46BE}" type="presParOf" srcId="{025EB2F6-6A2B-428F-841D-BDCCAB0084ED}" destId="{B80632D7-58CD-46C2-93F9-1DB459DD3ADC}" srcOrd="10" destOrd="0" presId="urn:microsoft.com/office/officeart/2005/8/layout/vList2"/>
    <dgm:cxn modelId="{CA53C9D2-62FC-452E-B012-46ABC8E6A4CD}" type="presParOf" srcId="{025EB2F6-6A2B-428F-841D-BDCCAB0084ED}" destId="{60561D8F-0E06-4A62-B378-21194F1B904F}" srcOrd="11" destOrd="0" presId="urn:microsoft.com/office/officeart/2005/8/layout/vList2"/>
    <dgm:cxn modelId="{0BE22513-5231-4D2F-A90E-EA2C6BEE3CD7}" type="presParOf" srcId="{025EB2F6-6A2B-428F-841D-BDCCAB0084ED}" destId="{9E397986-0D46-4D05-9569-01518078A30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0192AB-3E75-4B03-954E-CB4B14F5B4E2}" type="doc">
      <dgm:prSet loTypeId="urn:microsoft.com/office/officeart/2005/8/layout/vList2" loCatId="list" qsTypeId="urn:microsoft.com/office/officeart/2005/8/quickstyle/simple3" qsCatId="simple" csTypeId="urn:microsoft.com/office/officeart/2005/8/colors/accent0_1" csCatId="mainScheme"/>
      <dgm:spPr/>
      <dgm:t>
        <a:bodyPr/>
        <a:lstStyle/>
        <a:p>
          <a:endParaRPr lang="en-US"/>
        </a:p>
      </dgm:t>
    </dgm:pt>
    <dgm:pt modelId="{74EB58BD-8B49-4886-9E55-E1E84A8705C3}">
      <dgm:prSet custT="1"/>
      <dgm:spPr/>
      <dgm:t>
        <a:bodyPr/>
        <a:lstStyle/>
        <a:p>
          <a:pPr rtl="0"/>
          <a:r>
            <a:rPr lang="en-US" sz="2800" dirty="0" smtClean="0">
              <a:latin typeface="Times New Roman" panose="02020603050405020304" pitchFamily="18" charset="0"/>
              <a:cs typeface="Times New Roman" panose="02020603050405020304" pitchFamily="18" charset="0"/>
            </a:rPr>
            <a:t>Activation functions decide if a neuron “fires” or not. Think of it as deciding whether to laugh at a joke.</a:t>
          </a:r>
          <a:endParaRPr lang="en-US" sz="2800" dirty="0">
            <a:latin typeface="Times New Roman" panose="02020603050405020304" pitchFamily="18" charset="0"/>
            <a:cs typeface="Times New Roman" panose="02020603050405020304" pitchFamily="18" charset="0"/>
          </a:endParaRPr>
        </a:p>
      </dgm:t>
    </dgm:pt>
    <dgm:pt modelId="{3A669715-BDBD-4D22-B51A-53769D88F6B1}" type="parTrans" cxnId="{CCE3F639-4A69-4CB0-ACB5-BFDAECD47AF5}">
      <dgm:prSet/>
      <dgm:spPr/>
      <dgm:t>
        <a:bodyPr/>
        <a:lstStyle/>
        <a:p>
          <a:endParaRPr lang="en-US"/>
        </a:p>
      </dgm:t>
    </dgm:pt>
    <dgm:pt modelId="{301E0367-6F6E-440C-9589-31C78A8C2DAE}" type="sibTrans" cxnId="{CCE3F639-4A69-4CB0-ACB5-BFDAECD47AF5}">
      <dgm:prSet/>
      <dgm:spPr/>
      <dgm:t>
        <a:bodyPr/>
        <a:lstStyle/>
        <a:p>
          <a:endParaRPr lang="en-US"/>
        </a:p>
      </dgm:t>
    </dgm:pt>
    <dgm:pt modelId="{214EEB93-5740-4DD3-8E42-17C87A4F2D9E}">
      <dgm:prSet custT="1"/>
      <dgm:spPr/>
      <dgm:t>
        <a:bodyPr/>
        <a:lstStyle/>
        <a:p>
          <a:pPr rtl="0"/>
          <a:r>
            <a:rPr lang="en-US" sz="2400" b="1" dirty="0" err="1" smtClean="0">
              <a:latin typeface="Times New Roman" panose="02020603050405020304" pitchFamily="18" charset="0"/>
              <a:cs typeface="Times New Roman" panose="02020603050405020304" pitchFamily="18" charset="0"/>
            </a:rPr>
            <a:t>ReLU</a:t>
          </a:r>
          <a:r>
            <a:rPr lang="en-US" sz="2400" b="1" dirty="0" smtClean="0">
              <a:latin typeface="Times New Roman" panose="02020603050405020304" pitchFamily="18" charset="0"/>
              <a:cs typeface="Times New Roman" panose="02020603050405020304" pitchFamily="18" charset="0"/>
            </a:rPr>
            <a:t> (Rectified Linear Unit)</a:t>
          </a:r>
          <a:r>
            <a:rPr lang="en-US" sz="2400" dirty="0" smtClean="0">
              <a:latin typeface="Times New Roman" panose="02020603050405020304" pitchFamily="18" charset="0"/>
              <a:cs typeface="Times New Roman" panose="02020603050405020304" pitchFamily="18" charset="0"/>
            </a:rPr>
            <a:t>: If it’s funny, laugh; if it’s not, stay silent.</a:t>
          </a:r>
          <a:endParaRPr lang="en-US" sz="2400" dirty="0">
            <a:latin typeface="Times New Roman" panose="02020603050405020304" pitchFamily="18" charset="0"/>
            <a:cs typeface="Times New Roman" panose="02020603050405020304" pitchFamily="18" charset="0"/>
          </a:endParaRPr>
        </a:p>
      </dgm:t>
    </dgm:pt>
    <dgm:pt modelId="{C8341C4A-04F8-4051-87E1-37649557B780}" type="parTrans" cxnId="{6C26D947-6461-4F34-8CBC-985EE864E543}">
      <dgm:prSet/>
      <dgm:spPr/>
      <dgm:t>
        <a:bodyPr/>
        <a:lstStyle/>
        <a:p>
          <a:endParaRPr lang="en-US"/>
        </a:p>
      </dgm:t>
    </dgm:pt>
    <dgm:pt modelId="{AD93E31D-4179-4FD5-868E-6F537E7CB1DE}" type="sibTrans" cxnId="{6C26D947-6461-4F34-8CBC-985EE864E543}">
      <dgm:prSet/>
      <dgm:spPr/>
      <dgm:t>
        <a:bodyPr/>
        <a:lstStyle/>
        <a:p>
          <a:endParaRPr lang="en-US"/>
        </a:p>
      </dgm:t>
    </dgm:pt>
    <dgm:pt modelId="{25BDF4D0-4D6F-471F-AF11-7096EDAD3115}">
      <dgm:prSet custT="1"/>
      <dgm:spPr/>
      <dgm:t>
        <a:bodyPr/>
        <a:lstStyle/>
        <a:p>
          <a:pPr rtl="0"/>
          <a:r>
            <a:rPr lang="en-US" sz="2400" b="1" dirty="0" smtClean="0">
              <a:latin typeface="Times New Roman" panose="02020603050405020304" pitchFamily="18" charset="0"/>
              <a:cs typeface="Times New Roman" panose="02020603050405020304" pitchFamily="18" charset="0"/>
            </a:rPr>
            <a:t>Sigmoid</a:t>
          </a:r>
          <a:r>
            <a:rPr lang="en-US" sz="2400" dirty="0" smtClean="0">
              <a:latin typeface="Times New Roman" panose="02020603050405020304" pitchFamily="18" charset="0"/>
              <a:cs typeface="Times New Roman" panose="02020603050405020304" pitchFamily="18" charset="0"/>
            </a:rPr>
            <a:t>: Laugh a little for meh jokes, a lot for great ones.</a:t>
          </a:r>
          <a:endParaRPr lang="en-US" sz="2400" dirty="0">
            <a:latin typeface="Times New Roman" panose="02020603050405020304" pitchFamily="18" charset="0"/>
            <a:cs typeface="Times New Roman" panose="02020603050405020304" pitchFamily="18" charset="0"/>
          </a:endParaRPr>
        </a:p>
      </dgm:t>
    </dgm:pt>
    <dgm:pt modelId="{5B4F8640-FAED-47F8-8D2D-DD31D0637D47}" type="parTrans" cxnId="{9E655027-62E6-458B-B936-61485209EEA6}">
      <dgm:prSet/>
      <dgm:spPr/>
      <dgm:t>
        <a:bodyPr/>
        <a:lstStyle/>
        <a:p>
          <a:endParaRPr lang="en-US"/>
        </a:p>
      </dgm:t>
    </dgm:pt>
    <dgm:pt modelId="{6D7EE7E7-0254-447A-ADA3-5B74D13F04E1}" type="sibTrans" cxnId="{9E655027-62E6-458B-B936-61485209EEA6}">
      <dgm:prSet/>
      <dgm:spPr/>
      <dgm:t>
        <a:bodyPr/>
        <a:lstStyle/>
        <a:p>
          <a:endParaRPr lang="en-US"/>
        </a:p>
      </dgm:t>
    </dgm:pt>
    <dgm:pt modelId="{6EF10C2C-B8C8-4319-A26F-E4AA1B2F3E9C}">
      <dgm:prSet custT="1"/>
      <dgm:spPr/>
      <dgm:t>
        <a:bodyPr/>
        <a:lstStyle/>
        <a:p>
          <a:pPr rtl="0"/>
          <a:r>
            <a:rPr lang="en-US" sz="2400" b="1" dirty="0" err="1" smtClean="0">
              <a:latin typeface="Times New Roman" panose="02020603050405020304" pitchFamily="18" charset="0"/>
              <a:cs typeface="Times New Roman" panose="02020603050405020304" pitchFamily="18" charset="0"/>
            </a:rPr>
            <a:t>Tanh</a:t>
          </a:r>
          <a:r>
            <a:rPr lang="en-US" sz="2400" dirty="0" smtClean="0">
              <a:latin typeface="Times New Roman" panose="02020603050405020304" pitchFamily="18" charset="0"/>
              <a:cs typeface="Times New Roman" panose="02020603050405020304" pitchFamily="18" charset="0"/>
            </a:rPr>
            <a:t>: Laugh hard but balance it with some “seriousness.”</a:t>
          </a:r>
          <a:endParaRPr lang="en-US" sz="2400" dirty="0">
            <a:latin typeface="Times New Roman" panose="02020603050405020304" pitchFamily="18" charset="0"/>
            <a:cs typeface="Times New Roman" panose="02020603050405020304" pitchFamily="18" charset="0"/>
          </a:endParaRPr>
        </a:p>
      </dgm:t>
    </dgm:pt>
    <dgm:pt modelId="{BAE166FB-C22C-4775-8243-78AF66A71892}" type="parTrans" cxnId="{0D5C32E9-69F7-4948-B316-03B3A4147B65}">
      <dgm:prSet/>
      <dgm:spPr/>
      <dgm:t>
        <a:bodyPr/>
        <a:lstStyle/>
        <a:p>
          <a:endParaRPr lang="en-US"/>
        </a:p>
      </dgm:t>
    </dgm:pt>
    <dgm:pt modelId="{1892B746-538E-42BE-8E75-C69CBEA16A2F}" type="sibTrans" cxnId="{0D5C32E9-69F7-4948-B316-03B3A4147B65}">
      <dgm:prSet/>
      <dgm:spPr/>
      <dgm:t>
        <a:bodyPr/>
        <a:lstStyle/>
        <a:p>
          <a:endParaRPr lang="en-US"/>
        </a:p>
      </dgm:t>
    </dgm:pt>
    <dgm:pt modelId="{11BEEEF9-5A1C-4157-BFCE-D1959F216AD7}" type="pres">
      <dgm:prSet presAssocID="{AC0192AB-3E75-4B03-954E-CB4B14F5B4E2}" presName="linear" presStyleCnt="0">
        <dgm:presLayoutVars>
          <dgm:animLvl val="lvl"/>
          <dgm:resizeHandles val="exact"/>
        </dgm:presLayoutVars>
      </dgm:prSet>
      <dgm:spPr/>
    </dgm:pt>
    <dgm:pt modelId="{29114C61-2142-4C1F-8E0E-B42432D3B11A}" type="pres">
      <dgm:prSet presAssocID="{74EB58BD-8B49-4886-9E55-E1E84A8705C3}" presName="parentText" presStyleLbl="node1" presStyleIdx="0" presStyleCnt="1" custLinFactNeighborY="-30163">
        <dgm:presLayoutVars>
          <dgm:chMax val="0"/>
          <dgm:bulletEnabled val="1"/>
        </dgm:presLayoutVars>
      </dgm:prSet>
      <dgm:spPr/>
    </dgm:pt>
    <dgm:pt modelId="{6C074E67-9169-406A-9D76-885FD7B32AB1}" type="pres">
      <dgm:prSet presAssocID="{74EB58BD-8B49-4886-9E55-E1E84A8705C3}" presName="childText" presStyleLbl="revTx" presStyleIdx="0" presStyleCnt="1">
        <dgm:presLayoutVars>
          <dgm:bulletEnabled val="1"/>
        </dgm:presLayoutVars>
      </dgm:prSet>
      <dgm:spPr/>
    </dgm:pt>
  </dgm:ptLst>
  <dgm:cxnLst>
    <dgm:cxn modelId="{0D5C32E9-69F7-4948-B316-03B3A4147B65}" srcId="{74EB58BD-8B49-4886-9E55-E1E84A8705C3}" destId="{6EF10C2C-B8C8-4319-A26F-E4AA1B2F3E9C}" srcOrd="2" destOrd="0" parTransId="{BAE166FB-C22C-4775-8243-78AF66A71892}" sibTransId="{1892B746-538E-42BE-8E75-C69CBEA16A2F}"/>
    <dgm:cxn modelId="{D3ECED33-A148-4D63-81AF-4831B46D78C9}" type="presOf" srcId="{214EEB93-5740-4DD3-8E42-17C87A4F2D9E}" destId="{6C074E67-9169-406A-9D76-885FD7B32AB1}" srcOrd="0" destOrd="0" presId="urn:microsoft.com/office/officeart/2005/8/layout/vList2"/>
    <dgm:cxn modelId="{6C26D947-6461-4F34-8CBC-985EE864E543}" srcId="{74EB58BD-8B49-4886-9E55-E1E84A8705C3}" destId="{214EEB93-5740-4DD3-8E42-17C87A4F2D9E}" srcOrd="0" destOrd="0" parTransId="{C8341C4A-04F8-4051-87E1-37649557B780}" sibTransId="{AD93E31D-4179-4FD5-868E-6F537E7CB1DE}"/>
    <dgm:cxn modelId="{5279089F-1AD2-45D3-B04D-C4549910B1FB}" type="presOf" srcId="{6EF10C2C-B8C8-4319-A26F-E4AA1B2F3E9C}" destId="{6C074E67-9169-406A-9D76-885FD7B32AB1}" srcOrd="0" destOrd="2" presId="urn:microsoft.com/office/officeart/2005/8/layout/vList2"/>
    <dgm:cxn modelId="{0198B582-5481-4BEC-9D7D-35F41B060778}" type="presOf" srcId="{AC0192AB-3E75-4B03-954E-CB4B14F5B4E2}" destId="{11BEEEF9-5A1C-4157-BFCE-D1959F216AD7}" srcOrd="0" destOrd="0" presId="urn:microsoft.com/office/officeart/2005/8/layout/vList2"/>
    <dgm:cxn modelId="{CCE3F639-4A69-4CB0-ACB5-BFDAECD47AF5}" srcId="{AC0192AB-3E75-4B03-954E-CB4B14F5B4E2}" destId="{74EB58BD-8B49-4886-9E55-E1E84A8705C3}" srcOrd="0" destOrd="0" parTransId="{3A669715-BDBD-4D22-B51A-53769D88F6B1}" sibTransId="{301E0367-6F6E-440C-9589-31C78A8C2DAE}"/>
    <dgm:cxn modelId="{901C160B-8290-4B6E-A879-6F07084CA9D1}" type="presOf" srcId="{74EB58BD-8B49-4886-9E55-E1E84A8705C3}" destId="{29114C61-2142-4C1F-8E0E-B42432D3B11A}" srcOrd="0" destOrd="0" presId="urn:microsoft.com/office/officeart/2005/8/layout/vList2"/>
    <dgm:cxn modelId="{9E655027-62E6-458B-B936-61485209EEA6}" srcId="{74EB58BD-8B49-4886-9E55-E1E84A8705C3}" destId="{25BDF4D0-4D6F-471F-AF11-7096EDAD3115}" srcOrd="1" destOrd="0" parTransId="{5B4F8640-FAED-47F8-8D2D-DD31D0637D47}" sibTransId="{6D7EE7E7-0254-447A-ADA3-5B74D13F04E1}"/>
    <dgm:cxn modelId="{1733852A-505D-4600-8F74-E211006D5566}" type="presOf" srcId="{25BDF4D0-4D6F-471F-AF11-7096EDAD3115}" destId="{6C074E67-9169-406A-9D76-885FD7B32AB1}" srcOrd="0" destOrd="1" presId="urn:microsoft.com/office/officeart/2005/8/layout/vList2"/>
    <dgm:cxn modelId="{41BE1BEF-E637-4AF0-8A63-95ED355C948E}" type="presParOf" srcId="{11BEEEF9-5A1C-4157-BFCE-D1959F216AD7}" destId="{29114C61-2142-4C1F-8E0E-B42432D3B11A}" srcOrd="0" destOrd="0" presId="urn:microsoft.com/office/officeart/2005/8/layout/vList2"/>
    <dgm:cxn modelId="{8F3F2FB6-C3AD-4CB1-B6E3-9D6D3FB940A4}" type="presParOf" srcId="{11BEEEF9-5A1C-4157-BFCE-D1959F216AD7}" destId="{6C074E67-9169-406A-9D76-885FD7B32A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0E0B1C-FB55-4951-B0B5-A670A080F3F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EC507B87-D018-4B11-B190-0C7755631597}">
      <dgm:prSet custT="1"/>
      <dgm:spPr/>
      <dgm:t>
        <a:bodyPr/>
        <a:lstStyle/>
        <a:p>
          <a:pPr rtl="0"/>
          <a:r>
            <a:rPr lang="en-US" sz="2800" dirty="0" smtClean="0">
              <a:latin typeface="Times New Roman" panose="02020603050405020304" pitchFamily="18" charset="0"/>
              <a:cs typeface="Times New Roman" panose="02020603050405020304" pitchFamily="18" charset="0"/>
            </a:rPr>
            <a:t>This is where your model learns to improve, like a toddler trying to stack blocks without knocking them down.</a:t>
          </a:r>
          <a:endParaRPr lang="en-US" sz="2800" dirty="0">
            <a:latin typeface="Times New Roman" panose="02020603050405020304" pitchFamily="18" charset="0"/>
            <a:cs typeface="Times New Roman" panose="02020603050405020304" pitchFamily="18" charset="0"/>
          </a:endParaRPr>
        </a:p>
      </dgm:t>
    </dgm:pt>
    <dgm:pt modelId="{696FDEDC-7AF6-4CE4-A107-D3145FF1976B}" type="parTrans" cxnId="{6786F035-69EC-4C72-84C3-404DD177A92E}">
      <dgm:prSet/>
      <dgm:spPr/>
      <dgm:t>
        <a:bodyPr/>
        <a:lstStyle/>
        <a:p>
          <a:endParaRPr lang="en-US"/>
        </a:p>
      </dgm:t>
    </dgm:pt>
    <dgm:pt modelId="{EBCBE92C-ED70-48D4-9D1A-B6467E53D4C5}" type="sibTrans" cxnId="{6786F035-69EC-4C72-84C3-404DD177A92E}">
      <dgm:prSet/>
      <dgm:spPr/>
      <dgm:t>
        <a:bodyPr/>
        <a:lstStyle/>
        <a:p>
          <a:endParaRPr lang="en-US"/>
        </a:p>
      </dgm:t>
    </dgm:pt>
    <dgm:pt modelId="{C6EF5C6B-6236-4C09-A78C-C48D0BC52863}">
      <dgm:prSet custT="1"/>
      <dgm:spPr/>
      <dgm:t>
        <a:bodyPr/>
        <a:lstStyle/>
        <a:p>
          <a:pPr rtl="0"/>
          <a:r>
            <a:rPr lang="en-US" sz="2800" b="1" dirty="0" smtClean="0">
              <a:solidFill>
                <a:srgbClr val="C00000"/>
              </a:solidFill>
              <a:latin typeface="Times New Roman" panose="02020603050405020304" pitchFamily="18" charset="0"/>
              <a:cs typeface="Times New Roman" panose="02020603050405020304" pitchFamily="18" charset="0"/>
            </a:rPr>
            <a:t>Gradient Descent</a:t>
          </a:r>
          <a:r>
            <a:rPr lang="en-US" sz="2800" dirty="0" smtClean="0">
              <a:solidFill>
                <a:srgbClr val="C0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Imagine walking down a hill blindfolded. You take small steps (learning rate) to avoid tripping but hope to reach the bottom (minimum loss).</a:t>
          </a:r>
          <a:endParaRPr lang="en-US" sz="2800" dirty="0">
            <a:latin typeface="Times New Roman" panose="02020603050405020304" pitchFamily="18" charset="0"/>
            <a:cs typeface="Times New Roman" panose="02020603050405020304" pitchFamily="18" charset="0"/>
          </a:endParaRPr>
        </a:p>
      </dgm:t>
    </dgm:pt>
    <dgm:pt modelId="{AC69BDF0-88A3-4651-8375-4C6D911F8C1B}" type="parTrans" cxnId="{4D2A7312-E55B-42B6-A5E1-C3173CC8A095}">
      <dgm:prSet/>
      <dgm:spPr/>
      <dgm:t>
        <a:bodyPr/>
        <a:lstStyle/>
        <a:p>
          <a:endParaRPr lang="en-US"/>
        </a:p>
      </dgm:t>
    </dgm:pt>
    <dgm:pt modelId="{34320612-7F61-402D-B859-7D68E565EC75}" type="sibTrans" cxnId="{4D2A7312-E55B-42B6-A5E1-C3173CC8A095}">
      <dgm:prSet/>
      <dgm:spPr/>
      <dgm:t>
        <a:bodyPr/>
        <a:lstStyle/>
        <a:p>
          <a:endParaRPr lang="en-US"/>
        </a:p>
      </dgm:t>
    </dgm:pt>
    <dgm:pt modelId="{55188FC4-C9E3-4265-B868-8B8242A16F11}">
      <dgm:prSet custT="1"/>
      <dgm:spPr/>
      <dgm:t>
        <a:bodyPr/>
        <a:lstStyle/>
        <a:p>
          <a:pPr rtl="0"/>
          <a:r>
            <a:rPr lang="en-US" sz="2800" b="1" dirty="0" smtClean="0">
              <a:solidFill>
                <a:srgbClr val="C00000"/>
              </a:solidFill>
              <a:latin typeface="Times New Roman" panose="02020603050405020304" pitchFamily="18" charset="0"/>
              <a:cs typeface="Times New Roman" panose="02020603050405020304" pitchFamily="18" charset="0"/>
            </a:rPr>
            <a:t>Backpropagation</a:t>
          </a:r>
          <a:r>
            <a:rPr lang="en-US" sz="2800" dirty="0" smtClean="0">
              <a:solidFill>
                <a:srgbClr val="C0000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When the toddler messes up, you shout, “Hey, fix your hand placement!” Errors flow backward, adjusting connections.</a:t>
          </a:r>
          <a:endParaRPr lang="en-US" sz="2800" dirty="0">
            <a:latin typeface="Times New Roman" panose="02020603050405020304" pitchFamily="18" charset="0"/>
            <a:cs typeface="Times New Roman" panose="02020603050405020304" pitchFamily="18" charset="0"/>
          </a:endParaRPr>
        </a:p>
      </dgm:t>
    </dgm:pt>
    <dgm:pt modelId="{4338A5C4-13B0-48B5-A7F8-77402420B1D9}" type="parTrans" cxnId="{58B84787-7409-4E44-ADB5-F14F5A689972}">
      <dgm:prSet/>
      <dgm:spPr/>
      <dgm:t>
        <a:bodyPr/>
        <a:lstStyle/>
        <a:p>
          <a:endParaRPr lang="en-US"/>
        </a:p>
      </dgm:t>
    </dgm:pt>
    <dgm:pt modelId="{D6F0DBEC-5C4A-447E-A3DA-A4C9AEFD4C6E}" type="sibTrans" cxnId="{58B84787-7409-4E44-ADB5-F14F5A689972}">
      <dgm:prSet/>
      <dgm:spPr/>
      <dgm:t>
        <a:bodyPr/>
        <a:lstStyle/>
        <a:p>
          <a:endParaRPr lang="en-US"/>
        </a:p>
      </dgm:t>
    </dgm:pt>
    <dgm:pt modelId="{1A4CD736-762A-4F9A-93AC-E4629893C5D9}" type="pres">
      <dgm:prSet presAssocID="{B90E0B1C-FB55-4951-B0B5-A670A080F3F0}" presName="linear" presStyleCnt="0">
        <dgm:presLayoutVars>
          <dgm:animLvl val="lvl"/>
          <dgm:resizeHandles val="exact"/>
        </dgm:presLayoutVars>
      </dgm:prSet>
      <dgm:spPr/>
    </dgm:pt>
    <dgm:pt modelId="{E1A87199-1EA9-4915-A70C-162AFA0B054A}" type="pres">
      <dgm:prSet presAssocID="{EC507B87-D018-4B11-B190-0C7755631597}" presName="parentText" presStyleLbl="node1" presStyleIdx="0" presStyleCnt="3">
        <dgm:presLayoutVars>
          <dgm:chMax val="0"/>
          <dgm:bulletEnabled val="1"/>
        </dgm:presLayoutVars>
      </dgm:prSet>
      <dgm:spPr/>
    </dgm:pt>
    <dgm:pt modelId="{2F9A743F-B2CA-4725-A6DB-2490BC0F7E12}" type="pres">
      <dgm:prSet presAssocID="{EBCBE92C-ED70-48D4-9D1A-B6467E53D4C5}" presName="spacer" presStyleCnt="0"/>
      <dgm:spPr/>
    </dgm:pt>
    <dgm:pt modelId="{4571B6EC-8687-46A0-BA4E-4D675A1738BF}" type="pres">
      <dgm:prSet presAssocID="{C6EF5C6B-6236-4C09-A78C-C48D0BC52863}" presName="parentText" presStyleLbl="node1" presStyleIdx="1" presStyleCnt="3">
        <dgm:presLayoutVars>
          <dgm:chMax val="0"/>
          <dgm:bulletEnabled val="1"/>
        </dgm:presLayoutVars>
      </dgm:prSet>
      <dgm:spPr/>
    </dgm:pt>
    <dgm:pt modelId="{FEC66FC1-74EF-429A-9F96-2A4D4300CE88}" type="pres">
      <dgm:prSet presAssocID="{34320612-7F61-402D-B859-7D68E565EC75}" presName="spacer" presStyleCnt="0"/>
      <dgm:spPr/>
    </dgm:pt>
    <dgm:pt modelId="{7F815B13-7934-43BC-8929-3B7D5053091E}" type="pres">
      <dgm:prSet presAssocID="{55188FC4-C9E3-4265-B868-8B8242A16F11}" presName="parentText" presStyleLbl="node1" presStyleIdx="2" presStyleCnt="3">
        <dgm:presLayoutVars>
          <dgm:chMax val="0"/>
          <dgm:bulletEnabled val="1"/>
        </dgm:presLayoutVars>
      </dgm:prSet>
      <dgm:spPr/>
    </dgm:pt>
  </dgm:ptLst>
  <dgm:cxnLst>
    <dgm:cxn modelId="{58B84787-7409-4E44-ADB5-F14F5A689972}" srcId="{B90E0B1C-FB55-4951-B0B5-A670A080F3F0}" destId="{55188FC4-C9E3-4265-B868-8B8242A16F11}" srcOrd="2" destOrd="0" parTransId="{4338A5C4-13B0-48B5-A7F8-77402420B1D9}" sibTransId="{D6F0DBEC-5C4A-447E-A3DA-A4C9AEFD4C6E}"/>
    <dgm:cxn modelId="{DA231E84-4763-4017-B41F-054A7EA4087C}" type="presOf" srcId="{EC507B87-D018-4B11-B190-0C7755631597}" destId="{E1A87199-1EA9-4915-A70C-162AFA0B054A}" srcOrd="0" destOrd="0" presId="urn:microsoft.com/office/officeart/2005/8/layout/vList2"/>
    <dgm:cxn modelId="{4D2A7312-E55B-42B6-A5E1-C3173CC8A095}" srcId="{B90E0B1C-FB55-4951-B0B5-A670A080F3F0}" destId="{C6EF5C6B-6236-4C09-A78C-C48D0BC52863}" srcOrd="1" destOrd="0" parTransId="{AC69BDF0-88A3-4651-8375-4C6D911F8C1B}" sibTransId="{34320612-7F61-402D-B859-7D68E565EC75}"/>
    <dgm:cxn modelId="{9CB30880-80F6-4567-A8AE-6DC72A808E5B}" type="presOf" srcId="{B90E0B1C-FB55-4951-B0B5-A670A080F3F0}" destId="{1A4CD736-762A-4F9A-93AC-E4629893C5D9}" srcOrd="0" destOrd="0" presId="urn:microsoft.com/office/officeart/2005/8/layout/vList2"/>
    <dgm:cxn modelId="{761CD71A-A34C-4650-87CD-345B138DB3CA}" type="presOf" srcId="{C6EF5C6B-6236-4C09-A78C-C48D0BC52863}" destId="{4571B6EC-8687-46A0-BA4E-4D675A1738BF}" srcOrd="0" destOrd="0" presId="urn:microsoft.com/office/officeart/2005/8/layout/vList2"/>
    <dgm:cxn modelId="{6786F035-69EC-4C72-84C3-404DD177A92E}" srcId="{B90E0B1C-FB55-4951-B0B5-A670A080F3F0}" destId="{EC507B87-D018-4B11-B190-0C7755631597}" srcOrd="0" destOrd="0" parTransId="{696FDEDC-7AF6-4CE4-A107-D3145FF1976B}" sibTransId="{EBCBE92C-ED70-48D4-9D1A-B6467E53D4C5}"/>
    <dgm:cxn modelId="{E6B7AA34-4276-42A1-B630-10A8033A5F6E}" type="presOf" srcId="{55188FC4-C9E3-4265-B868-8B8242A16F11}" destId="{7F815B13-7934-43BC-8929-3B7D5053091E}" srcOrd="0" destOrd="0" presId="urn:microsoft.com/office/officeart/2005/8/layout/vList2"/>
    <dgm:cxn modelId="{85D418F9-670D-49FA-9DDA-C7F13865CA24}" type="presParOf" srcId="{1A4CD736-762A-4F9A-93AC-E4629893C5D9}" destId="{E1A87199-1EA9-4915-A70C-162AFA0B054A}" srcOrd="0" destOrd="0" presId="urn:microsoft.com/office/officeart/2005/8/layout/vList2"/>
    <dgm:cxn modelId="{DE125FDC-363C-4635-910C-CFEB412B0186}" type="presParOf" srcId="{1A4CD736-762A-4F9A-93AC-E4629893C5D9}" destId="{2F9A743F-B2CA-4725-A6DB-2490BC0F7E12}" srcOrd="1" destOrd="0" presId="urn:microsoft.com/office/officeart/2005/8/layout/vList2"/>
    <dgm:cxn modelId="{B11B444C-4330-4454-860C-95BDC9E56661}" type="presParOf" srcId="{1A4CD736-762A-4F9A-93AC-E4629893C5D9}" destId="{4571B6EC-8687-46A0-BA4E-4D675A1738BF}" srcOrd="2" destOrd="0" presId="urn:microsoft.com/office/officeart/2005/8/layout/vList2"/>
    <dgm:cxn modelId="{3E6552AA-93AE-4B31-AE26-6DEBA0FCE74B}" type="presParOf" srcId="{1A4CD736-762A-4F9A-93AC-E4629893C5D9}" destId="{FEC66FC1-74EF-429A-9F96-2A4D4300CE88}" srcOrd="3" destOrd="0" presId="urn:microsoft.com/office/officeart/2005/8/layout/vList2"/>
    <dgm:cxn modelId="{5AF191FA-962F-45CC-9508-A7C859B325AA}" type="presParOf" srcId="{1A4CD736-762A-4F9A-93AC-E4629893C5D9}" destId="{7F815B13-7934-43BC-8929-3B7D505309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0375B2-A9E8-4057-809D-6E2189D1F54C}" type="doc">
      <dgm:prSet loTypeId="urn:microsoft.com/office/officeart/2005/8/layout/vList2" loCatId="list" qsTypeId="urn:microsoft.com/office/officeart/2005/8/quickstyle/simple3" qsCatId="simple" csTypeId="urn:microsoft.com/office/officeart/2005/8/colors/accent0_1" csCatId="mainScheme"/>
      <dgm:spPr/>
      <dgm:t>
        <a:bodyPr/>
        <a:lstStyle/>
        <a:p>
          <a:endParaRPr lang="en-US"/>
        </a:p>
      </dgm:t>
    </dgm:pt>
    <dgm:pt modelId="{A97820DA-EBD9-46CD-9252-B24432C106DD}">
      <dgm:prSet/>
      <dgm:spPr/>
      <dgm:t>
        <a:bodyPr/>
        <a:lstStyle/>
        <a:p>
          <a:pPr rtl="0"/>
          <a:r>
            <a:rPr lang="en-US" b="1" i="0" baseline="0" smtClean="0"/>
            <a:t>1. Feedforward Neural Network (FNN)</a:t>
          </a:r>
          <a:r>
            <a:rPr lang="en-US" b="0" i="0" baseline="0" smtClean="0"/>
            <a:t>: Straightforward—data flows one way like a train on tracks.</a:t>
          </a:r>
          <a:endParaRPr lang="en-US"/>
        </a:p>
      </dgm:t>
    </dgm:pt>
    <dgm:pt modelId="{36DE638F-313D-4842-BA87-3B6B8CE88F96}" type="parTrans" cxnId="{E2444A56-851E-42E7-A01D-800D1C2D288F}">
      <dgm:prSet/>
      <dgm:spPr/>
      <dgm:t>
        <a:bodyPr/>
        <a:lstStyle/>
        <a:p>
          <a:endParaRPr lang="en-US"/>
        </a:p>
      </dgm:t>
    </dgm:pt>
    <dgm:pt modelId="{5AEBF969-DAB1-4AFA-BA4C-05043CFFE68C}" type="sibTrans" cxnId="{E2444A56-851E-42E7-A01D-800D1C2D288F}">
      <dgm:prSet/>
      <dgm:spPr/>
      <dgm:t>
        <a:bodyPr/>
        <a:lstStyle/>
        <a:p>
          <a:endParaRPr lang="en-US"/>
        </a:p>
      </dgm:t>
    </dgm:pt>
    <dgm:pt modelId="{2218A928-0175-4C5A-8E78-5B876529F068}">
      <dgm:prSet/>
      <dgm:spPr/>
      <dgm:t>
        <a:bodyPr/>
        <a:lstStyle/>
        <a:p>
          <a:pPr rtl="0"/>
          <a:r>
            <a:rPr lang="en-US" b="0" i="0" baseline="0" dirty="0" smtClean="0">
              <a:solidFill>
                <a:srgbClr val="0070C0"/>
              </a:solidFill>
              <a:effectLst/>
            </a:rPr>
            <a:t>Example: Predicting house prices.</a:t>
          </a:r>
          <a:endParaRPr lang="en-US" b="0" dirty="0">
            <a:solidFill>
              <a:srgbClr val="0070C0"/>
            </a:solidFill>
            <a:effectLst/>
          </a:endParaRPr>
        </a:p>
      </dgm:t>
    </dgm:pt>
    <dgm:pt modelId="{789093DD-3137-4D3E-A1C6-CD9A3351C7AC}" type="parTrans" cxnId="{3A0EFCBA-DB84-4A03-80B1-D7639EA99CEE}">
      <dgm:prSet/>
      <dgm:spPr/>
      <dgm:t>
        <a:bodyPr/>
        <a:lstStyle/>
        <a:p>
          <a:endParaRPr lang="en-US"/>
        </a:p>
      </dgm:t>
    </dgm:pt>
    <dgm:pt modelId="{770A3EC1-C7A0-4E05-A67C-35ED850D8E71}" type="sibTrans" cxnId="{3A0EFCBA-DB84-4A03-80B1-D7639EA99CEE}">
      <dgm:prSet/>
      <dgm:spPr/>
      <dgm:t>
        <a:bodyPr/>
        <a:lstStyle/>
        <a:p>
          <a:endParaRPr lang="en-US"/>
        </a:p>
      </dgm:t>
    </dgm:pt>
    <dgm:pt modelId="{A2A5BA38-5EAC-44A9-97A8-ADC744830A89}">
      <dgm:prSet/>
      <dgm:spPr/>
      <dgm:t>
        <a:bodyPr/>
        <a:lstStyle/>
        <a:p>
          <a:pPr rtl="0"/>
          <a:r>
            <a:rPr lang="en-US" b="1" i="0" baseline="0" smtClean="0"/>
            <a:t>2. Convolutional Neural Network (CNN)</a:t>
          </a:r>
          <a:r>
            <a:rPr lang="en-US" b="0" i="0" baseline="0" smtClean="0"/>
            <a:t>: Great for image recognition, like spotting Wally in a “Where’s Waldo?” book.</a:t>
          </a:r>
          <a:endParaRPr lang="en-US"/>
        </a:p>
      </dgm:t>
    </dgm:pt>
    <dgm:pt modelId="{44F793B3-6EBD-4105-969E-8F1C5A969391}" type="parTrans" cxnId="{4B2CFE24-7F30-4506-9AE9-B6240B7D35C6}">
      <dgm:prSet/>
      <dgm:spPr/>
      <dgm:t>
        <a:bodyPr/>
        <a:lstStyle/>
        <a:p>
          <a:endParaRPr lang="en-US"/>
        </a:p>
      </dgm:t>
    </dgm:pt>
    <dgm:pt modelId="{68616BA1-0D0C-4A1D-A986-E7382BC36316}" type="sibTrans" cxnId="{4B2CFE24-7F30-4506-9AE9-B6240B7D35C6}">
      <dgm:prSet/>
      <dgm:spPr/>
      <dgm:t>
        <a:bodyPr/>
        <a:lstStyle/>
        <a:p>
          <a:endParaRPr lang="en-US"/>
        </a:p>
      </dgm:t>
    </dgm:pt>
    <dgm:pt modelId="{8F6D8AF1-BFD1-492C-9C5C-775FC48A3D13}">
      <dgm:prSet/>
      <dgm:spPr/>
      <dgm:t>
        <a:bodyPr/>
        <a:lstStyle/>
        <a:p>
          <a:pPr rtl="0"/>
          <a:r>
            <a:rPr lang="en-US" i="0" baseline="0" dirty="0" smtClean="0">
              <a:solidFill>
                <a:srgbClr val="0070C0"/>
              </a:solidFill>
            </a:rPr>
            <a:t>Example</a:t>
          </a:r>
          <a:r>
            <a:rPr lang="en-US" b="0" i="0" baseline="0" dirty="0" smtClean="0">
              <a:solidFill>
                <a:srgbClr val="0070C0"/>
              </a:solidFill>
            </a:rPr>
            <a:t>: Identifying dogs vs. cats in photos.</a:t>
          </a:r>
          <a:endParaRPr lang="en-US" dirty="0">
            <a:solidFill>
              <a:srgbClr val="0070C0"/>
            </a:solidFill>
          </a:endParaRPr>
        </a:p>
      </dgm:t>
    </dgm:pt>
    <dgm:pt modelId="{5663046F-321C-4F0C-A6B4-3E6708AD517D}" type="parTrans" cxnId="{85AFBE1C-588F-4BE9-8EE6-EA393B2BAB63}">
      <dgm:prSet/>
      <dgm:spPr/>
      <dgm:t>
        <a:bodyPr/>
        <a:lstStyle/>
        <a:p>
          <a:endParaRPr lang="en-US"/>
        </a:p>
      </dgm:t>
    </dgm:pt>
    <dgm:pt modelId="{3DF300D4-9FAD-49A5-B488-05012A006EF0}" type="sibTrans" cxnId="{85AFBE1C-588F-4BE9-8EE6-EA393B2BAB63}">
      <dgm:prSet/>
      <dgm:spPr/>
      <dgm:t>
        <a:bodyPr/>
        <a:lstStyle/>
        <a:p>
          <a:endParaRPr lang="en-US"/>
        </a:p>
      </dgm:t>
    </dgm:pt>
    <dgm:pt modelId="{68CE9BEA-1EDC-4F0E-9DFE-48EE0C7C9A21}">
      <dgm:prSet/>
      <dgm:spPr/>
      <dgm:t>
        <a:bodyPr/>
        <a:lstStyle/>
        <a:p>
          <a:pPr rtl="0"/>
          <a:r>
            <a:rPr lang="en-US" b="1" i="0" baseline="0" smtClean="0">
              <a:latin typeface="Times New Roman" panose="02020603050405020304" pitchFamily="18" charset="0"/>
              <a:cs typeface="Times New Roman" panose="02020603050405020304" pitchFamily="18" charset="0"/>
            </a:rPr>
            <a:t>3. Recurrent Neural Network (RNN)</a:t>
          </a:r>
          <a:r>
            <a:rPr lang="en-US" b="0" i="0" baseline="0" smtClean="0">
              <a:latin typeface="Times New Roman" panose="02020603050405020304" pitchFamily="18" charset="0"/>
              <a:cs typeface="Times New Roman" panose="02020603050405020304" pitchFamily="18" charset="0"/>
            </a:rPr>
            <a:t>: Has memory, like that friend who reminds you of all your embarrassing moments.</a:t>
          </a:r>
          <a:endParaRPr lang="en-US">
            <a:latin typeface="Times New Roman" panose="02020603050405020304" pitchFamily="18" charset="0"/>
            <a:cs typeface="Times New Roman" panose="02020603050405020304" pitchFamily="18" charset="0"/>
          </a:endParaRPr>
        </a:p>
      </dgm:t>
    </dgm:pt>
    <dgm:pt modelId="{03C04178-4A19-45A8-B97E-A3A809F214CE}" type="parTrans" cxnId="{8DBDF92A-F031-44ED-9843-2A0407DD49EE}">
      <dgm:prSet/>
      <dgm:spPr/>
      <dgm:t>
        <a:bodyPr/>
        <a:lstStyle/>
        <a:p>
          <a:endParaRPr lang="en-US"/>
        </a:p>
      </dgm:t>
    </dgm:pt>
    <dgm:pt modelId="{E3C7C03E-D6D6-46CB-A3A8-486525802A4B}" type="sibTrans" cxnId="{8DBDF92A-F031-44ED-9843-2A0407DD49EE}">
      <dgm:prSet/>
      <dgm:spPr/>
      <dgm:t>
        <a:bodyPr/>
        <a:lstStyle/>
        <a:p>
          <a:endParaRPr lang="en-US"/>
        </a:p>
      </dgm:t>
    </dgm:pt>
    <dgm:pt modelId="{29A41652-6BAE-4325-8891-E19C779D67B9}">
      <dgm:prSet/>
      <dgm:spPr/>
      <dgm:t>
        <a:bodyPr/>
        <a:lstStyle/>
        <a:p>
          <a:pPr rtl="0"/>
          <a:r>
            <a:rPr lang="en-US" i="0" baseline="0" dirty="0" smtClean="0">
              <a:solidFill>
                <a:srgbClr val="0070C0"/>
              </a:solidFill>
            </a:rPr>
            <a:t>Example</a:t>
          </a:r>
          <a:r>
            <a:rPr lang="en-US" b="0" i="0" baseline="0" dirty="0" smtClean="0">
              <a:solidFill>
                <a:srgbClr val="0070C0"/>
              </a:solidFill>
            </a:rPr>
            <a:t>: Predicting the next word in a sentence.</a:t>
          </a:r>
          <a:endParaRPr lang="en-US" dirty="0">
            <a:solidFill>
              <a:srgbClr val="0070C0"/>
            </a:solidFill>
          </a:endParaRPr>
        </a:p>
      </dgm:t>
    </dgm:pt>
    <dgm:pt modelId="{1A4BA42C-847F-4B7F-82D5-CDDFC2D421F7}" type="parTrans" cxnId="{3E7F11AC-E260-4913-A3AD-1F487DA768F8}">
      <dgm:prSet/>
      <dgm:spPr/>
      <dgm:t>
        <a:bodyPr/>
        <a:lstStyle/>
        <a:p>
          <a:endParaRPr lang="en-US"/>
        </a:p>
      </dgm:t>
    </dgm:pt>
    <dgm:pt modelId="{401A05DF-3669-4E11-9199-AD5A644DCBA6}" type="sibTrans" cxnId="{3E7F11AC-E260-4913-A3AD-1F487DA768F8}">
      <dgm:prSet/>
      <dgm:spPr/>
      <dgm:t>
        <a:bodyPr/>
        <a:lstStyle/>
        <a:p>
          <a:endParaRPr lang="en-US"/>
        </a:p>
      </dgm:t>
    </dgm:pt>
    <dgm:pt modelId="{9765CD63-E52F-48DD-A92F-9841487F0EBF}">
      <dgm:prSet/>
      <dgm:spPr/>
      <dgm:t>
        <a:bodyPr/>
        <a:lstStyle/>
        <a:p>
          <a:pPr rtl="0"/>
          <a:r>
            <a:rPr lang="en-US" b="1" i="0" baseline="0" smtClean="0"/>
            <a:t>4. Generative Adversarial Networks (GANs)</a:t>
          </a:r>
          <a:r>
            <a:rPr lang="en-US" b="0" i="0" baseline="0" smtClean="0"/>
            <a:t>: Two networks fight—a forger (Generator) and a detective (Discriminator).</a:t>
          </a:r>
          <a:endParaRPr lang="en-US"/>
        </a:p>
      </dgm:t>
    </dgm:pt>
    <dgm:pt modelId="{A044A211-A391-471E-82E3-EC397D66A4D9}" type="parTrans" cxnId="{FD475D00-7083-4377-A68E-DE4006F53417}">
      <dgm:prSet/>
      <dgm:spPr/>
      <dgm:t>
        <a:bodyPr/>
        <a:lstStyle/>
        <a:p>
          <a:endParaRPr lang="en-US"/>
        </a:p>
      </dgm:t>
    </dgm:pt>
    <dgm:pt modelId="{30BBFC6B-22E4-4A07-8865-95C530A1914D}" type="sibTrans" cxnId="{FD475D00-7083-4377-A68E-DE4006F53417}">
      <dgm:prSet/>
      <dgm:spPr/>
      <dgm:t>
        <a:bodyPr/>
        <a:lstStyle/>
        <a:p>
          <a:endParaRPr lang="en-US"/>
        </a:p>
      </dgm:t>
    </dgm:pt>
    <dgm:pt modelId="{074B12E4-9986-4B45-8097-8787A63307BF}">
      <dgm:prSet/>
      <dgm:spPr/>
      <dgm:t>
        <a:bodyPr/>
        <a:lstStyle/>
        <a:p>
          <a:pPr rtl="0"/>
          <a:r>
            <a:rPr lang="en-US" i="0" baseline="0" dirty="0" smtClean="0">
              <a:solidFill>
                <a:srgbClr val="0070C0"/>
              </a:solidFill>
            </a:rPr>
            <a:t>Example</a:t>
          </a:r>
          <a:r>
            <a:rPr lang="en-US" b="0" i="0" baseline="0" dirty="0" smtClean="0">
              <a:solidFill>
                <a:srgbClr val="0070C0"/>
              </a:solidFill>
            </a:rPr>
            <a:t>: Making fake celebrity faces (</a:t>
          </a:r>
          <a:r>
            <a:rPr lang="en-US" b="0" i="0" baseline="0" dirty="0" err="1" smtClean="0">
              <a:solidFill>
                <a:srgbClr val="0070C0"/>
              </a:solidFill>
            </a:rPr>
            <a:t>deepfakes</a:t>
          </a:r>
          <a:r>
            <a:rPr lang="en-US" b="0" i="0" baseline="0" dirty="0" smtClean="0">
              <a:solidFill>
                <a:srgbClr val="0070C0"/>
              </a:solidFill>
            </a:rPr>
            <a:t>).</a:t>
          </a:r>
          <a:endParaRPr lang="en-US" dirty="0">
            <a:solidFill>
              <a:srgbClr val="0070C0"/>
            </a:solidFill>
          </a:endParaRPr>
        </a:p>
      </dgm:t>
    </dgm:pt>
    <dgm:pt modelId="{FCF2B6B8-4FFC-4430-A624-5CF289F0819D}" type="parTrans" cxnId="{29585B2D-4C2B-46DC-AD50-62B92501B88C}">
      <dgm:prSet/>
      <dgm:spPr/>
      <dgm:t>
        <a:bodyPr/>
        <a:lstStyle/>
        <a:p>
          <a:endParaRPr lang="en-US"/>
        </a:p>
      </dgm:t>
    </dgm:pt>
    <dgm:pt modelId="{919E9544-97F0-4612-809E-10A7B49DC958}" type="sibTrans" cxnId="{29585B2D-4C2B-46DC-AD50-62B92501B88C}">
      <dgm:prSet/>
      <dgm:spPr/>
      <dgm:t>
        <a:bodyPr/>
        <a:lstStyle/>
        <a:p>
          <a:endParaRPr lang="en-US"/>
        </a:p>
      </dgm:t>
    </dgm:pt>
    <dgm:pt modelId="{FC6B6E7B-DC23-43F9-9575-978613753DD2}">
      <dgm:prSet/>
      <dgm:spPr/>
      <dgm:t>
        <a:bodyPr/>
        <a:lstStyle/>
        <a:p>
          <a:pPr rtl="0"/>
          <a:r>
            <a:rPr lang="en-US" b="1" i="0" baseline="0" smtClean="0"/>
            <a:t>5. Transformers</a:t>
          </a:r>
          <a:r>
            <a:rPr lang="en-US" b="0" i="0" baseline="0" smtClean="0"/>
            <a:t>: The cool kids of NLP (Natural Language Processing). They understand context better than you.</a:t>
          </a:r>
          <a:endParaRPr lang="en-US"/>
        </a:p>
      </dgm:t>
    </dgm:pt>
    <dgm:pt modelId="{C6B10237-F5F9-4FFD-81DD-74618D667C66}" type="parTrans" cxnId="{0E5413FE-FDE0-4F52-B99A-562B00DA898C}">
      <dgm:prSet/>
      <dgm:spPr/>
      <dgm:t>
        <a:bodyPr/>
        <a:lstStyle/>
        <a:p>
          <a:endParaRPr lang="en-US"/>
        </a:p>
      </dgm:t>
    </dgm:pt>
    <dgm:pt modelId="{EAFEED8D-7839-4F95-B966-442B32531A61}" type="sibTrans" cxnId="{0E5413FE-FDE0-4F52-B99A-562B00DA898C}">
      <dgm:prSet/>
      <dgm:spPr/>
      <dgm:t>
        <a:bodyPr/>
        <a:lstStyle/>
        <a:p>
          <a:endParaRPr lang="en-US"/>
        </a:p>
      </dgm:t>
    </dgm:pt>
    <dgm:pt modelId="{497D2B17-B352-45A6-B9A4-48F8536CD3A2}">
      <dgm:prSet/>
      <dgm:spPr/>
      <dgm:t>
        <a:bodyPr/>
        <a:lstStyle/>
        <a:p>
          <a:pPr rtl="0"/>
          <a:r>
            <a:rPr lang="en-US" i="0" baseline="0" dirty="0" smtClean="0">
              <a:solidFill>
                <a:srgbClr val="0070C0"/>
              </a:solidFill>
            </a:rPr>
            <a:t>Example</a:t>
          </a:r>
          <a:r>
            <a:rPr lang="en-US" b="0" i="0" baseline="0" dirty="0" smtClean="0">
              <a:solidFill>
                <a:srgbClr val="0070C0"/>
              </a:solidFill>
            </a:rPr>
            <a:t>: </a:t>
          </a:r>
          <a:r>
            <a:rPr lang="en-US" b="0" i="0" baseline="0" dirty="0" err="1" smtClean="0">
              <a:solidFill>
                <a:srgbClr val="0070C0"/>
              </a:solidFill>
            </a:rPr>
            <a:t>ChatGPT</a:t>
          </a:r>
          <a:r>
            <a:rPr lang="en-US" b="0" i="0" baseline="0" dirty="0" smtClean="0">
              <a:solidFill>
                <a:srgbClr val="0070C0"/>
              </a:solidFill>
            </a:rPr>
            <a:t> itself!</a:t>
          </a:r>
          <a:endParaRPr lang="en-US" dirty="0">
            <a:solidFill>
              <a:srgbClr val="0070C0"/>
            </a:solidFill>
          </a:endParaRPr>
        </a:p>
      </dgm:t>
    </dgm:pt>
    <dgm:pt modelId="{10C78D1F-62B0-4ECA-BE87-918402FB4CD3}" type="parTrans" cxnId="{85428357-E3E6-4F3B-AB22-3E7E45698B1F}">
      <dgm:prSet/>
      <dgm:spPr/>
      <dgm:t>
        <a:bodyPr/>
        <a:lstStyle/>
        <a:p>
          <a:endParaRPr lang="en-US"/>
        </a:p>
      </dgm:t>
    </dgm:pt>
    <dgm:pt modelId="{8AD68FA8-B87B-4E15-BFE9-270DE8CEC898}" type="sibTrans" cxnId="{85428357-E3E6-4F3B-AB22-3E7E45698B1F}">
      <dgm:prSet/>
      <dgm:spPr/>
      <dgm:t>
        <a:bodyPr/>
        <a:lstStyle/>
        <a:p>
          <a:endParaRPr lang="en-US"/>
        </a:p>
      </dgm:t>
    </dgm:pt>
    <dgm:pt modelId="{38BACDA7-E238-4A03-9F5D-5A36CDA2CB4A}" type="pres">
      <dgm:prSet presAssocID="{970375B2-A9E8-4057-809D-6E2189D1F54C}" presName="linear" presStyleCnt="0">
        <dgm:presLayoutVars>
          <dgm:animLvl val="lvl"/>
          <dgm:resizeHandles val="exact"/>
        </dgm:presLayoutVars>
      </dgm:prSet>
      <dgm:spPr/>
    </dgm:pt>
    <dgm:pt modelId="{55FA141C-776E-4218-9F9A-91B5B524DA62}" type="pres">
      <dgm:prSet presAssocID="{A97820DA-EBD9-46CD-9252-B24432C106DD}" presName="parentText" presStyleLbl="node1" presStyleIdx="0" presStyleCnt="5">
        <dgm:presLayoutVars>
          <dgm:chMax val="0"/>
          <dgm:bulletEnabled val="1"/>
        </dgm:presLayoutVars>
      </dgm:prSet>
      <dgm:spPr/>
    </dgm:pt>
    <dgm:pt modelId="{46C33145-9073-48B6-8FF5-B325CC2D6E88}" type="pres">
      <dgm:prSet presAssocID="{A97820DA-EBD9-46CD-9252-B24432C106DD}" presName="childText" presStyleLbl="revTx" presStyleIdx="0" presStyleCnt="5">
        <dgm:presLayoutVars>
          <dgm:bulletEnabled val="1"/>
        </dgm:presLayoutVars>
      </dgm:prSet>
      <dgm:spPr/>
    </dgm:pt>
    <dgm:pt modelId="{FD2100CA-122B-443B-85D7-035C40B9217D}" type="pres">
      <dgm:prSet presAssocID="{A2A5BA38-5EAC-44A9-97A8-ADC744830A89}" presName="parentText" presStyleLbl="node1" presStyleIdx="1" presStyleCnt="5">
        <dgm:presLayoutVars>
          <dgm:chMax val="0"/>
          <dgm:bulletEnabled val="1"/>
        </dgm:presLayoutVars>
      </dgm:prSet>
      <dgm:spPr/>
    </dgm:pt>
    <dgm:pt modelId="{D95BDC7D-FDF7-48A2-A86D-1E2148F9B198}" type="pres">
      <dgm:prSet presAssocID="{A2A5BA38-5EAC-44A9-97A8-ADC744830A89}" presName="childText" presStyleLbl="revTx" presStyleIdx="1" presStyleCnt="5">
        <dgm:presLayoutVars>
          <dgm:bulletEnabled val="1"/>
        </dgm:presLayoutVars>
      </dgm:prSet>
      <dgm:spPr/>
    </dgm:pt>
    <dgm:pt modelId="{02F9C068-8311-4CE5-9145-83D66ADCCE04}" type="pres">
      <dgm:prSet presAssocID="{68CE9BEA-1EDC-4F0E-9DFE-48EE0C7C9A21}" presName="parentText" presStyleLbl="node1" presStyleIdx="2" presStyleCnt="5">
        <dgm:presLayoutVars>
          <dgm:chMax val="0"/>
          <dgm:bulletEnabled val="1"/>
        </dgm:presLayoutVars>
      </dgm:prSet>
      <dgm:spPr/>
    </dgm:pt>
    <dgm:pt modelId="{345FB7EE-D161-41B8-A5F4-19906F0BE0F3}" type="pres">
      <dgm:prSet presAssocID="{68CE9BEA-1EDC-4F0E-9DFE-48EE0C7C9A21}" presName="childText" presStyleLbl="revTx" presStyleIdx="2" presStyleCnt="5">
        <dgm:presLayoutVars>
          <dgm:bulletEnabled val="1"/>
        </dgm:presLayoutVars>
      </dgm:prSet>
      <dgm:spPr/>
    </dgm:pt>
    <dgm:pt modelId="{D05F418D-254C-4E59-B769-6F5390374F85}" type="pres">
      <dgm:prSet presAssocID="{9765CD63-E52F-48DD-A92F-9841487F0EBF}" presName="parentText" presStyleLbl="node1" presStyleIdx="3" presStyleCnt="5">
        <dgm:presLayoutVars>
          <dgm:chMax val="0"/>
          <dgm:bulletEnabled val="1"/>
        </dgm:presLayoutVars>
      </dgm:prSet>
      <dgm:spPr/>
    </dgm:pt>
    <dgm:pt modelId="{636EF9C8-E486-4D03-BB17-9F84B9BA6ACA}" type="pres">
      <dgm:prSet presAssocID="{9765CD63-E52F-48DD-A92F-9841487F0EBF}" presName="childText" presStyleLbl="revTx" presStyleIdx="3" presStyleCnt="5">
        <dgm:presLayoutVars>
          <dgm:bulletEnabled val="1"/>
        </dgm:presLayoutVars>
      </dgm:prSet>
      <dgm:spPr/>
    </dgm:pt>
    <dgm:pt modelId="{57493FA2-AD68-44A2-9754-FBA07A60C807}" type="pres">
      <dgm:prSet presAssocID="{FC6B6E7B-DC23-43F9-9575-978613753DD2}" presName="parentText" presStyleLbl="node1" presStyleIdx="4" presStyleCnt="5">
        <dgm:presLayoutVars>
          <dgm:chMax val="0"/>
          <dgm:bulletEnabled val="1"/>
        </dgm:presLayoutVars>
      </dgm:prSet>
      <dgm:spPr/>
    </dgm:pt>
    <dgm:pt modelId="{57DD90FF-B2AB-45C3-BD2A-03DE2DF745B2}" type="pres">
      <dgm:prSet presAssocID="{FC6B6E7B-DC23-43F9-9575-978613753DD2}" presName="childText" presStyleLbl="revTx" presStyleIdx="4" presStyleCnt="5">
        <dgm:presLayoutVars>
          <dgm:bulletEnabled val="1"/>
        </dgm:presLayoutVars>
      </dgm:prSet>
      <dgm:spPr/>
    </dgm:pt>
  </dgm:ptLst>
  <dgm:cxnLst>
    <dgm:cxn modelId="{B0BF8D42-F7C7-4802-8D6C-6029AE76B41B}" type="presOf" srcId="{68CE9BEA-1EDC-4F0E-9DFE-48EE0C7C9A21}" destId="{02F9C068-8311-4CE5-9145-83D66ADCCE04}" srcOrd="0" destOrd="0" presId="urn:microsoft.com/office/officeart/2005/8/layout/vList2"/>
    <dgm:cxn modelId="{3A0EFCBA-DB84-4A03-80B1-D7639EA99CEE}" srcId="{A97820DA-EBD9-46CD-9252-B24432C106DD}" destId="{2218A928-0175-4C5A-8E78-5B876529F068}" srcOrd="0" destOrd="0" parTransId="{789093DD-3137-4D3E-A1C6-CD9A3351C7AC}" sibTransId="{770A3EC1-C7A0-4E05-A67C-35ED850D8E71}"/>
    <dgm:cxn modelId="{4B2CFE24-7F30-4506-9AE9-B6240B7D35C6}" srcId="{970375B2-A9E8-4057-809D-6E2189D1F54C}" destId="{A2A5BA38-5EAC-44A9-97A8-ADC744830A89}" srcOrd="1" destOrd="0" parTransId="{44F793B3-6EBD-4105-969E-8F1C5A969391}" sibTransId="{68616BA1-0D0C-4A1D-A986-E7382BC36316}"/>
    <dgm:cxn modelId="{CB110A24-ABB3-454E-9A82-C9115E454E34}" type="presOf" srcId="{A2A5BA38-5EAC-44A9-97A8-ADC744830A89}" destId="{FD2100CA-122B-443B-85D7-035C40B9217D}" srcOrd="0" destOrd="0" presId="urn:microsoft.com/office/officeart/2005/8/layout/vList2"/>
    <dgm:cxn modelId="{FD475D00-7083-4377-A68E-DE4006F53417}" srcId="{970375B2-A9E8-4057-809D-6E2189D1F54C}" destId="{9765CD63-E52F-48DD-A92F-9841487F0EBF}" srcOrd="3" destOrd="0" parTransId="{A044A211-A391-471E-82E3-EC397D66A4D9}" sibTransId="{30BBFC6B-22E4-4A07-8865-95C530A1914D}"/>
    <dgm:cxn modelId="{0E5413FE-FDE0-4F52-B99A-562B00DA898C}" srcId="{970375B2-A9E8-4057-809D-6E2189D1F54C}" destId="{FC6B6E7B-DC23-43F9-9575-978613753DD2}" srcOrd="4" destOrd="0" parTransId="{C6B10237-F5F9-4FFD-81DD-74618D667C66}" sibTransId="{EAFEED8D-7839-4F95-B966-442B32531A61}"/>
    <dgm:cxn modelId="{EBDE0DFF-988F-40E5-BBF8-C5032A772E79}" type="presOf" srcId="{29A41652-6BAE-4325-8891-E19C779D67B9}" destId="{345FB7EE-D161-41B8-A5F4-19906F0BE0F3}" srcOrd="0" destOrd="0" presId="urn:microsoft.com/office/officeart/2005/8/layout/vList2"/>
    <dgm:cxn modelId="{85428357-E3E6-4F3B-AB22-3E7E45698B1F}" srcId="{FC6B6E7B-DC23-43F9-9575-978613753DD2}" destId="{497D2B17-B352-45A6-B9A4-48F8536CD3A2}" srcOrd="0" destOrd="0" parTransId="{10C78D1F-62B0-4ECA-BE87-918402FB4CD3}" sibTransId="{8AD68FA8-B87B-4E15-BFE9-270DE8CEC898}"/>
    <dgm:cxn modelId="{B0C95DF6-DE4A-48A6-BC5F-99D5CF0B3622}" type="presOf" srcId="{2218A928-0175-4C5A-8E78-5B876529F068}" destId="{46C33145-9073-48B6-8FF5-B325CC2D6E88}" srcOrd="0" destOrd="0" presId="urn:microsoft.com/office/officeart/2005/8/layout/vList2"/>
    <dgm:cxn modelId="{85AFBE1C-588F-4BE9-8EE6-EA393B2BAB63}" srcId="{A2A5BA38-5EAC-44A9-97A8-ADC744830A89}" destId="{8F6D8AF1-BFD1-492C-9C5C-775FC48A3D13}" srcOrd="0" destOrd="0" parTransId="{5663046F-321C-4F0C-A6B4-3E6708AD517D}" sibTransId="{3DF300D4-9FAD-49A5-B488-05012A006EF0}"/>
    <dgm:cxn modelId="{29585B2D-4C2B-46DC-AD50-62B92501B88C}" srcId="{9765CD63-E52F-48DD-A92F-9841487F0EBF}" destId="{074B12E4-9986-4B45-8097-8787A63307BF}" srcOrd="0" destOrd="0" parTransId="{FCF2B6B8-4FFC-4430-A624-5CF289F0819D}" sibTransId="{919E9544-97F0-4612-809E-10A7B49DC958}"/>
    <dgm:cxn modelId="{3E7F11AC-E260-4913-A3AD-1F487DA768F8}" srcId="{68CE9BEA-1EDC-4F0E-9DFE-48EE0C7C9A21}" destId="{29A41652-6BAE-4325-8891-E19C779D67B9}" srcOrd="0" destOrd="0" parTransId="{1A4BA42C-847F-4B7F-82D5-CDDFC2D421F7}" sibTransId="{401A05DF-3669-4E11-9199-AD5A644DCBA6}"/>
    <dgm:cxn modelId="{1776A011-9A5F-4660-BDD7-5A9DD5EB00D1}" type="presOf" srcId="{A97820DA-EBD9-46CD-9252-B24432C106DD}" destId="{55FA141C-776E-4218-9F9A-91B5B524DA62}" srcOrd="0" destOrd="0" presId="urn:microsoft.com/office/officeart/2005/8/layout/vList2"/>
    <dgm:cxn modelId="{809F210A-5CDE-4A84-8456-B8D068F088E1}" type="presOf" srcId="{074B12E4-9986-4B45-8097-8787A63307BF}" destId="{636EF9C8-E486-4D03-BB17-9F84B9BA6ACA}" srcOrd="0" destOrd="0" presId="urn:microsoft.com/office/officeart/2005/8/layout/vList2"/>
    <dgm:cxn modelId="{8DBDF92A-F031-44ED-9843-2A0407DD49EE}" srcId="{970375B2-A9E8-4057-809D-6E2189D1F54C}" destId="{68CE9BEA-1EDC-4F0E-9DFE-48EE0C7C9A21}" srcOrd="2" destOrd="0" parTransId="{03C04178-4A19-45A8-B97E-A3A809F214CE}" sibTransId="{E3C7C03E-D6D6-46CB-A3A8-486525802A4B}"/>
    <dgm:cxn modelId="{7A1E447A-26B0-4CF4-BDA1-418056312148}" type="presOf" srcId="{497D2B17-B352-45A6-B9A4-48F8536CD3A2}" destId="{57DD90FF-B2AB-45C3-BD2A-03DE2DF745B2}" srcOrd="0" destOrd="0" presId="urn:microsoft.com/office/officeart/2005/8/layout/vList2"/>
    <dgm:cxn modelId="{9ED486CB-5662-41D7-B97E-EF3D244BC808}" type="presOf" srcId="{9765CD63-E52F-48DD-A92F-9841487F0EBF}" destId="{D05F418D-254C-4E59-B769-6F5390374F85}" srcOrd="0" destOrd="0" presId="urn:microsoft.com/office/officeart/2005/8/layout/vList2"/>
    <dgm:cxn modelId="{E2444A56-851E-42E7-A01D-800D1C2D288F}" srcId="{970375B2-A9E8-4057-809D-6E2189D1F54C}" destId="{A97820DA-EBD9-46CD-9252-B24432C106DD}" srcOrd="0" destOrd="0" parTransId="{36DE638F-313D-4842-BA87-3B6B8CE88F96}" sibTransId="{5AEBF969-DAB1-4AFA-BA4C-05043CFFE68C}"/>
    <dgm:cxn modelId="{1F1CE823-1EC3-4D3F-BD21-63643CF00FB3}" type="presOf" srcId="{8F6D8AF1-BFD1-492C-9C5C-775FC48A3D13}" destId="{D95BDC7D-FDF7-48A2-A86D-1E2148F9B198}" srcOrd="0" destOrd="0" presId="urn:microsoft.com/office/officeart/2005/8/layout/vList2"/>
    <dgm:cxn modelId="{1AEAD1F4-B0BD-44FC-9027-64F210232051}" type="presOf" srcId="{FC6B6E7B-DC23-43F9-9575-978613753DD2}" destId="{57493FA2-AD68-44A2-9754-FBA07A60C807}" srcOrd="0" destOrd="0" presId="urn:microsoft.com/office/officeart/2005/8/layout/vList2"/>
    <dgm:cxn modelId="{B7483955-69D6-4097-9E31-AF0E20A613B6}" type="presOf" srcId="{970375B2-A9E8-4057-809D-6E2189D1F54C}" destId="{38BACDA7-E238-4A03-9F5D-5A36CDA2CB4A}" srcOrd="0" destOrd="0" presId="urn:microsoft.com/office/officeart/2005/8/layout/vList2"/>
    <dgm:cxn modelId="{E52078AE-8AB7-4B38-A202-CE79C75EC64F}" type="presParOf" srcId="{38BACDA7-E238-4A03-9F5D-5A36CDA2CB4A}" destId="{55FA141C-776E-4218-9F9A-91B5B524DA62}" srcOrd="0" destOrd="0" presId="urn:microsoft.com/office/officeart/2005/8/layout/vList2"/>
    <dgm:cxn modelId="{521DD84B-825C-4DFF-BA49-8B6D733A7F8F}" type="presParOf" srcId="{38BACDA7-E238-4A03-9F5D-5A36CDA2CB4A}" destId="{46C33145-9073-48B6-8FF5-B325CC2D6E88}" srcOrd="1" destOrd="0" presId="urn:microsoft.com/office/officeart/2005/8/layout/vList2"/>
    <dgm:cxn modelId="{D0DBB83B-8D40-4772-B367-AB441891F78E}" type="presParOf" srcId="{38BACDA7-E238-4A03-9F5D-5A36CDA2CB4A}" destId="{FD2100CA-122B-443B-85D7-035C40B9217D}" srcOrd="2" destOrd="0" presId="urn:microsoft.com/office/officeart/2005/8/layout/vList2"/>
    <dgm:cxn modelId="{CDCEFE7A-AB3D-4479-BF11-071C1963F56E}" type="presParOf" srcId="{38BACDA7-E238-4A03-9F5D-5A36CDA2CB4A}" destId="{D95BDC7D-FDF7-48A2-A86D-1E2148F9B198}" srcOrd="3" destOrd="0" presId="urn:microsoft.com/office/officeart/2005/8/layout/vList2"/>
    <dgm:cxn modelId="{41ED11C6-A52A-43EC-BDF6-6D10237BBF45}" type="presParOf" srcId="{38BACDA7-E238-4A03-9F5D-5A36CDA2CB4A}" destId="{02F9C068-8311-4CE5-9145-83D66ADCCE04}" srcOrd="4" destOrd="0" presId="urn:microsoft.com/office/officeart/2005/8/layout/vList2"/>
    <dgm:cxn modelId="{2D807022-16DC-4D67-A082-84F961A40BF5}" type="presParOf" srcId="{38BACDA7-E238-4A03-9F5D-5A36CDA2CB4A}" destId="{345FB7EE-D161-41B8-A5F4-19906F0BE0F3}" srcOrd="5" destOrd="0" presId="urn:microsoft.com/office/officeart/2005/8/layout/vList2"/>
    <dgm:cxn modelId="{4A7A3A80-1E2D-4640-BFB4-DD6C288360DA}" type="presParOf" srcId="{38BACDA7-E238-4A03-9F5D-5A36CDA2CB4A}" destId="{D05F418D-254C-4E59-B769-6F5390374F85}" srcOrd="6" destOrd="0" presId="urn:microsoft.com/office/officeart/2005/8/layout/vList2"/>
    <dgm:cxn modelId="{5E9B3977-7316-454D-9226-077A91A73681}" type="presParOf" srcId="{38BACDA7-E238-4A03-9F5D-5A36CDA2CB4A}" destId="{636EF9C8-E486-4D03-BB17-9F84B9BA6ACA}" srcOrd="7" destOrd="0" presId="urn:microsoft.com/office/officeart/2005/8/layout/vList2"/>
    <dgm:cxn modelId="{6ECE20C6-ACFC-4ADA-A9A2-11992395E897}" type="presParOf" srcId="{38BACDA7-E238-4A03-9F5D-5A36CDA2CB4A}" destId="{57493FA2-AD68-44A2-9754-FBA07A60C807}" srcOrd="8" destOrd="0" presId="urn:microsoft.com/office/officeart/2005/8/layout/vList2"/>
    <dgm:cxn modelId="{1C25B82D-8C63-4FDC-82E2-C733AA0D63E9}" type="presParOf" srcId="{38BACDA7-E238-4A03-9F5D-5A36CDA2CB4A}" destId="{57DD90FF-B2AB-45C3-BD2A-03DE2DF745B2}"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236FF9-7500-4763-8831-A82023C7DCB3}" type="doc">
      <dgm:prSet loTypeId="urn:microsoft.com/office/officeart/2005/8/layout/vList2" loCatId="list" qsTypeId="urn:microsoft.com/office/officeart/2005/8/quickstyle/simple3" qsCatId="simple" csTypeId="urn:microsoft.com/office/officeart/2005/8/colors/accent0_1" csCatId="mainScheme"/>
      <dgm:spPr/>
      <dgm:t>
        <a:bodyPr/>
        <a:lstStyle/>
        <a:p>
          <a:endParaRPr lang="en-US"/>
        </a:p>
      </dgm:t>
    </dgm:pt>
    <dgm:pt modelId="{02553940-1F52-4EFC-96AB-2B39C8C5EFC1}">
      <dgm:prSet/>
      <dgm:spPr/>
      <dgm:t>
        <a:bodyPr/>
        <a:lstStyle/>
        <a:p>
          <a:pPr rtl="0"/>
          <a:r>
            <a:rPr lang="en-US" b="1" i="0" baseline="0" dirty="0" smtClean="0">
              <a:solidFill>
                <a:srgbClr val="C00000"/>
              </a:solidFill>
            </a:rPr>
            <a:t>Gradient Descent Variants</a:t>
          </a:r>
          <a:r>
            <a:rPr lang="en-US" b="0" i="0" baseline="0" dirty="0" smtClean="0">
              <a:solidFill>
                <a:srgbClr val="C00000"/>
              </a:solidFill>
            </a:rPr>
            <a:t>:</a:t>
          </a:r>
          <a:endParaRPr lang="en-US" dirty="0">
            <a:solidFill>
              <a:srgbClr val="C00000"/>
            </a:solidFill>
          </a:endParaRPr>
        </a:p>
      </dgm:t>
    </dgm:pt>
    <dgm:pt modelId="{C00954E5-2EBC-41F7-BAE5-0C27447A6143}" type="parTrans" cxnId="{BAABF36D-11B8-41CE-B0A7-A2026B9951B3}">
      <dgm:prSet/>
      <dgm:spPr/>
      <dgm:t>
        <a:bodyPr/>
        <a:lstStyle/>
        <a:p>
          <a:endParaRPr lang="en-US"/>
        </a:p>
      </dgm:t>
    </dgm:pt>
    <dgm:pt modelId="{11FC4278-8350-4E49-8DCE-6AA76B38A60D}" type="sibTrans" cxnId="{BAABF36D-11B8-41CE-B0A7-A2026B9951B3}">
      <dgm:prSet/>
      <dgm:spPr/>
      <dgm:t>
        <a:bodyPr/>
        <a:lstStyle/>
        <a:p>
          <a:endParaRPr lang="en-US"/>
        </a:p>
      </dgm:t>
    </dgm:pt>
    <dgm:pt modelId="{C4CF5DB4-C9A1-4CB3-872E-F2FDB64FA941}">
      <dgm:prSet/>
      <dgm:spPr/>
      <dgm:t>
        <a:bodyPr/>
        <a:lstStyle/>
        <a:p>
          <a:pPr rtl="0"/>
          <a:r>
            <a:rPr lang="en-US" b="1" i="0" baseline="0" smtClean="0"/>
            <a:t>1. SGD</a:t>
          </a:r>
          <a:r>
            <a:rPr lang="en-US" b="0" i="0" baseline="0" smtClean="0"/>
            <a:t>: Takes small steps.</a:t>
          </a:r>
          <a:endParaRPr lang="en-US"/>
        </a:p>
      </dgm:t>
    </dgm:pt>
    <dgm:pt modelId="{E97D3699-EB43-482B-A416-1355886A7E7C}" type="parTrans" cxnId="{987B0A97-42C6-4463-98C6-CAF0D3B71AA5}">
      <dgm:prSet/>
      <dgm:spPr/>
      <dgm:t>
        <a:bodyPr/>
        <a:lstStyle/>
        <a:p>
          <a:endParaRPr lang="en-US"/>
        </a:p>
      </dgm:t>
    </dgm:pt>
    <dgm:pt modelId="{EFB4951E-658C-4FE0-AF9D-F647764C014B}" type="sibTrans" cxnId="{987B0A97-42C6-4463-98C6-CAF0D3B71AA5}">
      <dgm:prSet/>
      <dgm:spPr/>
      <dgm:t>
        <a:bodyPr/>
        <a:lstStyle/>
        <a:p>
          <a:endParaRPr lang="en-US"/>
        </a:p>
      </dgm:t>
    </dgm:pt>
    <dgm:pt modelId="{9803AC3D-84A6-4426-A157-4D108974FE75}">
      <dgm:prSet/>
      <dgm:spPr/>
      <dgm:t>
        <a:bodyPr/>
        <a:lstStyle/>
        <a:p>
          <a:pPr rtl="0"/>
          <a:r>
            <a:rPr lang="en-US" b="1" i="0" baseline="0" smtClean="0"/>
            <a:t>2. Adam</a:t>
          </a:r>
          <a:r>
            <a:rPr lang="en-US" b="0" i="0" baseline="0" smtClean="0"/>
            <a:t>: Smarter steps (like using a GPS).</a:t>
          </a:r>
          <a:endParaRPr lang="en-US"/>
        </a:p>
      </dgm:t>
    </dgm:pt>
    <dgm:pt modelId="{66DEC535-538E-41C5-8668-15B8BD76FAD7}" type="parTrans" cxnId="{2C99EE30-FA87-4CA2-A909-D35D5C78E511}">
      <dgm:prSet/>
      <dgm:spPr/>
      <dgm:t>
        <a:bodyPr/>
        <a:lstStyle/>
        <a:p>
          <a:endParaRPr lang="en-US"/>
        </a:p>
      </dgm:t>
    </dgm:pt>
    <dgm:pt modelId="{C8416E9A-4F5A-4BA5-992D-B2304FFD288F}" type="sibTrans" cxnId="{2C99EE30-FA87-4CA2-A909-D35D5C78E511}">
      <dgm:prSet/>
      <dgm:spPr/>
      <dgm:t>
        <a:bodyPr/>
        <a:lstStyle/>
        <a:p>
          <a:endParaRPr lang="en-US"/>
        </a:p>
      </dgm:t>
    </dgm:pt>
    <dgm:pt modelId="{6DBAE6E3-6C47-462B-87E6-36BF00D8E2E9}">
      <dgm:prSet/>
      <dgm:spPr/>
      <dgm:t>
        <a:bodyPr/>
        <a:lstStyle/>
        <a:p>
          <a:pPr rtl="0"/>
          <a:r>
            <a:rPr lang="en-US" b="1" i="0" baseline="0" dirty="0" smtClean="0">
              <a:solidFill>
                <a:srgbClr val="C00000"/>
              </a:solidFill>
            </a:rPr>
            <a:t>Loss </a:t>
          </a:r>
          <a:r>
            <a:rPr lang="en-US" b="1" i="0" baseline="0" dirty="0" smtClean="0">
              <a:solidFill>
                <a:srgbClr val="C00000"/>
              </a:solidFill>
              <a:latin typeface="Times New Roman" panose="02020603050405020304" pitchFamily="18" charset="0"/>
              <a:cs typeface="Times New Roman" panose="02020603050405020304" pitchFamily="18" charset="0"/>
            </a:rPr>
            <a:t>Functions</a:t>
          </a:r>
          <a:r>
            <a:rPr lang="en-US" b="0" i="0" baseline="0" dirty="0" smtClean="0">
              <a:solidFill>
                <a:srgbClr val="C00000"/>
              </a:solidFill>
            </a:rPr>
            <a:t>:</a:t>
          </a:r>
          <a:endParaRPr lang="en-US" dirty="0">
            <a:solidFill>
              <a:srgbClr val="C00000"/>
            </a:solidFill>
          </a:endParaRPr>
        </a:p>
      </dgm:t>
    </dgm:pt>
    <dgm:pt modelId="{02EABA3C-B4A0-4ACE-BFD4-7D916CEC1D86}" type="parTrans" cxnId="{BC8038E7-EFFF-4BB4-94FC-0BC3241F16CD}">
      <dgm:prSet/>
      <dgm:spPr/>
      <dgm:t>
        <a:bodyPr/>
        <a:lstStyle/>
        <a:p>
          <a:endParaRPr lang="en-US"/>
        </a:p>
      </dgm:t>
    </dgm:pt>
    <dgm:pt modelId="{B7167BFF-3FFF-491D-A68C-37621DBFDC49}" type="sibTrans" cxnId="{BC8038E7-EFFF-4BB4-94FC-0BC3241F16CD}">
      <dgm:prSet/>
      <dgm:spPr/>
      <dgm:t>
        <a:bodyPr/>
        <a:lstStyle/>
        <a:p>
          <a:endParaRPr lang="en-US"/>
        </a:p>
      </dgm:t>
    </dgm:pt>
    <dgm:pt modelId="{832AF02F-A537-4F59-8EEA-4D1EA4EB86E7}">
      <dgm:prSet/>
      <dgm:spPr/>
      <dgm:t>
        <a:bodyPr/>
        <a:lstStyle/>
        <a:p>
          <a:pPr rtl="0"/>
          <a:r>
            <a:rPr lang="en-US" b="1" i="0" baseline="0" smtClean="0"/>
            <a:t>1. Cross-Entropy Loss</a:t>
          </a:r>
          <a:r>
            <a:rPr lang="en-US" b="0" i="0" baseline="0" smtClean="0"/>
            <a:t>: For classification tasks.</a:t>
          </a:r>
          <a:endParaRPr lang="en-US"/>
        </a:p>
      </dgm:t>
    </dgm:pt>
    <dgm:pt modelId="{475D5DA3-8CF2-44BD-B81D-76765F179F5C}" type="parTrans" cxnId="{1E799961-1E24-4459-926C-A8E1C0BF11D2}">
      <dgm:prSet/>
      <dgm:spPr/>
      <dgm:t>
        <a:bodyPr/>
        <a:lstStyle/>
        <a:p>
          <a:endParaRPr lang="en-US"/>
        </a:p>
      </dgm:t>
    </dgm:pt>
    <dgm:pt modelId="{B6D6E05E-92C5-4EDB-84DD-688F3563EC37}" type="sibTrans" cxnId="{1E799961-1E24-4459-926C-A8E1C0BF11D2}">
      <dgm:prSet/>
      <dgm:spPr/>
      <dgm:t>
        <a:bodyPr/>
        <a:lstStyle/>
        <a:p>
          <a:endParaRPr lang="en-US"/>
        </a:p>
      </dgm:t>
    </dgm:pt>
    <dgm:pt modelId="{03DE3616-4FE2-4F76-A0FF-39D982D5B0DD}">
      <dgm:prSet/>
      <dgm:spPr/>
      <dgm:t>
        <a:bodyPr/>
        <a:lstStyle/>
        <a:p>
          <a:pPr rtl="0"/>
          <a:r>
            <a:rPr lang="en-US" b="1" i="0" baseline="0" smtClean="0"/>
            <a:t>2. Mean Squared Error (MSE)</a:t>
          </a:r>
          <a:r>
            <a:rPr lang="en-US" b="0" i="0" baseline="0" smtClean="0"/>
            <a:t>: For regression tasks.</a:t>
          </a:r>
          <a:endParaRPr lang="en-US"/>
        </a:p>
      </dgm:t>
    </dgm:pt>
    <dgm:pt modelId="{10567F09-EC0F-4116-A266-E3566717011F}" type="parTrans" cxnId="{D8BC078A-4494-4934-AF68-8802662B2307}">
      <dgm:prSet/>
      <dgm:spPr/>
      <dgm:t>
        <a:bodyPr/>
        <a:lstStyle/>
        <a:p>
          <a:endParaRPr lang="en-US"/>
        </a:p>
      </dgm:t>
    </dgm:pt>
    <dgm:pt modelId="{0D29C1C4-41DE-45DA-9700-5799743B9408}" type="sibTrans" cxnId="{D8BC078A-4494-4934-AF68-8802662B2307}">
      <dgm:prSet/>
      <dgm:spPr/>
      <dgm:t>
        <a:bodyPr/>
        <a:lstStyle/>
        <a:p>
          <a:endParaRPr lang="en-US"/>
        </a:p>
      </dgm:t>
    </dgm:pt>
    <dgm:pt modelId="{F052C5D9-55A8-43F9-9E96-0FF48DBB07A7}" type="pres">
      <dgm:prSet presAssocID="{83236FF9-7500-4763-8831-A82023C7DCB3}" presName="linear" presStyleCnt="0">
        <dgm:presLayoutVars>
          <dgm:animLvl val="lvl"/>
          <dgm:resizeHandles val="exact"/>
        </dgm:presLayoutVars>
      </dgm:prSet>
      <dgm:spPr/>
    </dgm:pt>
    <dgm:pt modelId="{2EEE0D78-0868-4E7A-AB77-1BEBA6A427AE}" type="pres">
      <dgm:prSet presAssocID="{02553940-1F52-4EFC-96AB-2B39C8C5EFC1}" presName="parentText" presStyleLbl="node1" presStyleIdx="0" presStyleCnt="6">
        <dgm:presLayoutVars>
          <dgm:chMax val="0"/>
          <dgm:bulletEnabled val="1"/>
        </dgm:presLayoutVars>
      </dgm:prSet>
      <dgm:spPr/>
    </dgm:pt>
    <dgm:pt modelId="{5DFB5A46-52AA-4879-A2E7-76F94E845BC5}" type="pres">
      <dgm:prSet presAssocID="{11FC4278-8350-4E49-8DCE-6AA76B38A60D}" presName="spacer" presStyleCnt="0"/>
      <dgm:spPr/>
    </dgm:pt>
    <dgm:pt modelId="{752E9DB4-41FB-49D0-9CE5-A07D865BA753}" type="pres">
      <dgm:prSet presAssocID="{C4CF5DB4-C9A1-4CB3-872E-F2FDB64FA941}" presName="parentText" presStyleLbl="node1" presStyleIdx="1" presStyleCnt="6">
        <dgm:presLayoutVars>
          <dgm:chMax val="0"/>
          <dgm:bulletEnabled val="1"/>
        </dgm:presLayoutVars>
      </dgm:prSet>
      <dgm:spPr/>
    </dgm:pt>
    <dgm:pt modelId="{4C720F34-F3D4-4C37-B33A-610FF69F37EC}" type="pres">
      <dgm:prSet presAssocID="{EFB4951E-658C-4FE0-AF9D-F647764C014B}" presName="spacer" presStyleCnt="0"/>
      <dgm:spPr/>
    </dgm:pt>
    <dgm:pt modelId="{62EC7787-D646-4ECB-B627-645BA4B125B2}" type="pres">
      <dgm:prSet presAssocID="{9803AC3D-84A6-4426-A157-4D108974FE75}" presName="parentText" presStyleLbl="node1" presStyleIdx="2" presStyleCnt="6">
        <dgm:presLayoutVars>
          <dgm:chMax val="0"/>
          <dgm:bulletEnabled val="1"/>
        </dgm:presLayoutVars>
      </dgm:prSet>
      <dgm:spPr/>
    </dgm:pt>
    <dgm:pt modelId="{47DE6D02-3E88-4CA9-9AF7-F395EE2BB2F2}" type="pres">
      <dgm:prSet presAssocID="{C8416E9A-4F5A-4BA5-992D-B2304FFD288F}" presName="spacer" presStyleCnt="0"/>
      <dgm:spPr/>
    </dgm:pt>
    <dgm:pt modelId="{0CA65963-EA0D-4DD9-8884-B66EE142CC89}" type="pres">
      <dgm:prSet presAssocID="{6DBAE6E3-6C47-462B-87E6-36BF00D8E2E9}" presName="parentText" presStyleLbl="node1" presStyleIdx="3" presStyleCnt="6">
        <dgm:presLayoutVars>
          <dgm:chMax val="0"/>
          <dgm:bulletEnabled val="1"/>
        </dgm:presLayoutVars>
      </dgm:prSet>
      <dgm:spPr/>
    </dgm:pt>
    <dgm:pt modelId="{0BCCF0B6-FF01-4786-8407-1BC0A78F971A}" type="pres">
      <dgm:prSet presAssocID="{B7167BFF-3FFF-491D-A68C-37621DBFDC49}" presName="spacer" presStyleCnt="0"/>
      <dgm:spPr/>
    </dgm:pt>
    <dgm:pt modelId="{59D90D2B-9239-470A-B3E9-4A7221F71D78}" type="pres">
      <dgm:prSet presAssocID="{832AF02F-A537-4F59-8EEA-4D1EA4EB86E7}" presName="parentText" presStyleLbl="node1" presStyleIdx="4" presStyleCnt="6">
        <dgm:presLayoutVars>
          <dgm:chMax val="0"/>
          <dgm:bulletEnabled val="1"/>
        </dgm:presLayoutVars>
      </dgm:prSet>
      <dgm:spPr/>
    </dgm:pt>
    <dgm:pt modelId="{420A4152-D5D5-488F-B765-DBDB76411386}" type="pres">
      <dgm:prSet presAssocID="{B6D6E05E-92C5-4EDB-84DD-688F3563EC37}" presName="spacer" presStyleCnt="0"/>
      <dgm:spPr/>
    </dgm:pt>
    <dgm:pt modelId="{91C67552-F06B-4B80-B4C8-EC5E96EF3A36}" type="pres">
      <dgm:prSet presAssocID="{03DE3616-4FE2-4F76-A0FF-39D982D5B0DD}" presName="parentText" presStyleLbl="node1" presStyleIdx="5" presStyleCnt="6">
        <dgm:presLayoutVars>
          <dgm:chMax val="0"/>
          <dgm:bulletEnabled val="1"/>
        </dgm:presLayoutVars>
      </dgm:prSet>
      <dgm:spPr/>
    </dgm:pt>
  </dgm:ptLst>
  <dgm:cxnLst>
    <dgm:cxn modelId="{2C99EE30-FA87-4CA2-A909-D35D5C78E511}" srcId="{83236FF9-7500-4763-8831-A82023C7DCB3}" destId="{9803AC3D-84A6-4426-A157-4D108974FE75}" srcOrd="2" destOrd="0" parTransId="{66DEC535-538E-41C5-8668-15B8BD76FAD7}" sibTransId="{C8416E9A-4F5A-4BA5-992D-B2304FFD288F}"/>
    <dgm:cxn modelId="{058A8CCC-7DDE-40A3-B928-9E84BD8E3F44}" type="presOf" srcId="{6DBAE6E3-6C47-462B-87E6-36BF00D8E2E9}" destId="{0CA65963-EA0D-4DD9-8884-B66EE142CC89}" srcOrd="0" destOrd="0" presId="urn:microsoft.com/office/officeart/2005/8/layout/vList2"/>
    <dgm:cxn modelId="{B13CD819-1EAB-46F0-851B-F98042B99C24}" type="presOf" srcId="{02553940-1F52-4EFC-96AB-2B39C8C5EFC1}" destId="{2EEE0D78-0868-4E7A-AB77-1BEBA6A427AE}" srcOrd="0" destOrd="0" presId="urn:microsoft.com/office/officeart/2005/8/layout/vList2"/>
    <dgm:cxn modelId="{D8BC078A-4494-4934-AF68-8802662B2307}" srcId="{83236FF9-7500-4763-8831-A82023C7DCB3}" destId="{03DE3616-4FE2-4F76-A0FF-39D982D5B0DD}" srcOrd="5" destOrd="0" parTransId="{10567F09-EC0F-4116-A266-E3566717011F}" sibTransId="{0D29C1C4-41DE-45DA-9700-5799743B9408}"/>
    <dgm:cxn modelId="{9525AF1B-799E-4BCA-AB40-F430C7E45E29}" type="presOf" srcId="{832AF02F-A537-4F59-8EEA-4D1EA4EB86E7}" destId="{59D90D2B-9239-470A-B3E9-4A7221F71D78}" srcOrd="0" destOrd="0" presId="urn:microsoft.com/office/officeart/2005/8/layout/vList2"/>
    <dgm:cxn modelId="{987B0A97-42C6-4463-98C6-CAF0D3B71AA5}" srcId="{83236FF9-7500-4763-8831-A82023C7DCB3}" destId="{C4CF5DB4-C9A1-4CB3-872E-F2FDB64FA941}" srcOrd="1" destOrd="0" parTransId="{E97D3699-EB43-482B-A416-1355886A7E7C}" sibTransId="{EFB4951E-658C-4FE0-AF9D-F647764C014B}"/>
    <dgm:cxn modelId="{34FC49D7-C8F8-44C1-85BD-E71D28D38FA9}" type="presOf" srcId="{83236FF9-7500-4763-8831-A82023C7DCB3}" destId="{F052C5D9-55A8-43F9-9E96-0FF48DBB07A7}" srcOrd="0" destOrd="0" presId="urn:microsoft.com/office/officeart/2005/8/layout/vList2"/>
    <dgm:cxn modelId="{BAABF36D-11B8-41CE-B0A7-A2026B9951B3}" srcId="{83236FF9-7500-4763-8831-A82023C7DCB3}" destId="{02553940-1F52-4EFC-96AB-2B39C8C5EFC1}" srcOrd="0" destOrd="0" parTransId="{C00954E5-2EBC-41F7-BAE5-0C27447A6143}" sibTransId="{11FC4278-8350-4E49-8DCE-6AA76B38A60D}"/>
    <dgm:cxn modelId="{03FBB7E5-D5A6-4870-841A-6252716A49FD}" type="presOf" srcId="{03DE3616-4FE2-4F76-A0FF-39D982D5B0DD}" destId="{91C67552-F06B-4B80-B4C8-EC5E96EF3A36}" srcOrd="0" destOrd="0" presId="urn:microsoft.com/office/officeart/2005/8/layout/vList2"/>
    <dgm:cxn modelId="{6C5F67CA-5639-40C3-B49E-CC154EC99DFC}" type="presOf" srcId="{9803AC3D-84A6-4426-A157-4D108974FE75}" destId="{62EC7787-D646-4ECB-B627-645BA4B125B2}" srcOrd="0" destOrd="0" presId="urn:microsoft.com/office/officeart/2005/8/layout/vList2"/>
    <dgm:cxn modelId="{BC8038E7-EFFF-4BB4-94FC-0BC3241F16CD}" srcId="{83236FF9-7500-4763-8831-A82023C7DCB3}" destId="{6DBAE6E3-6C47-462B-87E6-36BF00D8E2E9}" srcOrd="3" destOrd="0" parTransId="{02EABA3C-B4A0-4ACE-BFD4-7D916CEC1D86}" sibTransId="{B7167BFF-3FFF-491D-A68C-37621DBFDC49}"/>
    <dgm:cxn modelId="{B9C4EF82-F44D-47DD-A950-C83FDD1BA071}" type="presOf" srcId="{C4CF5DB4-C9A1-4CB3-872E-F2FDB64FA941}" destId="{752E9DB4-41FB-49D0-9CE5-A07D865BA753}" srcOrd="0" destOrd="0" presId="urn:microsoft.com/office/officeart/2005/8/layout/vList2"/>
    <dgm:cxn modelId="{1E799961-1E24-4459-926C-A8E1C0BF11D2}" srcId="{83236FF9-7500-4763-8831-A82023C7DCB3}" destId="{832AF02F-A537-4F59-8EEA-4D1EA4EB86E7}" srcOrd="4" destOrd="0" parTransId="{475D5DA3-8CF2-44BD-B81D-76765F179F5C}" sibTransId="{B6D6E05E-92C5-4EDB-84DD-688F3563EC37}"/>
    <dgm:cxn modelId="{5CBB8D73-3F61-475C-89A6-2ED4132EBA2B}" type="presParOf" srcId="{F052C5D9-55A8-43F9-9E96-0FF48DBB07A7}" destId="{2EEE0D78-0868-4E7A-AB77-1BEBA6A427AE}" srcOrd="0" destOrd="0" presId="urn:microsoft.com/office/officeart/2005/8/layout/vList2"/>
    <dgm:cxn modelId="{F9A74ED9-C7CC-4A30-847C-32D480DB0BFC}" type="presParOf" srcId="{F052C5D9-55A8-43F9-9E96-0FF48DBB07A7}" destId="{5DFB5A46-52AA-4879-A2E7-76F94E845BC5}" srcOrd="1" destOrd="0" presId="urn:microsoft.com/office/officeart/2005/8/layout/vList2"/>
    <dgm:cxn modelId="{A62F6603-3ED0-471D-8E39-4E5CACE5FC96}" type="presParOf" srcId="{F052C5D9-55A8-43F9-9E96-0FF48DBB07A7}" destId="{752E9DB4-41FB-49D0-9CE5-A07D865BA753}" srcOrd="2" destOrd="0" presId="urn:microsoft.com/office/officeart/2005/8/layout/vList2"/>
    <dgm:cxn modelId="{FD07A767-DE2A-4CB2-B651-097053A502AB}" type="presParOf" srcId="{F052C5D9-55A8-43F9-9E96-0FF48DBB07A7}" destId="{4C720F34-F3D4-4C37-B33A-610FF69F37EC}" srcOrd="3" destOrd="0" presId="urn:microsoft.com/office/officeart/2005/8/layout/vList2"/>
    <dgm:cxn modelId="{F7655B8C-1A5A-49BD-89B0-0EE175D86AA9}" type="presParOf" srcId="{F052C5D9-55A8-43F9-9E96-0FF48DBB07A7}" destId="{62EC7787-D646-4ECB-B627-645BA4B125B2}" srcOrd="4" destOrd="0" presId="urn:microsoft.com/office/officeart/2005/8/layout/vList2"/>
    <dgm:cxn modelId="{08CACE67-5DF5-4121-AF38-20C03EC08104}" type="presParOf" srcId="{F052C5D9-55A8-43F9-9E96-0FF48DBB07A7}" destId="{47DE6D02-3E88-4CA9-9AF7-F395EE2BB2F2}" srcOrd="5" destOrd="0" presId="urn:microsoft.com/office/officeart/2005/8/layout/vList2"/>
    <dgm:cxn modelId="{820F79B1-19CC-4392-A3C9-8DE3CDFDE59C}" type="presParOf" srcId="{F052C5D9-55A8-43F9-9E96-0FF48DBB07A7}" destId="{0CA65963-EA0D-4DD9-8884-B66EE142CC89}" srcOrd="6" destOrd="0" presId="urn:microsoft.com/office/officeart/2005/8/layout/vList2"/>
    <dgm:cxn modelId="{2D2AFA0E-F6E6-4AB8-8D39-60A33695A8C1}" type="presParOf" srcId="{F052C5D9-55A8-43F9-9E96-0FF48DBB07A7}" destId="{0BCCF0B6-FF01-4786-8407-1BC0A78F971A}" srcOrd="7" destOrd="0" presId="urn:microsoft.com/office/officeart/2005/8/layout/vList2"/>
    <dgm:cxn modelId="{ECED8E45-8945-42D4-BD18-30AB87874CC9}" type="presParOf" srcId="{F052C5D9-55A8-43F9-9E96-0FF48DBB07A7}" destId="{59D90D2B-9239-470A-B3E9-4A7221F71D78}" srcOrd="8" destOrd="0" presId="urn:microsoft.com/office/officeart/2005/8/layout/vList2"/>
    <dgm:cxn modelId="{E391E6DF-DE7E-47D2-B929-20B647391706}" type="presParOf" srcId="{F052C5D9-55A8-43F9-9E96-0FF48DBB07A7}" destId="{420A4152-D5D5-488F-B765-DBDB76411386}" srcOrd="9" destOrd="0" presId="urn:microsoft.com/office/officeart/2005/8/layout/vList2"/>
    <dgm:cxn modelId="{BCC3C20C-9D7C-4A1F-B399-D979C1140F1E}" type="presParOf" srcId="{F052C5D9-55A8-43F9-9E96-0FF48DBB07A7}" destId="{91C67552-F06B-4B80-B4C8-EC5E96EF3A3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877A8-6559-4F5F-9A20-135B74A0C07F}">
      <dsp:nvSpPr>
        <dsp:cNvPr id="0" name=""/>
        <dsp:cNvSpPr/>
      </dsp:nvSpPr>
      <dsp:spPr>
        <a:xfrm>
          <a:off x="0" y="828574"/>
          <a:ext cx="9144000" cy="155902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IN" sz="6500" kern="1200" dirty="0" smtClean="0">
              <a:solidFill>
                <a:srgbClr val="FF0066"/>
              </a:solidFill>
            </a:rPr>
            <a:t>DEEP LEARNING</a:t>
          </a:r>
          <a:endParaRPr lang="en-US" sz="6500" kern="1200" dirty="0">
            <a:solidFill>
              <a:srgbClr val="FF0066"/>
            </a:solidFill>
          </a:endParaRPr>
        </a:p>
      </dsp:txBody>
      <dsp:txXfrm>
        <a:off x="76105" y="904679"/>
        <a:ext cx="89917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6D2D9-15CC-4E8A-B2DE-1580882EF460}">
      <dsp:nvSpPr>
        <dsp:cNvPr id="0" name=""/>
        <dsp:cNvSpPr/>
      </dsp:nvSpPr>
      <dsp:spPr>
        <a:xfrm>
          <a:off x="0" y="8828"/>
          <a:ext cx="10515600" cy="21294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dirty="0" smtClean="0">
              <a:latin typeface="Times New Roman" panose="02020603050405020304" pitchFamily="18" charset="0"/>
              <a:cs typeface="Times New Roman" panose="02020603050405020304" pitchFamily="18" charset="0"/>
            </a:rPr>
            <a:t>Deep Learning</a:t>
          </a:r>
          <a:r>
            <a:rPr lang="en-US" sz="2600" kern="1200" dirty="0" smtClean="0">
              <a:latin typeface="Times New Roman" panose="02020603050405020304" pitchFamily="18" charset="0"/>
              <a:cs typeface="Times New Roman" panose="02020603050405020304" pitchFamily="18" charset="0"/>
            </a:rPr>
            <a:t> is like teaching a very enthusiastic but slightly forgetful intern (your computer) to recognize patterns, make predictions, or solve tasks by looking at lots of data. Instead of rules, you give it examples. It's like showing your dog 100 photos of treats until it knows how to fetch them every time.</a:t>
          </a:r>
          <a:endParaRPr lang="en-US" sz="2600" kern="1200" dirty="0">
            <a:latin typeface="Times New Roman" panose="02020603050405020304" pitchFamily="18" charset="0"/>
            <a:cs typeface="Times New Roman" panose="02020603050405020304" pitchFamily="18" charset="0"/>
          </a:endParaRPr>
        </a:p>
      </dsp:txBody>
      <dsp:txXfrm>
        <a:off x="103949" y="112777"/>
        <a:ext cx="10307702" cy="1921502"/>
      </dsp:txXfrm>
    </dsp:sp>
    <dsp:sp modelId="{A0E4574A-0156-4277-898B-C0BDAD086197}">
      <dsp:nvSpPr>
        <dsp:cNvPr id="0" name=""/>
        <dsp:cNvSpPr/>
      </dsp:nvSpPr>
      <dsp:spPr>
        <a:xfrm>
          <a:off x="0" y="2213109"/>
          <a:ext cx="10515600" cy="21294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dirty="0" smtClean="0">
              <a:solidFill>
                <a:srgbClr val="0070C0"/>
              </a:solidFill>
              <a:latin typeface="Times New Roman" panose="02020603050405020304" pitchFamily="18" charset="0"/>
              <a:cs typeface="Times New Roman" panose="02020603050405020304" pitchFamily="18" charset="0"/>
            </a:rPr>
            <a:t>Example</a:t>
          </a:r>
          <a:r>
            <a:rPr lang="en-US" sz="2600" kern="1200" dirty="0" smtClean="0">
              <a:solidFill>
                <a:srgbClr val="0070C0"/>
              </a:solidFill>
              <a:latin typeface="Times New Roman" panose="02020603050405020304" pitchFamily="18" charset="0"/>
              <a:cs typeface="Times New Roman" panose="02020603050405020304" pitchFamily="18" charset="0"/>
            </a:rPr>
            <a:t>: Imagine teaching your intern to recognize cats. You don’t tell them, “Cats have whiskers and fur.” Instead, you show them 10,000 cat pictures and say, “Go figure it out!”</a:t>
          </a:r>
          <a:endParaRPr lang="en-US" sz="2600" kern="1200" dirty="0">
            <a:solidFill>
              <a:srgbClr val="0070C0"/>
            </a:solidFill>
            <a:latin typeface="Times New Roman" panose="02020603050405020304" pitchFamily="18" charset="0"/>
            <a:cs typeface="Times New Roman" panose="02020603050405020304" pitchFamily="18" charset="0"/>
          </a:endParaRPr>
        </a:p>
      </dsp:txBody>
      <dsp:txXfrm>
        <a:off x="103949" y="2317058"/>
        <a:ext cx="10307702" cy="1921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1DAC7-B04B-419B-A195-E651C003D76A}">
      <dsp:nvSpPr>
        <dsp:cNvPr id="0" name=""/>
        <dsp:cNvSpPr/>
      </dsp:nvSpPr>
      <dsp:spPr>
        <a:xfrm>
          <a:off x="0" y="10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latin typeface="Times New Roman" panose="02020603050405020304" pitchFamily="18" charset="0"/>
              <a:cs typeface="Times New Roman" panose="02020603050405020304" pitchFamily="18" charset="0"/>
            </a:rPr>
            <a:t>ANNs are like brains but way dumber. They have </a:t>
          </a:r>
          <a:r>
            <a:rPr lang="en-US" sz="1600" b="1" kern="1200" smtClean="0">
              <a:latin typeface="Times New Roman" panose="02020603050405020304" pitchFamily="18" charset="0"/>
              <a:cs typeface="Times New Roman" panose="02020603050405020304" pitchFamily="18" charset="0"/>
            </a:rPr>
            <a:t>neurons</a:t>
          </a:r>
          <a:r>
            <a:rPr lang="en-US" sz="1600" kern="1200" smtClean="0">
              <a:latin typeface="Times New Roman" panose="02020603050405020304" pitchFamily="18" charset="0"/>
              <a:cs typeface="Times New Roman" panose="02020603050405020304" pitchFamily="18" charset="0"/>
            </a:rPr>
            <a:t> that pass information forward, kind of like a game of “telephone.” Each neuron receives some input, applies math (activation function), and decides how much to pass along.</a:t>
          </a:r>
          <a:endParaRPr lang="en-US" sz="1600" kern="1200">
            <a:latin typeface="Times New Roman" panose="02020603050405020304" pitchFamily="18" charset="0"/>
            <a:cs typeface="Times New Roman" panose="02020603050405020304" pitchFamily="18" charset="0"/>
          </a:endParaRPr>
        </a:p>
      </dsp:txBody>
      <dsp:txXfrm>
        <a:off x="29471" y="40280"/>
        <a:ext cx="10456658" cy="544777"/>
      </dsp:txXfrm>
    </dsp:sp>
    <dsp:sp modelId="{88D51DF5-3817-493C-8EAE-B509B54B59FD}">
      <dsp:nvSpPr>
        <dsp:cNvPr id="0" name=""/>
        <dsp:cNvSpPr/>
      </dsp:nvSpPr>
      <dsp:spPr>
        <a:xfrm>
          <a:off x="0" y="631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Funny Analogy</a:t>
          </a:r>
          <a:r>
            <a:rPr lang="en-US" sz="1600" kern="1200" smtClean="0">
              <a:latin typeface="Times New Roman" panose="02020603050405020304" pitchFamily="18" charset="0"/>
              <a:cs typeface="Times New Roman" panose="02020603050405020304" pitchFamily="18" charset="0"/>
            </a:rPr>
            <a:t>: It’s like deciding how much sugar to add to tea based on how sweet you want it. Too much (overfitting), and it’s undrinkable; too little (underfitting), and it’s bland.</a:t>
          </a:r>
          <a:endParaRPr lang="en-US" sz="1600" kern="1200">
            <a:latin typeface="Times New Roman" panose="02020603050405020304" pitchFamily="18" charset="0"/>
            <a:cs typeface="Times New Roman" panose="02020603050405020304" pitchFamily="18" charset="0"/>
          </a:endParaRPr>
        </a:p>
      </dsp:txBody>
      <dsp:txXfrm>
        <a:off x="29471" y="661280"/>
        <a:ext cx="10456658" cy="544777"/>
      </dsp:txXfrm>
    </dsp:sp>
    <dsp:sp modelId="{F2F259A2-23DB-4FC8-B677-107987F4524B}">
      <dsp:nvSpPr>
        <dsp:cNvPr id="0" name=""/>
        <dsp:cNvSpPr/>
      </dsp:nvSpPr>
      <dsp:spPr>
        <a:xfrm>
          <a:off x="0" y="1252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rgbClr val="C00000"/>
              </a:solidFill>
              <a:latin typeface="Times New Roman" panose="02020603050405020304" pitchFamily="18" charset="0"/>
              <a:cs typeface="Times New Roman" panose="02020603050405020304" pitchFamily="18" charset="0"/>
            </a:rPr>
            <a:t>Components of ANNs:</a:t>
          </a:r>
          <a:endParaRPr lang="en-US" sz="2000" kern="1200" dirty="0">
            <a:solidFill>
              <a:srgbClr val="C00000"/>
            </a:solidFill>
            <a:latin typeface="Times New Roman" panose="02020603050405020304" pitchFamily="18" charset="0"/>
            <a:cs typeface="Times New Roman" panose="02020603050405020304" pitchFamily="18" charset="0"/>
          </a:endParaRPr>
        </a:p>
      </dsp:txBody>
      <dsp:txXfrm>
        <a:off x="29471" y="1282280"/>
        <a:ext cx="10456658" cy="544777"/>
      </dsp:txXfrm>
    </dsp:sp>
    <dsp:sp modelId="{BF549A36-2D55-46B0-816B-A5A628BC45F0}">
      <dsp:nvSpPr>
        <dsp:cNvPr id="0" name=""/>
        <dsp:cNvSpPr/>
      </dsp:nvSpPr>
      <dsp:spPr>
        <a:xfrm>
          <a:off x="0" y="1873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1. Input Layer</a:t>
          </a:r>
          <a:r>
            <a:rPr lang="en-US" sz="1600" kern="1200" smtClean="0">
              <a:latin typeface="Times New Roman" panose="02020603050405020304" pitchFamily="18" charset="0"/>
              <a:cs typeface="Times New Roman" panose="02020603050405020304" pitchFamily="18" charset="0"/>
            </a:rPr>
            <a:t>: Takes raw data (like exam scores).</a:t>
          </a:r>
          <a:endParaRPr lang="en-US" sz="1600" kern="1200">
            <a:latin typeface="Times New Roman" panose="02020603050405020304" pitchFamily="18" charset="0"/>
            <a:cs typeface="Times New Roman" panose="02020603050405020304" pitchFamily="18" charset="0"/>
          </a:endParaRPr>
        </a:p>
      </dsp:txBody>
      <dsp:txXfrm>
        <a:off x="29471" y="1903280"/>
        <a:ext cx="10456658" cy="544777"/>
      </dsp:txXfrm>
    </dsp:sp>
    <dsp:sp modelId="{B5A77C9F-4E74-4C6A-BCD8-73C979002A98}">
      <dsp:nvSpPr>
        <dsp:cNvPr id="0" name=""/>
        <dsp:cNvSpPr/>
      </dsp:nvSpPr>
      <dsp:spPr>
        <a:xfrm>
          <a:off x="0" y="2494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2. Hidden Layers</a:t>
          </a:r>
          <a:r>
            <a:rPr lang="en-US" sz="1600" kern="1200" smtClean="0">
              <a:latin typeface="Times New Roman" panose="02020603050405020304" pitchFamily="18" charset="0"/>
              <a:cs typeface="Times New Roman" panose="02020603050405020304" pitchFamily="18" charset="0"/>
            </a:rPr>
            <a:t>: The chefs cooking your data into something useful.</a:t>
          </a:r>
          <a:endParaRPr lang="en-US" sz="1600" kern="1200">
            <a:latin typeface="Times New Roman" panose="02020603050405020304" pitchFamily="18" charset="0"/>
            <a:cs typeface="Times New Roman" panose="02020603050405020304" pitchFamily="18" charset="0"/>
          </a:endParaRPr>
        </a:p>
      </dsp:txBody>
      <dsp:txXfrm>
        <a:off x="29471" y="2524280"/>
        <a:ext cx="10456658" cy="544777"/>
      </dsp:txXfrm>
    </dsp:sp>
    <dsp:sp modelId="{B80632D7-58CD-46C2-93F9-1DB459DD3ADC}">
      <dsp:nvSpPr>
        <dsp:cNvPr id="0" name=""/>
        <dsp:cNvSpPr/>
      </dsp:nvSpPr>
      <dsp:spPr>
        <a:xfrm>
          <a:off x="0" y="3115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3. Output Layer</a:t>
          </a:r>
          <a:r>
            <a:rPr lang="en-US" sz="1600" kern="1200" smtClean="0">
              <a:latin typeface="Times New Roman" panose="02020603050405020304" pitchFamily="18" charset="0"/>
              <a:cs typeface="Times New Roman" panose="02020603050405020304" pitchFamily="18" charset="0"/>
            </a:rPr>
            <a:t>: The final dish—predictions, classifications, etc.</a:t>
          </a:r>
          <a:endParaRPr lang="en-US" sz="1600" kern="1200">
            <a:latin typeface="Times New Roman" panose="02020603050405020304" pitchFamily="18" charset="0"/>
            <a:cs typeface="Times New Roman" panose="02020603050405020304" pitchFamily="18" charset="0"/>
          </a:endParaRPr>
        </a:p>
      </dsp:txBody>
      <dsp:txXfrm>
        <a:off x="29471" y="3145280"/>
        <a:ext cx="10456658" cy="544777"/>
      </dsp:txXfrm>
    </dsp:sp>
    <dsp:sp modelId="{9E397986-0D46-4D05-9569-01518078A300}">
      <dsp:nvSpPr>
        <dsp:cNvPr id="0" name=""/>
        <dsp:cNvSpPr/>
      </dsp:nvSpPr>
      <dsp:spPr>
        <a:xfrm>
          <a:off x="0" y="3736809"/>
          <a:ext cx="10515600" cy="603719"/>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0070C0"/>
              </a:solidFill>
              <a:latin typeface="Times New Roman" panose="02020603050405020304" pitchFamily="18" charset="0"/>
              <a:cs typeface="Times New Roman" panose="02020603050405020304" pitchFamily="18" charset="0"/>
            </a:rPr>
            <a:t>Example</a:t>
          </a:r>
          <a:r>
            <a:rPr lang="en-US" sz="1600" kern="1200" dirty="0" smtClean="0">
              <a:solidFill>
                <a:srgbClr val="0070C0"/>
              </a:solidFill>
              <a:latin typeface="Times New Roman" panose="02020603050405020304" pitchFamily="18" charset="0"/>
              <a:cs typeface="Times New Roman" panose="02020603050405020304" pitchFamily="18" charset="0"/>
            </a:rPr>
            <a:t>: Predicting whether you’ll pass an exam based on your study hours and sleep.</a:t>
          </a:r>
          <a:endParaRPr lang="en-US" sz="1600" kern="1200" dirty="0">
            <a:solidFill>
              <a:srgbClr val="0070C0"/>
            </a:solidFill>
            <a:latin typeface="Times New Roman" panose="02020603050405020304" pitchFamily="18" charset="0"/>
            <a:cs typeface="Times New Roman" panose="02020603050405020304" pitchFamily="18" charset="0"/>
          </a:endParaRPr>
        </a:p>
      </dsp:txBody>
      <dsp:txXfrm>
        <a:off x="29471" y="3766280"/>
        <a:ext cx="10456658" cy="544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14C61-2142-4C1F-8E0E-B42432D3B11A}">
      <dsp:nvSpPr>
        <dsp:cNvPr id="0" name=""/>
        <dsp:cNvSpPr/>
      </dsp:nvSpPr>
      <dsp:spPr>
        <a:xfrm>
          <a:off x="0" y="623499"/>
          <a:ext cx="10515600"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Activation functions decide if a neuron “fires” or not. Think of it as deciding whether to laugh at a joke.</a:t>
          </a:r>
          <a:endParaRPr lang="en-US" sz="2800" kern="1200" dirty="0">
            <a:latin typeface="Times New Roman" panose="02020603050405020304" pitchFamily="18" charset="0"/>
            <a:cs typeface="Times New Roman" panose="02020603050405020304" pitchFamily="18" charset="0"/>
          </a:endParaRPr>
        </a:p>
      </dsp:txBody>
      <dsp:txXfrm>
        <a:off x="59399" y="682898"/>
        <a:ext cx="10396802" cy="1098002"/>
      </dsp:txXfrm>
    </dsp:sp>
    <dsp:sp modelId="{6C074E67-9169-406A-9D76-885FD7B32AB1}">
      <dsp:nvSpPr>
        <dsp:cNvPr id="0" name=""/>
        <dsp:cNvSpPr/>
      </dsp:nvSpPr>
      <dsp:spPr>
        <a:xfrm>
          <a:off x="0" y="2195412"/>
          <a:ext cx="10515600" cy="117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err="1" smtClean="0">
              <a:latin typeface="Times New Roman" panose="02020603050405020304" pitchFamily="18" charset="0"/>
              <a:cs typeface="Times New Roman" panose="02020603050405020304" pitchFamily="18" charset="0"/>
            </a:rPr>
            <a:t>ReLU</a:t>
          </a:r>
          <a:r>
            <a:rPr lang="en-US" sz="2400" b="1" kern="1200" dirty="0" smtClean="0">
              <a:latin typeface="Times New Roman" panose="02020603050405020304" pitchFamily="18" charset="0"/>
              <a:cs typeface="Times New Roman" panose="02020603050405020304" pitchFamily="18" charset="0"/>
            </a:rPr>
            <a:t> (Rectified Linear Unit)</a:t>
          </a:r>
          <a:r>
            <a:rPr lang="en-US" sz="2400" kern="1200" dirty="0" smtClean="0">
              <a:latin typeface="Times New Roman" panose="02020603050405020304" pitchFamily="18" charset="0"/>
              <a:cs typeface="Times New Roman" panose="02020603050405020304" pitchFamily="18" charset="0"/>
            </a:rPr>
            <a:t>: If it’s funny, laugh; if it’s not, stay silent.</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20000"/>
            </a:spcAft>
            <a:buChar char="••"/>
          </a:pPr>
          <a:r>
            <a:rPr lang="en-US" sz="2400" b="1" kern="1200" dirty="0" smtClean="0">
              <a:latin typeface="Times New Roman" panose="02020603050405020304" pitchFamily="18" charset="0"/>
              <a:cs typeface="Times New Roman" panose="02020603050405020304" pitchFamily="18" charset="0"/>
            </a:rPr>
            <a:t>Sigmoid</a:t>
          </a:r>
          <a:r>
            <a:rPr lang="en-US" sz="2400" kern="1200" dirty="0" smtClean="0">
              <a:latin typeface="Times New Roman" panose="02020603050405020304" pitchFamily="18" charset="0"/>
              <a:cs typeface="Times New Roman" panose="02020603050405020304" pitchFamily="18" charset="0"/>
            </a:rPr>
            <a:t>: Laugh a little for meh jokes, a lot for great ones.</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20000"/>
            </a:spcAft>
            <a:buChar char="••"/>
          </a:pPr>
          <a:r>
            <a:rPr lang="en-US" sz="2400" b="1" kern="1200" dirty="0" err="1" smtClean="0">
              <a:latin typeface="Times New Roman" panose="02020603050405020304" pitchFamily="18" charset="0"/>
              <a:cs typeface="Times New Roman" panose="02020603050405020304" pitchFamily="18" charset="0"/>
            </a:rPr>
            <a:t>Tanh</a:t>
          </a:r>
          <a:r>
            <a:rPr lang="en-US" sz="2400" kern="1200" dirty="0" smtClean="0">
              <a:latin typeface="Times New Roman" panose="02020603050405020304" pitchFamily="18" charset="0"/>
              <a:cs typeface="Times New Roman" panose="02020603050405020304" pitchFamily="18" charset="0"/>
            </a:rPr>
            <a:t>: Laugh hard but balance it with some “seriousness.”</a:t>
          </a:r>
          <a:endParaRPr lang="en-US" sz="2400" kern="1200" dirty="0">
            <a:latin typeface="Times New Roman" panose="02020603050405020304" pitchFamily="18" charset="0"/>
            <a:cs typeface="Times New Roman" panose="02020603050405020304" pitchFamily="18" charset="0"/>
          </a:endParaRPr>
        </a:p>
      </dsp:txBody>
      <dsp:txXfrm>
        <a:off x="0" y="2195412"/>
        <a:ext cx="10515600" cy="11773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87199-1EA9-4915-A70C-162AFA0B054A}">
      <dsp:nvSpPr>
        <dsp:cNvPr id="0" name=""/>
        <dsp:cNvSpPr/>
      </dsp:nvSpPr>
      <dsp:spPr>
        <a:xfrm>
          <a:off x="0" y="1226"/>
          <a:ext cx="10515600" cy="144029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This is where your model learns to improve, like a toddler trying to stack blocks without knocking them down.</a:t>
          </a:r>
          <a:endParaRPr lang="en-US" sz="2800" kern="1200" dirty="0">
            <a:latin typeface="Times New Roman" panose="02020603050405020304" pitchFamily="18" charset="0"/>
            <a:cs typeface="Times New Roman" panose="02020603050405020304" pitchFamily="18" charset="0"/>
          </a:endParaRPr>
        </a:p>
      </dsp:txBody>
      <dsp:txXfrm>
        <a:off x="70309" y="71535"/>
        <a:ext cx="10374982" cy="1299673"/>
      </dsp:txXfrm>
    </dsp:sp>
    <dsp:sp modelId="{4571B6EC-8687-46A0-BA4E-4D675A1738BF}">
      <dsp:nvSpPr>
        <dsp:cNvPr id="0" name=""/>
        <dsp:cNvSpPr/>
      </dsp:nvSpPr>
      <dsp:spPr>
        <a:xfrm>
          <a:off x="0" y="1455523"/>
          <a:ext cx="10515600" cy="144029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solidFill>
                <a:srgbClr val="C00000"/>
              </a:solidFill>
              <a:latin typeface="Times New Roman" panose="02020603050405020304" pitchFamily="18" charset="0"/>
              <a:cs typeface="Times New Roman" panose="02020603050405020304" pitchFamily="18" charset="0"/>
            </a:rPr>
            <a:t>Gradient Descent</a:t>
          </a:r>
          <a:r>
            <a:rPr lang="en-US" sz="2800" kern="1200" dirty="0" smtClean="0">
              <a:solidFill>
                <a:srgbClr val="C00000"/>
              </a:solidFill>
              <a:latin typeface="Times New Roman" panose="02020603050405020304" pitchFamily="18" charset="0"/>
              <a:cs typeface="Times New Roman" panose="02020603050405020304" pitchFamily="18" charset="0"/>
            </a:rPr>
            <a:t>: </a:t>
          </a:r>
          <a:r>
            <a:rPr lang="en-US" sz="2800" kern="1200" dirty="0" smtClean="0">
              <a:latin typeface="Times New Roman" panose="02020603050405020304" pitchFamily="18" charset="0"/>
              <a:cs typeface="Times New Roman" panose="02020603050405020304" pitchFamily="18" charset="0"/>
            </a:rPr>
            <a:t>Imagine walking down a hill blindfolded. You take small steps (learning rate) to avoid tripping but hope to reach the bottom (minimum loss).</a:t>
          </a:r>
          <a:endParaRPr lang="en-US" sz="2800" kern="1200" dirty="0">
            <a:latin typeface="Times New Roman" panose="02020603050405020304" pitchFamily="18" charset="0"/>
            <a:cs typeface="Times New Roman" panose="02020603050405020304" pitchFamily="18" charset="0"/>
          </a:endParaRPr>
        </a:p>
      </dsp:txBody>
      <dsp:txXfrm>
        <a:off x="70309" y="1525832"/>
        <a:ext cx="10374982" cy="1299673"/>
      </dsp:txXfrm>
    </dsp:sp>
    <dsp:sp modelId="{7F815B13-7934-43BC-8929-3B7D5053091E}">
      <dsp:nvSpPr>
        <dsp:cNvPr id="0" name=""/>
        <dsp:cNvSpPr/>
      </dsp:nvSpPr>
      <dsp:spPr>
        <a:xfrm>
          <a:off x="0" y="2909820"/>
          <a:ext cx="10515600" cy="144029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solidFill>
                <a:srgbClr val="C00000"/>
              </a:solidFill>
              <a:latin typeface="Times New Roman" panose="02020603050405020304" pitchFamily="18" charset="0"/>
              <a:cs typeface="Times New Roman" panose="02020603050405020304" pitchFamily="18" charset="0"/>
            </a:rPr>
            <a:t>Backpropagation</a:t>
          </a:r>
          <a:r>
            <a:rPr lang="en-US" sz="2800" kern="1200" dirty="0" smtClean="0">
              <a:solidFill>
                <a:srgbClr val="C00000"/>
              </a:solidFill>
              <a:latin typeface="Times New Roman" panose="02020603050405020304" pitchFamily="18" charset="0"/>
              <a:cs typeface="Times New Roman" panose="02020603050405020304" pitchFamily="18" charset="0"/>
            </a:rPr>
            <a:t>: </a:t>
          </a:r>
          <a:r>
            <a:rPr lang="en-US" sz="2800" kern="1200" dirty="0" smtClean="0">
              <a:latin typeface="Times New Roman" panose="02020603050405020304" pitchFamily="18" charset="0"/>
              <a:cs typeface="Times New Roman" panose="02020603050405020304" pitchFamily="18" charset="0"/>
            </a:rPr>
            <a:t>When the toddler messes up, you shout, “Hey, fix your hand placement!” Errors flow backward, adjusting connections.</a:t>
          </a:r>
          <a:endParaRPr lang="en-US" sz="2800" kern="1200" dirty="0">
            <a:latin typeface="Times New Roman" panose="02020603050405020304" pitchFamily="18" charset="0"/>
            <a:cs typeface="Times New Roman" panose="02020603050405020304" pitchFamily="18" charset="0"/>
          </a:endParaRPr>
        </a:p>
      </dsp:txBody>
      <dsp:txXfrm>
        <a:off x="70309" y="2980129"/>
        <a:ext cx="10374982" cy="12996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A141C-776E-4218-9F9A-91B5B524DA62}">
      <dsp:nvSpPr>
        <dsp:cNvPr id="0" name=""/>
        <dsp:cNvSpPr/>
      </dsp:nvSpPr>
      <dsp:spPr>
        <a:xfrm>
          <a:off x="0" y="16389"/>
          <a:ext cx="11212497" cy="75477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i="0" kern="1200" baseline="0" smtClean="0"/>
            <a:t>1. Feedforward Neural Network (FNN)</a:t>
          </a:r>
          <a:r>
            <a:rPr lang="en-US" sz="1900" b="0" i="0" kern="1200" baseline="0" smtClean="0"/>
            <a:t>: Straightforward—data flows one way like a train on tracks.</a:t>
          </a:r>
          <a:endParaRPr lang="en-US" sz="1900" kern="1200"/>
        </a:p>
      </dsp:txBody>
      <dsp:txXfrm>
        <a:off x="36845" y="53234"/>
        <a:ext cx="11138807" cy="681087"/>
      </dsp:txXfrm>
    </dsp:sp>
    <dsp:sp modelId="{46C33145-9073-48B6-8FF5-B325CC2D6E88}">
      <dsp:nvSpPr>
        <dsp:cNvPr id="0" name=""/>
        <dsp:cNvSpPr/>
      </dsp:nvSpPr>
      <dsp:spPr>
        <a:xfrm>
          <a:off x="0" y="771167"/>
          <a:ext cx="1121249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97"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b="0" i="0" kern="1200" baseline="0" dirty="0" smtClean="0">
              <a:solidFill>
                <a:srgbClr val="0070C0"/>
              </a:solidFill>
              <a:effectLst/>
            </a:rPr>
            <a:t>Example: Predicting house prices.</a:t>
          </a:r>
          <a:endParaRPr lang="en-US" sz="1500" b="0" kern="1200" dirty="0">
            <a:solidFill>
              <a:srgbClr val="0070C0"/>
            </a:solidFill>
            <a:effectLst/>
          </a:endParaRPr>
        </a:p>
      </dsp:txBody>
      <dsp:txXfrm>
        <a:off x="0" y="771167"/>
        <a:ext cx="11212497" cy="314640"/>
      </dsp:txXfrm>
    </dsp:sp>
    <dsp:sp modelId="{FD2100CA-122B-443B-85D7-035C40B9217D}">
      <dsp:nvSpPr>
        <dsp:cNvPr id="0" name=""/>
        <dsp:cNvSpPr/>
      </dsp:nvSpPr>
      <dsp:spPr>
        <a:xfrm>
          <a:off x="0" y="1085807"/>
          <a:ext cx="11212497" cy="75477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i="0" kern="1200" baseline="0" smtClean="0"/>
            <a:t>2. Convolutional Neural Network (CNN)</a:t>
          </a:r>
          <a:r>
            <a:rPr lang="en-US" sz="1900" b="0" i="0" kern="1200" baseline="0" smtClean="0"/>
            <a:t>: Great for image recognition, like spotting Wally in a “Where’s Waldo?” book.</a:t>
          </a:r>
          <a:endParaRPr lang="en-US" sz="1900" kern="1200"/>
        </a:p>
      </dsp:txBody>
      <dsp:txXfrm>
        <a:off x="36845" y="1122652"/>
        <a:ext cx="11138807" cy="681087"/>
      </dsp:txXfrm>
    </dsp:sp>
    <dsp:sp modelId="{D95BDC7D-FDF7-48A2-A86D-1E2148F9B198}">
      <dsp:nvSpPr>
        <dsp:cNvPr id="0" name=""/>
        <dsp:cNvSpPr/>
      </dsp:nvSpPr>
      <dsp:spPr>
        <a:xfrm>
          <a:off x="0" y="1840585"/>
          <a:ext cx="1121249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97"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i="0" kern="1200" baseline="0" dirty="0" smtClean="0">
              <a:solidFill>
                <a:srgbClr val="0070C0"/>
              </a:solidFill>
            </a:rPr>
            <a:t>Example</a:t>
          </a:r>
          <a:r>
            <a:rPr lang="en-US" sz="1500" b="0" i="0" kern="1200" baseline="0" dirty="0" smtClean="0">
              <a:solidFill>
                <a:srgbClr val="0070C0"/>
              </a:solidFill>
            </a:rPr>
            <a:t>: Identifying dogs vs. cats in photos.</a:t>
          </a:r>
          <a:endParaRPr lang="en-US" sz="1500" kern="1200" dirty="0">
            <a:solidFill>
              <a:srgbClr val="0070C0"/>
            </a:solidFill>
          </a:endParaRPr>
        </a:p>
      </dsp:txBody>
      <dsp:txXfrm>
        <a:off x="0" y="1840585"/>
        <a:ext cx="11212497" cy="314640"/>
      </dsp:txXfrm>
    </dsp:sp>
    <dsp:sp modelId="{02F9C068-8311-4CE5-9145-83D66ADCCE04}">
      <dsp:nvSpPr>
        <dsp:cNvPr id="0" name=""/>
        <dsp:cNvSpPr/>
      </dsp:nvSpPr>
      <dsp:spPr>
        <a:xfrm>
          <a:off x="0" y="2155225"/>
          <a:ext cx="11212497" cy="75477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i="0" kern="1200" baseline="0" smtClean="0">
              <a:latin typeface="Times New Roman" panose="02020603050405020304" pitchFamily="18" charset="0"/>
              <a:cs typeface="Times New Roman" panose="02020603050405020304" pitchFamily="18" charset="0"/>
            </a:rPr>
            <a:t>3. Recurrent Neural Network (RNN)</a:t>
          </a:r>
          <a:r>
            <a:rPr lang="en-US" sz="1900" b="0" i="0" kern="1200" baseline="0" smtClean="0">
              <a:latin typeface="Times New Roman" panose="02020603050405020304" pitchFamily="18" charset="0"/>
              <a:cs typeface="Times New Roman" panose="02020603050405020304" pitchFamily="18" charset="0"/>
            </a:rPr>
            <a:t>: Has memory, like that friend who reminds you of all your embarrassing moments.</a:t>
          </a:r>
          <a:endParaRPr lang="en-US" sz="1900" kern="1200">
            <a:latin typeface="Times New Roman" panose="02020603050405020304" pitchFamily="18" charset="0"/>
            <a:cs typeface="Times New Roman" panose="02020603050405020304" pitchFamily="18" charset="0"/>
          </a:endParaRPr>
        </a:p>
      </dsp:txBody>
      <dsp:txXfrm>
        <a:off x="36845" y="2192070"/>
        <a:ext cx="11138807" cy="681087"/>
      </dsp:txXfrm>
    </dsp:sp>
    <dsp:sp modelId="{345FB7EE-D161-41B8-A5F4-19906F0BE0F3}">
      <dsp:nvSpPr>
        <dsp:cNvPr id="0" name=""/>
        <dsp:cNvSpPr/>
      </dsp:nvSpPr>
      <dsp:spPr>
        <a:xfrm>
          <a:off x="0" y="2910002"/>
          <a:ext cx="1121249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97"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i="0" kern="1200" baseline="0" dirty="0" smtClean="0">
              <a:solidFill>
                <a:srgbClr val="0070C0"/>
              </a:solidFill>
            </a:rPr>
            <a:t>Example</a:t>
          </a:r>
          <a:r>
            <a:rPr lang="en-US" sz="1500" b="0" i="0" kern="1200" baseline="0" dirty="0" smtClean="0">
              <a:solidFill>
                <a:srgbClr val="0070C0"/>
              </a:solidFill>
            </a:rPr>
            <a:t>: Predicting the next word in a sentence.</a:t>
          </a:r>
          <a:endParaRPr lang="en-US" sz="1500" kern="1200" dirty="0">
            <a:solidFill>
              <a:srgbClr val="0070C0"/>
            </a:solidFill>
          </a:endParaRPr>
        </a:p>
      </dsp:txBody>
      <dsp:txXfrm>
        <a:off x="0" y="2910002"/>
        <a:ext cx="11212497" cy="314640"/>
      </dsp:txXfrm>
    </dsp:sp>
    <dsp:sp modelId="{D05F418D-254C-4E59-B769-6F5390374F85}">
      <dsp:nvSpPr>
        <dsp:cNvPr id="0" name=""/>
        <dsp:cNvSpPr/>
      </dsp:nvSpPr>
      <dsp:spPr>
        <a:xfrm>
          <a:off x="0" y="3224642"/>
          <a:ext cx="11212497" cy="75477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i="0" kern="1200" baseline="0" smtClean="0"/>
            <a:t>4. Generative Adversarial Networks (GANs)</a:t>
          </a:r>
          <a:r>
            <a:rPr lang="en-US" sz="1900" b="0" i="0" kern="1200" baseline="0" smtClean="0"/>
            <a:t>: Two networks fight—a forger (Generator) and a detective (Discriminator).</a:t>
          </a:r>
          <a:endParaRPr lang="en-US" sz="1900" kern="1200"/>
        </a:p>
      </dsp:txBody>
      <dsp:txXfrm>
        <a:off x="36845" y="3261487"/>
        <a:ext cx="11138807" cy="681087"/>
      </dsp:txXfrm>
    </dsp:sp>
    <dsp:sp modelId="{636EF9C8-E486-4D03-BB17-9F84B9BA6ACA}">
      <dsp:nvSpPr>
        <dsp:cNvPr id="0" name=""/>
        <dsp:cNvSpPr/>
      </dsp:nvSpPr>
      <dsp:spPr>
        <a:xfrm>
          <a:off x="0" y="3979420"/>
          <a:ext cx="1121249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97"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i="0" kern="1200" baseline="0" dirty="0" smtClean="0">
              <a:solidFill>
                <a:srgbClr val="0070C0"/>
              </a:solidFill>
            </a:rPr>
            <a:t>Example</a:t>
          </a:r>
          <a:r>
            <a:rPr lang="en-US" sz="1500" b="0" i="0" kern="1200" baseline="0" dirty="0" smtClean="0">
              <a:solidFill>
                <a:srgbClr val="0070C0"/>
              </a:solidFill>
            </a:rPr>
            <a:t>: Making fake celebrity faces (</a:t>
          </a:r>
          <a:r>
            <a:rPr lang="en-US" sz="1500" b="0" i="0" kern="1200" baseline="0" dirty="0" err="1" smtClean="0">
              <a:solidFill>
                <a:srgbClr val="0070C0"/>
              </a:solidFill>
            </a:rPr>
            <a:t>deepfakes</a:t>
          </a:r>
          <a:r>
            <a:rPr lang="en-US" sz="1500" b="0" i="0" kern="1200" baseline="0" dirty="0" smtClean="0">
              <a:solidFill>
                <a:srgbClr val="0070C0"/>
              </a:solidFill>
            </a:rPr>
            <a:t>).</a:t>
          </a:r>
          <a:endParaRPr lang="en-US" sz="1500" kern="1200" dirty="0">
            <a:solidFill>
              <a:srgbClr val="0070C0"/>
            </a:solidFill>
          </a:endParaRPr>
        </a:p>
      </dsp:txBody>
      <dsp:txXfrm>
        <a:off x="0" y="3979420"/>
        <a:ext cx="11212497" cy="314640"/>
      </dsp:txXfrm>
    </dsp:sp>
    <dsp:sp modelId="{57493FA2-AD68-44A2-9754-FBA07A60C807}">
      <dsp:nvSpPr>
        <dsp:cNvPr id="0" name=""/>
        <dsp:cNvSpPr/>
      </dsp:nvSpPr>
      <dsp:spPr>
        <a:xfrm>
          <a:off x="0" y="4294060"/>
          <a:ext cx="11212497" cy="75477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i="0" kern="1200" baseline="0" smtClean="0"/>
            <a:t>5. Transformers</a:t>
          </a:r>
          <a:r>
            <a:rPr lang="en-US" sz="1900" b="0" i="0" kern="1200" baseline="0" smtClean="0"/>
            <a:t>: The cool kids of NLP (Natural Language Processing). They understand context better than you.</a:t>
          </a:r>
          <a:endParaRPr lang="en-US" sz="1900" kern="1200"/>
        </a:p>
      </dsp:txBody>
      <dsp:txXfrm>
        <a:off x="36845" y="4330905"/>
        <a:ext cx="11138807" cy="681087"/>
      </dsp:txXfrm>
    </dsp:sp>
    <dsp:sp modelId="{57DD90FF-B2AB-45C3-BD2A-03DE2DF745B2}">
      <dsp:nvSpPr>
        <dsp:cNvPr id="0" name=""/>
        <dsp:cNvSpPr/>
      </dsp:nvSpPr>
      <dsp:spPr>
        <a:xfrm>
          <a:off x="0" y="5048838"/>
          <a:ext cx="1121249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997"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i="0" kern="1200" baseline="0" dirty="0" smtClean="0">
              <a:solidFill>
                <a:srgbClr val="0070C0"/>
              </a:solidFill>
            </a:rPr>
            <a:t>Example</a:t>
          </a:r>
          <a:r>
            <a:rPr lang="en-US" sz="1500" b="0" i="0" kern="1200" baseline="0" dirty="0" smtClean="0">
              <a:solidFill>
                <a:srgbClr val="0070C0"/>
              </a:solidFill>
            </a:rPr>
            <a:t>: </a:t>
          </a:r>
          <a:r>
            <a:rPr lang="en-US" sz="1500" b="0" i="0" kern="1200" baseline="0" dirty="0" err="1" smtClean="0">
              <a:solidFill>
                <a:srgbClr val="0070C0"/>
              </a:solidFill>
            </a:rPr>
            <a:t>ChatGPT</a:t>
          </a:r>
          <a:r>
            <a:rPr lang="en-US" sz="1500" b="0" i="0" kern="1200" baseline="0" dirty="0" smtClean="0">
              <a:solidFill>
                <a:srgbClr val="0070C0"/>
              </a:solidFill>
            </a:rPr>
            <a:t> itself!</a:t>
          </a:r>
          <a:endParaRPr lang="en-US" sz="1500" kern="1200" dirty="0">
            <a:solidFill>
              <a:srgbClr val="0070C0"/>
            </a:solidFill>
          </a:endParaRPr>
        </a:p>
      </dsp:txBody>
      <dsp:txXfrm>
        <a:off x="0" y="5048838"/>
        <a:ext cx="11212497" cy="3146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0D78-0868-4E7A-AB77-1BEBA6A427AE}">
      <dsp:nvSpPr>
        <dsp:cNvPr id="0" name=""/>
        <dsp:cNvSpPr/>
      </dsp:nvSpPr>
      <dsp:spPr>
        <a:xfrm>
          <a:off x="0" y="63417"/>
          <a:ext cx="10515600" cy="64759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0" kern="1200" baseline="0" dirty="0" smtClean="0">
              <a:solidFill>
                <a:srgbClr val="C00000"/>
              </a:solidFill>
            </a:rPr>
            <a:t>Gradient Descent Variants</a:t>
          </a:r>
          <a:r>
            <a:rPr lang="en-US" sz="2700" b="0" i="0" kern="1200" baseline="0" dirty="0" smtClean="0">
              <a:solidFill>
                <a:srgbClr val="C00000"/>
              </a:solidFill>
            </a:rPr>
            <a:t>:</a:t>
          </a:r>
          <a:endParaRPr lang="en-US" sz="2700" kern="1200" dirty="0">
            <a:solidFill>
              <a:srgbClr val="C00000"/>
            </a:solidFill>
          </a:endParaRPr>
        </a:p>
      </dsp:txBody>
      <dsp:txXfrm>
        <a:off x="31613" y="95030"/>
        <a:ext cx="10452374" cy="584369"/>
      </dsp:txXfrm>
    </dsp:sp>
    <dsp:sp modelId="{752E9DB4-41FB-49D0-9CE5-A07D865BA753}">
      <dsp:nvSpPr>
        <dsp:cNvPr id="0" name=""/>
        <dsp:cNvSpPr/>
      </dsp:nvSpPr>
      <dsp:spPr>
        <a:xfrm>
          <a:off x="0" y="788772"/>
          <a:ext cx="10515600" cy="64759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0" kern="1200" baseline="0" smtClean="0"/>
            <a:t>1. SGD</a:t>
          </a:r>
          <a:r>
            <a:rPr lang="en-US" sz="2700" b="0" i="0" kern="1200" baseline="0" smtClean="0"/>
            <a:t>: Takes small steps.</a:t>
          </a:r>
          <a:endParaRPr lang="en-US" sz="2700" kern="1200"/>
        </a:p>
      </dsp:txBody>
      <dsp:txXfrm>
        <a:off x="31613" y="820385"/>
        <a:ext cx="10452374" cy="584369"/>
      </dsp:txXfrm>
    </dsp:sp>
    <dsp:sp modelId="{62EC7787-D646-4ECB-B627-645BA4B125B2}">
      <dsp:nvSpPr>
        <dsp:cNvPr id="0" name=""/>
        <dsp:cNvSpPr/>
      </dsp:nvSpPr>
      <dsp:spPr>
        <a:xfrm>
          <a:off x="0" y="1514127"/>
          <a:ext cx="10515600" cy="64759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0" kern="1200" baseline="0" smtClean="0"/>
            <a:t>2. Adam</a:t>
          </a:r>
          <a:r>
            <a:rPr lang="en-US" sz="2700" b="0" i="0" kern="1200" baseline="0" smtClean="0"/>
            <a:t>: Smarter steps (like using a GPS).</a:t>
          </a:r>
          <a:endParaRPr lang="en-US" sz="2700" kern="1200"/>
        </a:p>
      </dsp:txBody>
      <dsp:txXfrm>
        <a:off x="31613" y="1545740"/>
        <a:ext cx="10452374" cy="584369"/>
      </dsp:txXfrm>
    </dsp:sp>
    <dsp:sp modelId="{0CA65963-EA0D-4DD9-8884-B66EE142CC89}">
      <dsp:nvSpPr>
        <dsp:cNvPr id="0" name=""/>
        <dsp:cNvSpPr/>
      </dsp:nvSpPr>
      <dsp:spPr>
        <a:xfrm>
          <a:off x="0" y="2239482"/>
          <a:ext cx="10515600" cy="64759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0" kern="1200" baseline="0" dirty="0" smtClean="0">
              <a:solidFill>
                <a:srgbClr val="C00000"/>
              </a:solidFill>
            </a:rPr>
            <a:t>Loss </a:t>
          </a:r>
          <a:r>
            <a:rPr lang="en-US" sz="2700" b="1" i="0" kern="1200" baseline="0" dirty="0" smtClean="0">
              <a:solidFill>
                <a:srgbClr val="C00000"/>
              </a:solidFill>
              <a:latin typeface="Times New Roman" panose="02020603050405020304" pitchFamily="18" charset="0"/>
              <a:cs typeface="Times New Roman" panose="02020603050405020304" pitchFamily="18" charset="0"/>
            </a:rPr>
            <a:t>Functions</a:t>
          </a:r>
          <a:r>
            <a:rPr lang="en-US" sz="2700" b="0" i="0" kern="1200" baseline="0" dirty="0" smtClean="0">
              <a:solidFill>
                <a:srgbClr val="C00000"/>
              </a:solidFill>
            </a:rPr>
            <a:t>:</a:t>
          </a:r>
          <a:endParaRPr lang="en-US" sz="2700" kern="1200" dirty="0">
            <a:solidFill>
              <a:srgbClr val="C00000"/>
            </a:solidFill>
          </a:endParaRPr>
        </a:p>
      </dsp:txBody>
      <dsp:txXfrm>
        <a:off x="31613" y="2271095"/>
        <a:ext cx="10452374" cy="584369"/>
      </dsp:txXfrm>
    </dsp:sp>
    <dsp:sp modelId="{59D90D2B-9239-470A-B3E9-4A7221F71D78}">
      <dsp:nvSpPr>
        <dsp:cNvPr id="0" name=""/>
        <dsp:cNvSpPr/>
      </dsp:nvSpPr>
      <dsp:spPr>
        <a:xfrm>
          <a:off x="0" y="2964837"/>
          <a:ext cx="10515600" cy="64759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0" kern="1200" baseline="0" smtClean="0"/>
            <a:t>1. Cross-Entropy Loss</a:t>
          </a:r>
          <a:r>
            <a:rPr lang="en-US" sz="2700" b="0" i="0" kern="1200" baseline="0" smtClean="0"/>
            <a:t>: For classification tasks.</a:t>
          </a:r>
          <a:endParaRPr lang="en-US" sz="2700" kern="1200"/>
        </a:p>
      </dsp:txBody>
      <dsp:txXfrm>
        <a:off x="31613" y="2996450"/>
        <a:ext cx="10452374" cy="584369"/>
      </dsp:txXfrm>
    </dsp:sp>
    <dsp:sp modelId="{91C67552-F06B-4B80-B4C8-EC5E96EF3A36}">
      <dsp:nvSpPr>
        <dsp:cNvPr id="0" name=""/>
        <dsp:cNvSpPr/>
      </dsp:nvSpPr>
      <dsp:spPr>
        <a:xfrm>
          <a:off x="0" y="3690192"/>
          <a:ext cx="10515600" cy="64759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0" kern="1200" baseline="0" smtClean="0"/>
            <a:t>2. Mean Squared Error (MSE)</a:t>
          </a:r>
          <a:r>
            <a:rPr lang="en-US" sz="2700" b="0" i="0" kern="1200" baseline="0" smtClean="0"/>
            <a:t>: For regression tasks.</a:t>
          </a:r>
          <a:endParaRPr lang="en-US" sz="2700" kern="1200"/>
        </a:p>
      </dsp:txBody>
      <dsp:txXfrm>
        <a:off x="31613" y="3721805"/>
        <a:ext cx="10452374"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3E317C-A968-4582-A42C-BD693789EB7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224092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E317C-A968-4582-A42C-BD693789EB7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415605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E317C-A968-4582-A42C-BD693789EB7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335940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E317C-A968-4582-A42C-BD693789EB7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417617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3E317C-A968-4582-A42C-BD693789EB7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13285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3E317C-A968-4582-A42C-BD693789EB7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77524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3E317C-A968-4582-A42C-BD693789EB76}"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216559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3E317C-A968-4582-A42C-BD693789EB76}"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53714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E317C-A968-4582-A42C-BD693789EB76}"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121527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3E317C-A968-4582-A42C-BD693789EB7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266127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3E317C-A968-4582-A42C-BD693789EB7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C9355-2727-4FFD-BFC8-4C49FCC00987}" type="slidenum">
              <a:rPr lang="en-US" smtClean="0"/>
              <a:t>‹#›</a:t>
            </a:fld>
            <a:endParaRPr lang="en-US"/>
          </a:p>
        </p:txBody>
      </p:sp>
    </p:spTree>
    <p:extLst>
      <p:ext uri="{BB962C8B-B14F-4D97-AF65-F5344CB8AC3E}">
        <p14:creationId xmlns:p14="http://schemas.microsoft.com/office/powerpoint/2010/main" val="22914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E317C-A968-4582-A42C-BD693789EB76}" type="datetimeFigureOut">
              <a:rPr lang="en-US" smtClean="0"/>
              <a:t>12/30/2024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C9355-2727-4FFD-BFC8-4C49FCC00987}" type="slidenum">
              <a:rPr lang="en-US" smtClean="0"/>
              <a:t>‹#›</a:t>
            </a:fld>
            <a:endParaRPr lang="en-US"/>
          </a:p>
        </p:txBody>
      </p:sp>
    </p:spTree>
    <p:extLst>
      <p:ext uri="{BB962C8B-B14F-4D97-AF65-F5344CB8AC3E}">
        <p14:creationId xmlns:p14="http://schemas.microsoft.com/office/powerpoint/2010/main" val="398604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3461186"/>
              </p:ext>
            </p:extLst>
          </p:nvPr>
        </p:nvGraphicFramePr>
        <p:xfrm>
          <a:off x="1568388" y="1610634"/>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72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66"/>
                </a:solidFill>
                <a:latin typeface="Times New Roman" panose="02020603050405020304" pitchFamily="18" charset="0"/>
                <a:cs typeface="Times New Roman" panose="02020603050405020304" pitchFamily="18" charset="0"/>
              </a:rPr>
              <a:t>Deep Learning</a:t>
            </a:r>
            <a:endParaRPr 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48875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57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66"/>
                </a:solidFill>
                <a:latin typeface="Times New Roman" panose="02020603050405020304" pitchFamily="18" charset="0"/>
                <a:cs typeface="Times New Roman" panose="02020603050405020304" pitchFamily="18" charset="0"/>
              </a:rPr>
              <a:t>The Building Block – Artificial Neural Networks (ANNs)</a:t>
            </a:r>
            <a:endParaRPr 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514804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57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66"/>
                </a:solidFill>
                <a:latin typeface="Times New Roman" panose="02020603050405020304" pitchFamily="18" charset="0"/>
                <a:cs typeface="Times New Roman" panose="02020603050405020304" pitchFamily="18" charset="0"/>
              </a:rPr>
              <a:t>Activation Functions</a:t>
            </a:r>
            <a:endParaRPr 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8914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94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15"/>
            <a:ext cx="10515600" cy="1325563"/>
          </a:xfrm>
        </p:spPr>
        <p:txBody>
          <a:bodyPr/>
          <a:lstStyle/>
          <a:p>
            <a:r>
              <a:rPr lang="en-US" dirty="0" smtClean="0">
                <a:solidFill>
                  <a:srgbClr val="FF0066"/>
                </a:solidFill>
                <a:latin typeface="Times New Roman" panose="02020603050405020304" pitchFamily="18" charset="0"/>
                <a:cs typeface="Times New Roman" panose="02020603050405020304" pitchFamily="18" charset="0"/>
              </a:rPr>
              <a:t>Gradient Descent and Backpropagation</a:t>
            </a:r>
            <a:endParaRPr 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2958646"/>
              </p:ext>
            </p:extLst>
          </p:nvPr>
        </p:nvGraphicFramePr>
        <p:xfrm>
          <a:off x="838200" y="171909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09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008"/>
            <a:ext cx="10515600" cy="899435"/>
          </a:xfrm>
        </p:spPr>
        <p:txBody>
          <a:bodyPr/>
          <a:lstStyle/>
          <a:p>
            <a:r>
              <a:rPr lang="en-US" dirty="0" smtClean="0">
                <a:solidFill>
                  <a:srgbClr val="FF0066"/>
                </a:solidFill>
                <a:latin typeface="Times New Roman" panose="02020603050405020304" pitchFamily="18" charset="0"/>
                <a:cs typeface="Times New Roman" panose="02020603050405020304" pitchFamily="18" charset="0"/>
              </a:rPr>
              <a:t>Types of Neural Networks</a:t>
            </a:r>
            <a:endParaRPr 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5282192"/>
              </p:ext>
            </p:extLst>
          </p:nvPr>
        </p:nvGraphicFramePr>
        <p:xfrm>
          <a:off x="399495" y="1056443"/>
          <a:ext cx="11212497" cy="5379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2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66"/>
                </a:solidFill>
                <a:latin typeface="Times New Roman" panose="02020603050405020304" pitchFamily="18" charset="0"/>
                <a:cs typeface="Times New Roman" panose="02020603050405020304" pitchFamily="18" charset="0"/>
              </a:rPr>
              <a:t>Deep Learning Algorithms</a:t>
            </a:r>
            <a:endParaRPr 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4536256"/>
              </p:ext>
            </p:extLst>
          </p:nvPr>
        </p:nvGraphicFramePr>
        <p:xfrm>
          <a:off x="838200" y="1762836"/>
          <a:ext cx="10515600"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91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614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Deep Learning</vt:lpstr>
      <vt:lpstr>The Building Block – Artificial Neural Networks (ANNs)</vt:lpstr>
      <vt:lpstr>Activation Functions</vt:lpstr>
      <vt:lpstr>Gradient Descent and Backpropagation</vt:lpstr>
      <vt:lpstr>Types of Neural Networks</vt:lpstr>
      <vt:lpstr>Deep Learning Algorithms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2024-12-30T05:09:49Z</dcterms:created>
  <dcterms:modified xsi:type="dcterms:W3CDTF">2024-12-30T05:43:37Z</dcterms:modified>
</cp:coreProperties>
</file>