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90c452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90c452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9a98c2a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9a98c2a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9a98c2a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9a98c2a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90c452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90c452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90c452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90c452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90c452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90c452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9a98c2a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9a98c2a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90c452b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90c452b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</a:t>
            </a:r>
            <a:r>
              <a:rPr lang="en"/>
              <a:t>Management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Connor Tisdel,  Arya Ramchandani,  Chance Smith,  Alvis Ngan,  Alvin Ewaldo, Guanhua Tao and  Haram Moon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30775" y="102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7250" y="1560050"/>
            <a:ext cx="76887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Many students struggle with managing their schedules when they get to college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 variety of things to take into account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rebuchet MS"/>
              <a:buChar char="■"/>
            </a:pPr>
            <a:r>
              <a:rPr lang="en"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Leisure activities</a:t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rebuchet MS"/>
              <a:buChar char="■"/>
            </a:pPr>
            <a:r>
              <a:rPr lang="en"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Sleep</a:t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rebuchet MS"/>
              <a:buChar char="■"/>
            </a:pPr>
            <a:r>
              <a:rPr lang="en"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Study</a:t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 hours per credit hour is widely known as the best ratio for study time</a:t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program give the user suggestion time of studying based on his/her schedule, including sleep and leisure activities, everyday.  </a:t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425775" y="3141950"/>
            <a:ext cx="786600" cy="31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-426569">
            <a:off x="2296726" y="3147481"/>
            <a:ext cx="1510111" cy="10069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891200" y="2891225"/>
            <a:ext cx="1761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This is where problems arise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425" y="2199675"/>
            <a:ext cx="2319275" cy="1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52421" l="5042" r="49320" t="11192"/>
          <a:stretch/>
        </p:blipFill>
        <p:spPr>
          <a:xfrm>
            <a:off x="195500" y="1481975"/>
            <a:ext cx="6034600" cy="31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059675" y="2460725"/>
            <a:ext cx="2731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Has the user input. . 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Credit hours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 time per day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Leisure time per day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Sleep per day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" name="Google Shape;104;p15"/>
          <p:cNvSpPr txBox="1"/>
          <p:nvPr/>
        </p:nvSpPr>
        <p:spPr>
          <a:xfrm>
            <a:off x="71600" y="535700"/>
            <a:ext cx="2043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Program 1</a:t>
            </a:r>
            <a:endParaRPr b="1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01650" y="1682800"/>
            <a:ext cx="23454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Calculates time left per day after. . 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leisure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sleep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second loop calculates the suggested study time based on the first loop’s calculation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11645" l="7086" r="30859" t="0"/>
          <a:stretch/>
        </p:blipFill>
        <p:spPr>
          <a:xfrm>
            <a:off x="542875" y="1434375"/>
            <a:ext cx="5423019" cy="2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64300" y="953825"/>
            <a:ext cx="46524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  This part of the code prints out the recommended hours of study time.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“3 hours and 30 minutes”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“3h 30 min”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  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After the loop, the code will create a file.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Write in the recommended hours of study time separated by “/”. 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-2450" l="0" r="0" t="2450"/>
          <a:stretch/>
        </p:blipFill>
        <p:spPr>
          <a:xfrm>
            <a:off x="5095525" y="1920300"/>
            <a:ext cx="3930326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0175"/>
            <a:ext cx="4419600" cy="43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4961075" y="2300150"/>
            <a:ext cx="1539000" cy="25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212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21225" y="3261525"/>
            <a:ext cx="42564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lines of code creates a </a:t>
            </a:r>
            <a:r>
              <a:rPr b="1" lang="en"/>
              <a:t>bar graph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x/y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Bar graphing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titles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5" y="535200"/>
            <a:ext cx="4256376" cy="25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00" y="971438"/>
            <a:ext cx="3756549" cy="320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4930900" y="463075"/>
            <a:ext cx="18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" y="552325"/>
            <a:ext cx="4353199" cy="45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572000" y="940825"/>
            <a:ext cx="39870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part of the program...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is asked to enter the date from next semester and how many hours they study on that day.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also read the suggest_study_time, from Monday to Sunday, from program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getting the date, it converts that date into the days in the week (ex. Converting 2/16/2019 into Wednesday)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by knowing the days in the week and suggest_study_time everyday, it will process out the suggest_study_time on the date you entered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51800" y="-47425"/>
            <a:ext cx="2597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Program 2</a:t>
            </a:r>
            <a:endParaRPr b="1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0" y="526325"/>
            <a:ext cx="4005835" cy="17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0" y="2405724"/>
            <a:ext cx="2476800" cy="16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400" y="722875"/>
            <a:ext cx="2256575" cy="20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167" y="3260525"/>
            <a:ext cx="2066633" cy="18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798525"/>
            <a:ext cx="4448925" cy="6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2550" y="489850"/>
            <a:ext cx="4514950" cy="5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0"/>
          <p:cNvCxnSpPr/>
          <p:nvPr/>
        </p:nvCxnSpPr>
        <p:spPr>
          <a:xfrm>
            <a:off x="2632150" y="2405725"/>
            <a:ext cx="0" cy="78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2770250" y="2606275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407025" y="1421000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2632150" y="3207499"/>
            <a:ext cx="0" cy="184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2770250" y="4021600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640025" y="4091325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500" y="4505625"/>
            <a:ext cx="1846400" cy="5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198500" y="4029800"/>
            <a:ext cx="1898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…..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</a:t>
            </a:r>
            <a:r>
              <a:rPr lang="en" sz="800"/>
              <a:t> 60 more lines of turtle-----------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746125" y="2036550"/>
            <a:ext cx="55158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paying attention. Question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