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EFDA1-0DF9-40B8-9D0A-549C40FAA4E2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6B112-76F6-455C-86A6-CFDA575704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B112-76F6-455C-86A6-CFDA5757044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E448-A381-43B9-9549-F54DC1E72463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111A-27D0-4BB2-9B6C-2D3FDD68B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E448-A381-43B9-9549-F54DC1E72463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111A-27D0-4BB2-9B6C-2D3FDD68B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E448-A381-43B9-9549-F54DC1E72463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111A-27D0-4BB2-9B6C-2D3FDD68B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E448-A381-43B9-9549-F54DC1E72463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111A-27D0-4BB2-9B6C-2D3FDD68B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E448-A381-43B9-9549-F54DC1E72463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111A-27D0-4BB2-9B6C-2D3FDD68B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E448-A381-43B9-9549-F54DC1E72463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111A-27D0-4BB2-9B6C-2D3FDD68B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E448-A381-43B9-9549-F54DC1E72463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111A-27D0-4BB2-9B6C-2D3FDD68B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E448-A381-43B9-9549-F54DC1E72463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111A-27D0-4BB2-9B6C-2D3FDD68B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E448-A381-43B9-9549-F54DC1E72463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111A-27D0-4BB2-9B6C-2D3FDD68B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E448-A381-43B9-9549-F54DC1E72463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111A-27D0-4BB2-9B6C-2D3FDD68B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E448-A381-43B9-9549-F54DC1E72463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6111A-27D0-4BB2-9B6C-2D3FDD68B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2E448-A381-43B9-9549-F54DC1E72463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6111A-27D0-4BB2-9B6C-2D3FDD68B6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istockphoto-1035676256-170667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15816" y="4509120"/>
            <a:ext cx="949464" cy="1039376"/>
          </a:xfrm>
          <a:prstGeom prst="rect">
            <a:avLst/>
          </a:prstGeom>
        </p:spPr>
      </p:pic>
      <p:pic>
        <p:nvPicPr>
          <p:cNvPr id="6" name="Picture 5" descr="images (1)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584" y="4077072"/>
            <a:ext cx="1110992" cy="1247770"/>
          </a:xfrm>
          <a:prstGeom prst="rect">
            <a:avLst/>
          </a:prstGeom>
        </p:spPr>
      </p:pic>
      <p:pic>
        <p:nvPicPr>
          <p:cNvPr id="7" name="Picture 6" descr="images (7)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52320" y="1772816"/>
            <a:ext cx="833244" cy="1327016"/>
          </a:xfrm>
          <a:prstGeom prst="rect">
            <a:avLst/>
          </a:prstGeom>
        </p:spPr>
      </p:pic>
      <p:pic>
        <p:nvPicPr>
          <p:cNvPr id="8" name="Picture 7" descr="images (10)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36096" y="4437112"/>
            <a:ext cx="857250" cy="1073274"/>
          </a:xfrm>
          <a:prstGeom prst="rect">
            <a:avLst/>
          </a:prstGeom>
        </p:spPr>
      </p:pic>
      <p:pic>
        <p:nvPicPr>
          <p:cNvPr id="9" name="Picture 8" descr="download (1)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51720" y="3933056"/>
            <a:ext cx="796290" cy="846202"/>
          </a:xfrm>
          <a:prstGeom prst="rect">
            <a:avLst/>
          </a:prstGeom>
        </p:spPr>
      </p:pic>
      <p:pic>
        <p:nvPicPr>
          <p:cNvPr id="10" name="Picture 9" descr="download (2)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27784" y="1700808"/>
            <a:ext cx="1010361" cy="860678"/>
          </a:xfrm>
          <a:prstGeom prst="rect">
            <a:avLst/>
          </a:prstGeom>
        </p:spPr>
      </p:pic>
      <p:pic>
        <p:nvPicPr>
          <p:cNvPr id="11" name="Picture 10" descr="download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64288" y="4797152"/>
            <a:ext cx="809427" cy="499874"/>
          </a:xfrm>
          <a:prstGeom prst="rect">
            <a:avLst/>
          </a:prstGeom>
        </p:spPr>
      </p:pic>
      <p:pic>
        <p:nvPicPr>
          <p:cNvPr id="12" name="Picture 11" descr="images (12)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08104" y="1844824"/>
            <a:ext cx="567932" cy="565408"/>
          </a:xfrm>
          <a:prstGeom prst="rect">
            <a:avLst/>
          </a:prstGeom>
        </p:spPr>
      </p:pic>
      <p:pic>
        <p:nvPicPr>
          <p:cNvPr id="13" name="Picture 12" descr="images (14)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283968" y="4327582"/>
            <a:ext cx="753015" cy="556827"/>
          </a:xfrm>
          <a:prstGeom prst="rect">
            <a:avLst/>
          </a:prstGeom>
        </p:spPr>
      </p:pic>
      <p:pic>
        <p:nvPicPr>
          <p:cNvPr id="14" name="Picture 13" descr="images (14)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452320" y="764704"/>
            <a:ext cx="706377" cy="522340"/>
          </a:xfrm>
          <a:prstGeom prst="rect">
            <a:avLst/>
          </a:prstGeom>
        </p:spPr>
      </p:pic>
      <p:pic>
        <p:nvPicPr>
          <p:cNvPr id="15" name="Picture 14" descr="images (13)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95536" y="476672"/>
            <a:ext cx="641226" cy="641226"/>
          </a:xfrm>
          <a:prstGeom prst="rect">
            <a:avLst/>
          </a:prstGeom>
        </p:spPr>
      </p:pic>
      <p:pic>
        <p:nvPicPr>
          <p:cNvPr id="16" name="Picture 15" descr="images (13)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995936" y="836712"/>
            <a:ext cx="641226" cy="641226"/>
          </a:xfrm>
          <a:prstGeom prst="rect">
            <a:avLst/>
          </a:prstGeom>
        </p:spPr>
      </p:pic>
      <p:pic>
        <p:nvPicPr>
          <p:cNvPr id="17" name="Picture 16" descr="png-transparent-galacticos-white-spaceship-star-wars-galacticos-white-spaceship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7533456"/>
            <a:ext cx="9144000" cy="79208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7504" y="260648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Lives:2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203848" y="5517232"/>
            <a:ext cx="288032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</cp:revision>
  <dcterms:created xsi:type="dcterms:W3CDTF">2021-11-06T11:10:53Z</dcterms:created>
  <dcterms:modified xsi:type="dcterms:W3CDTF">2021-11-06T11:22:23Z</dcterms:modified>
</cp:coreProperties>
</file>