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theme/themeOverride4.xml" ContentType="application/vnd.openxmlformats-officedocument.themeOverrid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85" r:id="rId3"/>
  </p:sldMasterIdLst>
  <p:notesMasterIdLst>
    <p:notesMasterId r:id="rId20"/>
  </p:notesMasterIdLst>
  <p:sldIdLst>
    <p:sldId id="315" r:id="rId4"/>
    <p:sldId id="316" r:id="rId5"/>
    <p:sldId id="317" r:id="rId6"/>
    <p:sldId id="319" r:id="rId7"/>
    <p:sldId id="324" r:id="rId8"/>
    <p:sldId id="325" r:id="rId9"/>
    <p:sldId id="369" r:id="rId10"/>
    <p:sldId id="347" r:id="rId11"/>
    <p:sldId id="372" r:id="rId12"/>
    <p:sldId id="373" r:id="rId13"/>
    <p:sldId id="370" r:id="rId14"/>
    <p:sldId id="371" r:id="rId15"/>
    <p:sldId id="353" r:id="rId16"/>
    <p:sldId id="356" r:id="rId17"/>
    <p:sldId id="359" r:id="rId18"/>
    <p:sldId id="29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128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ya kumari" userId="8036b37200d520fb" providerId="LiveId" clId="{BD61585D-BD78-44AA-81CF-1495A166C3C6}"/>
    <pc:docChg chg="modSld">
      <pc:chgData name="arya kumari" userId="8036b37200d520fb" providerId="LiveId" clId="{BD61585D-BD78-44AA-81CF-1495A166C3C6}" dt="2023-12-05T03:25:16.934" v="0" actId="123"/>
      <pc:docMkLst>
        <pc:docMk/>
      </pc:docMkLst>
      <pc:sldChg chg="modSp mod">
        <pc:chgData name="arya kumari" userId="8036b37200d520fb" providerId="LiveId" clId="{BD61585D-BD78-44AA-81CF-1495A166C3C6}" dt="2023-12-05T03:25:16.934" v="0" actId="123"/>
        <pc:sldMkLst>
          <pc:docMk/>
          <pc:sldMk cId="3415777630" sldId="319"/>
        </pc:sldMkLst>
        <pc:spChg chg="mod">
          <ac:chgData name="arya kumari" userId="8036b37200d520fb" providerId="LiveId" clId="{BD61585D-BD78-44AA-81CF-1495A166C3C6}" dt="2023-12-05T03:25:16.934" v="0" actId="123"/>
          <ac:spMkLst>
            <pc:docMk/>
            <pc:sldMk cId="3415777630" sldId="319"/>
            <ac:spMk id="7" creationId="{481ADB5C-B424-2F52-DD10-8F0A27DB938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44" name="PlaceHolder 2"/>
          <p:cNvSpPr>
            <a:spLocks noGrp="1"/>
          </p:cNvSpPr>
          <p:nvPr>
            <p:ph type="hdr"/>
          </p:nvPr>
        </p:nvSpPr>
        <p:spPr>
          <a:xfrm>
            <a:off x="0" y="0"/>
            <a:ext cx="3280680" cy="534240"/>
          </a:xfrm>
          <a:prstGeom prst="rect">
            <a:avLst/>
          </a:prstGeom>
        </p:spPr>
        <p:txBody>
          <a:bodyPr lIns="0" tIns="0" rIns="0" bIns="0"/>
          <a:lstStyle/>
          <a:p>
            <a:r>
              <a:rPr lang="en-IN" sz="1400">
                <a:latin typeface="Times New Roman"/>
              </a:rPr>
              <a:t>&lt;header&gt;</a:t>
            </a:r>
            <a:endParaRPr/>
          </a:p>
        </p:txBody>
      </p:sp>
      <p:sp>
        <p:nvSpPr>
          <p:cNvPr id="45" name="PlaceHolder 3"/>
          <p:cNvSpPr>
            <a:spLocks noGrp="1"/>
          </p:cNvSpPr>
          <p:nvPr>
            <p:ph type="dt"/>
          </p:nvPr>
        </p:nvSpPr>
        <p:spPr>
          <a:xfrm>
            <a:off x="4278960" y="0"/>
            <a:ext cx="3280680" cy="534240"/>
          </a:xfrm>
          <a:prstGeom prst="rect">
            <a:avLst/>
          </a:prstGeom>
        </p:spPr>
        <p:txBody>
          <a:bodyPr lIns="0" tIns="0" rIns="0" bIns="0"/>
          <a:lstStyle/>
          <a:p>
            <a:pPr algn="r"/>
            <a:r>
              <a:rPr lang="en-IN" sz="1400">
                <a:latin typeface="Times New Roman"/>
              </a:rPr>
              <a:t>&lt;date/time&gt;</a:t>
            </a:r>
            <a:endParaRPr/>
          </a:p>
        </p:txBody>
      </p:sp>
      <p:sp>
        <p:nvSpPr>
          <p:cNvPr id="46" name="PlaceHolder 4"/>
          <p:cNvSpPr>
            <a:spLocks noGrp="1"/>
          </p:cNvSpPr>
          <p:nvPr>
            <p:ph type="ftr"/>
          </p:nvPr>
        </p:nvSpPr>
        <p:spPr>
          <a:xfrm>
            <a:off x="0" y="10157400"/>
            <a:ext cx="3280680" cy="534240"/>
          </a:xfrm>
          <a:prstGeom prst="rect">
            <a:avLst/>
          </a:prstGeom>
        </p:spPr>
        <p:txBody>
          <a:bodyPr lIns="0" tIns="0" rIns="0" bIns="0" anchor="b"/>
          <a:lstStyle/>
          <a:p>
            <a:r>
              <a:rPr lang="en-IN" sz="1400">
                <a:latin typeface="Times New Roman"/>
              </a:rPr>
              <a:t>&lt;footer&gt;</a:t>
            </a:r>
            <a:endParaRPr/>
          </a:p>
        </p:txBody>
      </p:sp>
      <p:sp>
        <p:nvSpPr>
          <p:cNvPr id="47" name="PlaceHolder 5"/>
          <p:cNvSpPr>
            <a:spLocks noGrp="1"/>
          </p:cNvSpPr>
          <p:nvPr>
            <p:ph type="sldNum"/>
          </p:nvPr>
        </p:nvSpPr>
        <p:spPr>
          <a:xfrm>
            <a:off x="4278960" y="10157400"/>
            <a:ext cx="3280680" cy="534240"/>
          </a:xfrm>
          <a:prstGeom prst="rect">
            <a:avLst/>
          </a:prstGeom>
        </p:spPr>
        <p:txBody>
          <a:bodyPr lIns="0" tIns="0" rIns="0" bIns="0" anchor="b"/>
          <a:lstStyle/>
          <a:p>
            <a:pPr algn="r"/>
            <a:fld id="{1BA4DDED-686A-43E1-B004-C789C7A80AAB}" type="slidenum">
              <a:rPr lang="en-IN" sz="1400">
                <a:latin typeface="Times New Roman"/>
              </a:rPr>
              <a:t>‹#›</a:t>
            </a:fld>
            <a:endParaRPr/>
          </a:p>
        </p:txBody>
      </p:sp>
    </p:spTree>
    <p:extLst>
      <p:ext uri="{BB962C8B-B14F-4D97-AF65-F5344CB8AC3E}">
        <p14:creationId xmlns:p14="http://schemas.microsoft.com/office/powerpoint/2010/main" val="238488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algn="r"/>
            <a:fld id="{1BA4DDED-686A-43E1-B004-C789C7A80AAB}" type="slidenum">
              <a:rPr lang="en-IN" sz="1400" smtClean="0">
                <a:latin typeface="Times New Roman"/>
              </a:rPr>
              <a:t>1</a:t>
            </a:fld>
            <a:endParaRPr lang="en-IN"/>
          </a:p>
        </p:txBody>
      </p:sp>
    </p:spTree>
    <p:extLst>
      <p:ext uri="{BB962C8B-B14F-4D97-AF65-F5344CB8AC3E}">
        <p14:creationId xmlns:p14="http://schemas.microsoft.com/office/powerpoint/2010/main" val="2034351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algn="r"/>
            <a:fld id="{1BA4DDED-686A-43E1-B004-C789C7A80AAB}" type="slidenum">
              <a:rPr lang="en-IN" sz="1400" smtClean="0">
                <a:latin typeface="Times New Roman"/>
              </a:rPr>
              <a:t>7</a:t>
            </a:fld>
            <a:endParaRPr lang="en-IN"/>
          </a:p>
        </p:txBody>
      </p:sp>
    </p:spTree>
    <p:extLst>
      <p:ext uri="{BB962C8B-B14F-4D97-AF65-F5344CB8AC3E}">
        <p14:creationId xmlns:p14="http://schemas.microsoft.com/office/powerpoint/2010/main" val="659764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31" name="PlaceHolder 2"/>
          <p:cNvSpPr>
            <a:spLocks noGrp="1"/>
          </p:cNvSpPr>
          <p:nvPr>
            <p:ph type="body"/>
          </p:nvPr>
        </p:nvSpPr>
        <p:spPr>
          <a:xfrm>
            <a:off x="457200" y="1935000"/>
            <a:ext cx="8229240" cy="2093400"/>
          </a:xfrm>
          <a:prstGeom prst="rect">
            <a:avLst/>
          </a:prstGeom>
        </p:spPr>
        <p:txBody>
          <a:bodyPr lIns="0" tIns="0" rIns="0" bIns="0"/>
          <a:lstStyle/>
          <a:p>
            <a:endParaRPr/>
          </a:p>
        </p:txBody>
      </p:sp>
      <p:sp>
        <p:nvSpPr>
          <p:cNvPr id="32" name="PlaceHolder 3"/>
          <p:cNvSpPr>
            <a:spLocks noGrp="1"/>
          </p:cNvSpPr>
          <p:nvPr>
            <p:ph type="body"/>
          </p:nvPr>
        </p:nvSpPr>
        <p:spPr>
          <a:xfrm>
            <a:off x="457200" y="4227840"/>
            <a:ext cx="8229240" cy="209340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34" name="PlaceHolder 2"/>
          <p:cNvSpPr>
            <a:spLocks noGrp="1"/>
          </p:cNvSpPr>
          <p:nvPr>
            <p:ph type="body"/>
          </p:nvPr>
        </p:nvSpPr>
        <p:spPr>
          <a:xfrm>
            <a:off x="457200" y="1935000"/>
            <a:ext cx="4015800" cy="2093400"/>
          </a:xfrm>
          <a:prstGeom prst="rect">
            <a:avLst/>
          </a:prstGeom>
        </p:spPr>
        <p:txBody>
          <a:bodyPr lIns="0" tIns="0" rIns="0" bIns="0"/>
          <a:lstStyle/>
          <a:p>
            <a:endParaRPr/>
          </a:p>
        </p:txBody>
      </p:sp>
      <p:sp>
        <p:nvSpPr>
          <p:cNvPr id="35" name="PlaceHolder 3"/>
          <p:cNvSpPr>
            <a:spLocks noGrp="1"/>
          </p:cNvSpPr>
          <p:nvPr>
            <p:ph type="body"/>
          </p:nvPr>
        </p:nvSpPr>
        <p:spPr>
          <a:xfrm>
            <a:off x="4674240" y="1935000"/>
            <a:ext cx="4015800" cy="2093400"/>
          </a:xfrm>
          <a:prstGeom prst="rect">
            <a:avLst/>
          </a:prstGeom>
        </p:spPr>
        <p:txBody>
          <a:bodyPr lIns="0" tIns="0" rIns="0" bIns="0"/>
          <a:lstStyle/>
          <a:p>
            <a:endParaRPr/>
          </a:p>
        </p:txBody>
      </p:sp>
      <p:sp>
        <p:nvSpPr>
          <p:cNvPr id="36" name="PlaceHolder 4"/>
          <p:cNvSpPr>
            <a:spLocks noGrp="1"/>
          </p:cNvSpPr>
          <p:nvPr>
            <p:ph type="body"/>
          </p:nvPr>
        </p:nvSpPr>
        <p:spPr>
          <a:xfrm>
            <a:off x="4674240" y="4227840"/>
            <a:ext cx="4015800" cy="2093400"/>
          </a:xfrm>
          <a:prstGeom prst="rect">
            <a:avLst/>
          </a:prstGeom>
        </p:spPr>
        <p:txBody>
          <a:bodyPr lIns="0" tIns="0" rIns="0" bIns="0"/>
          <a:lstStyle/>
          <a:p>
            <a:endParaRPr/>
          </a:p>
        </p:txBody>
      </p:sp>
      <p:sp>
        <p:nvSpPr>
          <p:cNvPr id="37" name="PlaceHolder 5"/>
          <p:cNvSpPr>
            <a:spLocks noGrp="1"/>
          </p:cNvSpPr>
          <p:nvPr>
            <p:ph type="body"/>
          </p:nvPr>
        </p:nvSpPr>
        <p:spPr>
          <a:xfrm>
            <a:off x="457200" y="4227840"/>
            <a:ext cx="4015800" cy="209340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39" name="PlaceHolder 2"/>
          <p:cNvSpPr>
            <a:spLocks noGrp="1"/>
          </p:cNvSpPr>
          <p:nvPr>
            <p:ph type="body"/>
          </p:nvPr>
        </p:nvSpPr>
        <p:spPr>
          <a:xfrm>
            <a:off x="457200" y="1935000"/>
            <a:ext cx="8229240" cy="4389120"/>
          </a:xfrm>
          <a:prstGeom prst="rect">
            <a:avLst/>
          </a:prstGeom>
        </p:spPr>
        <p:txBody>
          <a:bodyPr lIns="0" tIns="0" rIns="0" bIns="0"/>
          <a:lstStyle/>
          <a:p>
            <a:endParaRPr/>
          </a:p>
        </p:txBody>
      </p:sp>
      <p:sp>
        <p:nvSpPr>
          <p:cNvPr id="40" name="PlaceHolder 3"/>
          <p:cNvSpPr>
            <a:spLocks noGrp="1"/>
          </p:cNvSpPr>
          <p:nvPr>
            <p:ph type="body"/>
          </p:nvPr>
        </p:nvSpPr>
        <p:spPr>
          <a:xfrm>
            <a:off x="457200" y="1935000"/>
            <a:ext cx="8229240" cy="4389120"/>
          </a:xfrm>
          <a:prstGeom prst="rect">
            <a:avLst/>
          </a:prstGeom>
        </p:spPr>
        <p:txBody>
          <a:bodyPr lIns="0" tIns="0" rIns="0" bIns="0"/>
          <a:lstStyle/>
          <a:p>
            <a:endParaRPr/>
          </a:p>
        </p:txBody>
      </p:sp>
      <p:pic>
        <p:nvPicPr>
          <p:cNvPr id="41" name="Picture 40"/>
          <p:cNvPicPr/>
          <p:nvPr/>
        </p:nvPicPr>
        <p:blipFill>
          <a:blip r:embed="rId2"/>
          <a:stretch>
            <a:fillRect/>
          </a:stretch>
        </p:blipFill>
        <p:spPr>
          <a:xfrm>
            <a:off x="1821240" y="1935000"/>
            <a:ext cx="5500800" cy="4389120"/>
          </a:xfrm>
          <a:prstGeom prst="rect">
            <a:avLst/>
          </a:prstGeom>
          <a:ln>
            <a:noFill/>
          </a:ln>
        </p:spPr>
      </p:pic>
      <p:pic>
        <p:nvPicPr>
          <p:cNvPr id="42" name="Picture 41"/>
          <p:cNvPicPr/>
          <p:nvPr/>
        </p:nvPicPr>
        <p:blipFill>
          <a:blip r:embed="rId2"/>
          <a:stretch>
            <a:fillRect/>
          </a:stretch>
        </p:blipFill>
        <p:spPr>
          <a:xfrm>
            <a:off x="1821240" y="1935000"/>
            <a:ext cx="5500800" cy="43891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solidFill>
                  <a:srgbClr val="D1EAEE"/>
                </a:solidFill>
              </a:defRPr>
            </a:lvl1pPr>
          </a:lstStyle>
          <a:p>
            <a:pPr>
              <a:defRPr/>
            </a:pPr>
            <a:fld id="{C0FB3130-1534-498B-88FF-48AE367F82CC}" type="datetime1">
              <a:rPr lang="en-US" smtClean="0"/>
              <a:t>12/5/2023</a:t>
            </a:fld>
            <a:endParaRPr lang="en-US"/>
          </a:p>
        </p:txBody>
      </p:sp>
      <p:sp>
        <p:nvSpPr>
          <p:cNvPr id="5" name="Footer Placeholder 18"/>
          <p:cNvSpPr>
            <a:spLocks noGrp="1"/>
          </p:cNvSpPr>
          <p:nvPr>
            <p:ph type="ftr" sz="quarter" idx="11"/>
          </p:nvPr>
        </p:nvSpPr>
        <p:spPr/>
        <p:txBody>
          <a:bodyPr/>
          <a:lstStyle>
            <a:lvl1pPr>
              <a:defRPr>
                <a:solidFill>
                  <a:srgbClr val="D1EAEE"/>
                </a:solidFill>
              </a:defRPr>
            </a:lvl1pPr>
          </a:lstStyle>
          <a:p>
            <a:pPr>
              <a:defRPr/>
            </a:pPr>
            <a:r>
              <a:rPr lang="en-US"/>
              <a:t>Dept. of CSE, University of Engineering &amp; Management, Jaipur</a:t>
            </a:r>
          </a:p>
        </p:txBody>
      </p:sp>
      <p:sp>
        <p:nvSpPr>
          <p:cNvPr id="6" name="Slide Number Placeholder 26"/>
          <p:cNvSpPr>
            <a:spLocks noGrp="1"/>
          </p:cNvSpPr>
          <p:nvPr>
            <p:ph type="sldNum" sz="quarter" idx="12"/>
          </p:nvPr>
        </p:nvSpPr>
        <p:spPr/>
        <p:txBody>
          <a:bodyPr/>
          <a:lstStyle>
            <a:lvl1pPr>
              <a:defRPr smtClean="0">
                <a:solidFill>
                  <a:srgbClr val="D1EAEE"/>
                </a:solidFill>
              </a:defRPr>
            </a:lvl1pPr>
          </a:lstStyle>
          <a:p>
            <a:pPr>
              <a:defRPr/>
            </a:pPr>
            <a:fld id="{DC9FA813-C8E1-4978-960A-0FB3B1A0E8B8}" type="slidenum">
              <a:rPr lang="en-US"/>
              <a:pPr>
                <a:defRPr/>
              </a:pPr>
              <a:t>‹#›</a:t>
            </a:fld>
            <a:endParaRPr lang="en-US"/>
          </a:p>
        </p:txBody>
      </p:sp>
    </p:spTree>
    <p:extLst>
      <p:ext uri="{BB962C8B-B14F-4D97-AF65-F5344CB8AC3E}">
        <p14:creationId xmlns:p14="http://schemas.microsoft.com/office/powerpoint/2010/main" val="1068935838"/>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D33647EC-8C52-4A27-B747-9D0323ABFAF3}" type="datetime1">
              <a:rPr lang="en-US" smtClean="0"/>
              <a:t>12/5/2023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6" name="Slide Number Placeholder 17"/>
          <p:cNvSpPr>
            <a:spLocks noGrp="1"/>
          </p:cNvSpPr>
          <p:nvPr>
            <p:ph type="sldNum" sz="quarter" idx="12"/>
          </p:nvPr>
        </p:nvSpPr>
        <p:spPr/>
        <p:txBody>
          <a:bodyPr/>
          <a:lstStyle>
            <a:lvl1pPr>
              <a:defRPr/>
            </a:lvl1pPr>
          </a:lstStyle>
          <a:p>
            <a:pPr>
              <a:defRPr/>
            </a:pPr>
            <a:fld id="{8B5C5FEE-B7AA-40E1-A9A9-4E7AE79B89F1}" type="slidenum">
              <a:rPr lang="en-US"/>
              <a:pPr>
                <a:defRPr/>
              </a:pPr>
              <a:t>‹#›</a:t>
            </a:fld>
            <a:endParaRPr lang="en-US"/>
          </a:p>
        </p:txBody>
      </p:sp>
    </p:spTree>
    <p:extLst>
      <p:ext uri="{BB962C8B-B14F-4D97-AF65-F5344CB8AC3E}">
        <p14:creationId xmlns:p14="http://schemas.microsoft.com/office/powerpoint/2010/main" val="19670414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D1EAEE"/>
                </a:solidFill>
              </a:defRPr>
            </a:lvl1pPr>
          </a:lstStyle>
          <a:p>
            <a:pPr>
              <a:defRPr/>
            </a:pPr>
            <a:fld id="{4EE10B2D-3F55-47D7-91D9-737784FF0F2B}" type="datetime1">
              <a:rPr lang="en-US" smtClean="0"/>
              <a:t>12/5/2023</a:t>
            </a:fld>
            <a:endParaRPr lang="en-US"/>
          </a:p>
        </p:txBody>
      </p:sp>
      <p:sp>
        <p:nvSpPr>
          <p:cNvPr id="5" name="Footer Placeholder 4"/>
          <p:cNvSpPr>
            <a:spLocks noGrp="1"/>
          </p:cNvSpPr>
          <p:nvPr>
            <p:ph type="ftr" sz="quarter" idx="11"/>
          </p:nvPr>
        </p:nvSpPr>
        <p:spPr/>
        <p:txBody>
          <a:bodyPr/>
          <a:lstStyle>
            <a:lvl1pPr>
              <a:defRPr>
                <a:solidFill>
                  <a:srgbClr val="D1EAEE"/>
                </a:solidFill>
              </a:defRPr>
            </a:lvl1pPr>
          </a:lstStyle>
          <a:p>
            <a:pPr>
              <a:defRPr/>
            </a:pPr>
            <a:r>
              <a:rPr lang="en-US"/>
              <a:t>Dept. of CSE, University of Engineering &amp; Management, Jaipur</a:t>
            </a:r>
          </a:p>
        </p:txBody>
      </p:sp>
      <p:sp>
        <p:nvSpPr>
          <p:cNvPr id="6" name="Slide Number Placeholder 5"/>
          <p:cNvSpPr>
            <a:spLocks noGrp="1"/>
          </p:cNvSpPr>
          <p:nvPr>
            <p:ph type="sldNum" sz="quarter" idx="12"/>
          </p:nvPr>
        </p:nvSpPr>
        <p:spPr/>
        <p:txBody>
          <a:bodyPr/>
          <a:lstStyle>
            <a:lvl1pPr>
              <a:defRPr smtClean="0">
                <a:solidFill>
                  <a:srgbClr val="D1EAEE"/>
                </a:solidFill>
              </a:defRPr>
            </a:lvl1pPr>
          </a:lstStyle>
          <a:p>
            <a:pPr>
              <a:defRPr/>
            </a:pPr>
            <a:fld id="{13C4049E-8B51-4E4E-9CEB-0DE9DE49AF0E}" type="slidenum">
              <a:rPr lang="en-US"/>
              <a:pPr>
                <a:defRPr/>
              </a:pPr>
              <a:t>‹#›</a:t>
            </a:fld>
            <a:endParaRPr lang="en-US"/>
          </a:p>
        </p:txBody>
      </p:sp>
    </p:spTree>
    <p:extLst>
      <p:ext uri="{BB962C8B-B14F-4D97-AF65-F5344CB8AC3E}">
        <p14:creationId xmlns:p14="http://schemas.microsoft.com/office/powerpoint/2010/main" val="4186531795"/>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82ECA159-F860-4F83-9967-4FB45673EBB8}" type="datetime1">
              <a:rPr lang="en-US" smtClean="0"/>
              <a:t>12/5/2023</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7" name="Slide Number Placeholder 17"/>
          <p:cNvSpPr>
            <a:spLocks noGrp="1"/>
          </p:cNvSpPr>
          <p:nvPr>
            <p:ph type="sldNum" sz="quarter" idx="12"/>
          </p:nvPr>
        </p:nvSpPr>
        <p:spPr/>
        <p:txBody>
          <a:bodyPr/>
          <a:lstStyle>
            <a:lvl1pPr>
              <a:defRPr/>
            </a:lvl1pPr>
          </a:lstStyle>
          <a:p>
            <a:pPr>
              <a:defRPr/>
            </a:pPr>
            <a:fld id="{DF22DB35-CE66-4D65-96CD-E2635F707DE3}" type="slidenum">
              <a:rPr lang="en-US"/>
              <a:pPr>
                <a:defRPr/>
              </a:pPr>
              <a:t>‹#›</a:t>
            </a:fld>
            <a:endParaRPr lang="en-US"/>
          </a:p>
        </p:txBody>
      </p:sp>
    </p:spTree>
    <p:extLst>
      <p:ext uri="{BB962C8B-B14F-4D97-AF65-F5344CB8AC3E}">
        <p14:creationId xmlns:p14="http://schemas.microsoft.com/office/powerpoint/2010/main" val="6927111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2D88BB86-FB31-42F6-B4D7-0B9FE0C8FB1B}" type="datetime1">
              <a:rPr lang="en-US" smtClean="0"/>
              <a:t>12/5/2023</a:t>
            </a:fld>
            <a:endParaRPr lang="en-US"/>
          </a:p>
        </p:txBody>
      </p:sp>
      <p:sp>
        <p:nvSpPr>
          <p:cNvPr id="8" name="Footer Placeholder 21"/>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9" name="Slide Number Placeholder 17"/>
          <p:cNvSpPr>
            <a:spLocks noGrp="1"/>
          </p:cNvSpPr>
          <p:nvPr>
            <p:ph type="sldNum" sz="quarter" idx="12"/>
          </p:nvPr>
        </p:nvSpPr>
        <p:spPr/>
        <p:txBody>
          <a:bodyPr/>
          <a:lstStyle>
            <a:lvl1pPr>
              <a:defRPr/>
            </a:lvl1pPr>
          </a:lstStyle>
          <a:p>
            <a:pPr>
              <a:defRPr/>
            </a:pPr>
            <a:fld id="{7E7ADEC5-3E52-4CF2-916E-9D41A87C26C5}" type="slidenum">
              <a:rPr lang="en-US"/>
              <a:pPr>
                <a:defRPr/>
              </a:pPr>
              <a:t>‹#›</a:t>
            </a:fld>
            <a:endParaRPr lang="en-US"/>
          </a:p>
        </p:txBody>
      </p:sp>
    </p:spTree>
    <p:extLst>
      <p:ext uri="{BB962C8B-B14F-4D97-AF65-F5344CB8AC3E}">
        <p14:creationId xmlns:p14="http://schemas.microsoft.com/office/powerpoint/2010/main" val="1518367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47718DF2-7239-44BA-A939-DC1FEB9DBE03}" type="datetime1">
              <a:rPr lang="en-US" smtClean="0"/>
              <a:t>12/5/2023</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5" name="Slide Number Placeholder 17"/>
          <p:cNvSpPr>
            <a:spLocks noGrp="1"/>
          </p:cNvSpPr>
          <p:nvPr>
            <p:ph type="sldNum" sz="quarter" idx="12"/>
          </p:nvPr>
        </p:nvSpPr>
        <p:spPr/>
        <p:txBody>
          <a:bodyPr/>
          <a:lstStyle>
            <a:lvl1pPr>
              <a:defRPr/>
            </a:lvl1pPr>
          </a:lstStyle>
          <a:p>
            <a:pPr>
              <a:defRPr/>
            </a:pPr>
            <a:fld id="{0B69D38B-B3A8-4DB1-8C61-306FB00E6D66}" type="slidenum">
              <a:rPr lang="en-US"/>
              <a:pPr>
                <a:defRPr/>
              </a:pPr>
              <a:t>‹#›</a:t>
            </a:fld>
            <a:endParaRPr lang="en-US"/>
          </a:p>
        </p:txBody>
      </p:sp>
    </p:spTree>
    <p:extLst>
      <p:ext uri="{BB962C8B-B14F-4D97-AF65-F5344CB8AC3E}">
        <p14:creationId xmlns:p14="http://schemas.microsoft.com/office/powerpoint/2010/main" val="3503909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86C58340-F648-433E-802F-26CB6A0C1093}" type="datetime1">
              <a:rPr lang="en-US" smtClean="0"/>
              <a:t>12/5/2023</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4" name="Slide Number Placeholder 17"/>
          <p:cNvSpPr>
            <a:spLocks noGrp="1"/>
          </p:cNvSpPr>
          <p:nvPr>
            <p:ph type="sldNum" sz="quarter" idx="12"/>
          </p:nvPr>
        </p:nvSpPr>
        <p:spPr/>
        <p:txBody>
          <a:bodyPr/>
          <a:lstStyle>
            <a:lvl1pPr>
              <a:defRPr/>
            </a:lvl1pPr>
          </a:lstStyle>
          <a:p>
            <a:pPr>
              <a:defRPr/>
            </a:pPr>
            <a:fld id="{86050BBA-66D0-41CB-81A9-58693C9A8297}" type="slidenum">
              <a:rPr lang="en-US"/>
              <a:pPr>
                <a:defRPr/>
              </a:pPr>
              <a:t>‹#›</a:t>
            </a:fld>
            <a:endParaRPr lang="en-US"/>
          </a:p>
        </p:txBody>
      </p:sp>
    </p:spTree>
    <p:extLst>
      <p:ext uri="{BB962C8B-B14F-4D97-AF65-F5344CB8AC3E}">
        <p14:creationId xmlns:p14="http://schemas.microsoft.com/office/powerpoint/2010/main" val="2879851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10" name="PlaceHolder 2"/>
          <p:cNvSpPr>
            <a:spLocks noGrp="1"/>
          </p:cNvSpPr>
          <p:nvPr>
            <p:ph type="subTitle"/>
          </p:nvPr>
        </p:nvSpPr>
        <p:spPr>
          <a:xfrm>
            <a:off x="457200" y="1935000"/>
            <a:ext cx="8229240" cy="43894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D4B19526-2AD3-4C3C-AE34-05E285A0DD16}" type="datetime1">
              <a:rPr lang="en-US" smtClean="0"/>
              <a:t>12/5/2023</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7" name="Slide Number Placeholder 17"/>
          <p:cNvSpPr>
            <a:spLocks noGrp="1"/>
          </p:cNvSpPr>
          <p:nvPr>
            <p:ph type="sldNum" sz="quarter" idx="12"/>
          </p:nvPr>
        </p:nvSpPr>
        <p:spPr/>
        <p:txBody>
          <a:bodyPr/>
          <a:lstStyle>
            <a:lvl1pPr>
              <a:defRPr/>
            </a:lvl1pPr>
          </a:lstStyle>
          <a:p>
            <a:pPr>
              <a:defRPr/>
            </a:pPr>
            <a:fld id="{D6018B7B-2C4C-4DEC-8580-02E18D4EE378}" type="slidenum">
              <a:rPr lang="en-US"/>
              <a:pPr>
                <a:defRPr/>
              </a:pPr>
              <a:t>‹#›</a:t>
            </a:fld>
            <a:endParaRPr lang="en-US"/>
          </a:p>
        </p:txBody>
      </p:sp>
    </p:spTree>
    <p:extLst>
      <p:ext uri="{BB962C8B-B14F-4D97-AF65-F5344CB8AC3E}">
        <p14:creationId xmlns:p14="http://schemas.microsoft.com/office/powerpoint/2010/main" val="16592645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6A2F6E77-356A-46C1-95F5-C3FACECFDC97}" type="datetime1">
              <a:rPr lang="en-US" smtClean="0"/>
              <a:t>12/5/2023</a:t>
            </a:fld>
            <a:endParaRPr lang="en-US"/>
          </a:p>
        </p:txBody>
      </p:sp>
      <p:sp>
        <p:nvSpPr>
          <p:cNvPr id="10" name="Footer Placeholder 5"/>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11" name="Slide Number Placeholder 6"/>
          <p:cNvSpPr>
            <a:spLocks noGrp="1"/>
          </p:cNvSpPr>
          <p:nvPr>
            <p:ph type="sldNum" sz="quarter" idx="12"/>
          </p:nvPr>
        </p:nvSpPr>
        <p:spPr>
          <a:xfrm>
            <a:off x="8077200" y="6356350"/>
            <a:ext cx="609600" cy="365125"/>
          </a:xfrm>
        </p:spPr>
        <p:txBody>
          <a:bodyPr/>
          <a:lstStyle>
            <a:lvl1pPr>
              <a:defRPr smtClean="0"/>
            </a:lvl1pPr>
          </a:lstStyle>
          <a:p>
            <a:pPr>
              <a:defRPr/>
            </a:pPr>
            <a:fld id="{07C65C6A-C895-42CE-BDDB-0945EF2B29BB}" type="slidenum">
              <a:rPr lang="en-US"/>
              <a:pPr>
                <a:defRPr/>
              </a:pPr>
              <a:t>‹#›</a:t>
            </a:fld>
            <a:endParaRPr lang="en-US"/>
          </a:p>
        </p:txBody>
      </p:sp>
    </p:spTree>
    <p:extLst>
      <p:ext uri="{BB962C8B-B14F-4D97-AF65-F5344CB8AC3E}">
        <p14:creationId xmlns:p14="http://schemas.microsoft.com/office/powerpoint/2010/main" val="28747809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07828029-73D6-4C20-9E1D-C1913DF5B40D}" type="datetime1">
              <a:rPr lang="en-US" smtClean="0"/>
              <a:t>12/5/2023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6" name="Slide Number Placeholder 17"/>
          <p:cNvSpPr>
            <a:spLocks noGrp="1"/>
          </p:cNvSpPr>
          <p:nvPr>
            <p:ph type="sldNum" sz="quarter" idx="12"/>
          </p:nvPr>
        </p:nvSpPr>
        <p:spPr/>
        <p:txBody>
          <a:bodyPr/>
          <a:lstStyle>
            <a:lvl1pPr>
              <a:defRPr/>
            </a:lvl1pPr>
          </a:lstStyle>
          <a:p>
            <a:pPr>
              <a:defRPr/>
            </a:pPr>
            <a:fld id="{19C8E883-5174-46B4-B95F-F02CACA1D491}" type="slidenum">
              <a:rPr lang="en-US"/>
              <a:pPr>
                <a:defRPr/>
              </a:pPr>
              <a:t>‹#›</a:t>
            </a:fld>
            <a:endParaRPr lang="en-US"/>
          </a:p>
        </p:txBody>
      </p:sp>
    </p:spTree>
    <p:extLst>
      <p:ext uri="{BB962C8B-B14F-4D97-AF65-F5344CB8AC3E}">
        <p14:creationId xmlns:p14="http://schemas.microsoft.com/office/powerpoint/2010/main" val="38951363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9756BA85-A6C7-4F4B-8F6A-5F1C4CA50ABB}" type="datetime1">
              <a:rPr lang="en-US" smtClean="0"/>
              <a:t>12/5/2023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6" name="Slide Number Placeholder 17"/>
          <p:cNvSpPr>
            <a:spLocks noGrp="1"/>
          </p:cNvSpPr>
          <p:nvPr>
            <p:ph type="sldNum" sz="quarter" idx="12"/>
          </p:nvPr>
        </p:nvSpPr>
        <p:spPr/>
        <p:txBody>
          <a:bodyPr/>
          <a:lstStyle>
            <a:lvl1pPr>
              <a:defRPr/>
            </a:lvl1pPr>
          </a:lstStyle>
          <a:p>
            <a:pPr>
              <a:defRPr/>
            </a:pPr>
            <a:fld id="{03CA1A95-D796-4F95-9198-B1016012D514}" type="slidenum">
              <a:rPr lang="en-US"/>
              <a:pPr>
                <a:defRPr/>
              </a:pPr>
              <a:t>‹#›</a:t>
            </a:fld>
            <a:endParaRPr lang="en-US"/>
          </a:p>
        </p:txBody>
      </p:sp>
    </p:spTree>
    <p:extLst>
      <p:ext uri="{BB962C8B-B14F-4D97-AF65-F5344CB8AC3E}">
        <p14:creationId xmlns:p14="http://schemas.microsoft.com/office/powerpoint/2010/main" val="29814470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solidFill>
                  <a:srgbClr val="D1EAEE"/>
                </a:solidFill>
              </a:defRPr>
            </a:lvl1pPr>
          </a:lstStyle>
          <a:p>
            <a:pPr>
              <a:defRPr/>
            </a:pPr>
            <a:fld id="{1A211483-5FFF-406A-B78D-656F89644DFF}" type="datetime1">
              <a:rPr lang="en-US" smtClean="0"/>
              <a:t>12/5/2023</a:t>
            </a:fld>
            <a:endParaRPr lang="en-US"/>
          </a:p>
        </p:txBody>
      </p:sp>
      <p:sp>
        <p:nvSpPr>
          <p:cNvPr id="5" name="Footer Placeholder 18"/>
          <p:cNvSpPr>
            <a:spLocks noGrp="1"/>
          </p:cNvSpPr>
          <p:nvPr>
            <p:ph type="ftr" sz="quarter" idx="11"/>
          </p:nvPr>
        </p:nvSpPr>
        <p:spPr/>
        <p:txBody>
          <a:bodyPr/>
          <a:lstStyle>
            <a:lvl1pPr>
              <a:defRPr>
                <a:solidFill>
                  <a:srgbClr val="D1EAEE"/>
                </a:solidFill>
              </a:defRPr>
            </a:lvl1pPr>
          </a:lstStyle>
          <a:p>
            <a:pPr>
              <a:defRPr/>
            </a:pPr>
            <a:r>
              <a:rPr lang="en-US"/>
              <a:t>Dept. of CSE, University of Engineering &amp; Management, Jaipur</a:t>
            </a:r>
          </a:p>
        </p:txBody>
      </p:sp>
      <p:sp>
        <p:nvSpPr>
          <p:cNvPr id="6" name="Slide Number Placeholder 26"/>
          <p:cNvSpPr>
            <a:spLocks noGrp="1"/>
          </p:cNvSpPr>
          <p:nvPr>
            <p:ph type="sldNum" sz="quarter" idx="12"/>
          </p:nvPr>
        </p:nvSpPr>
        <p:spPr/>
        <p:txBody>
          <a:bodyPr/>
          <a:lstStyle>
            <a:lvl1pPr>
              <a:defRPr>
                <a:solidFill>
                  <a:srgbClr val="D1EAEE"/>
                </a:solidFill>
              </a:defRPr>
            </a:lvl1pPr>
          </a:lstStyle>
          <a:p>
            <a:pPr>
              <a:defRPr/>
            </a:pPr>
            <a:fld id="{57287490-9D49-459E-B772-E4639AD04D5D}" type="slidenum">
              <a:rPr lang="en-US"/>
              <a:pPr>
                <a:defRPr/>
              </a:pPr>
              <a:t>‹#›</a:t>
            </a:fld>
            <a:endParaRPr lang="en-US"/>
          </a:p>
        </p:txBody>
      </p:sp>
    </p:spTree>
    <p:extLst>
      <p:ext uri="{BB962C8B-B14F-4D97-AF65-F5344CB8AC3E}">
        <p14:creationId xmlns:p14="http://schemas.microsoft.com/office/powerpoint/2010/main" val="3896622800"/>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8A0078DE-24C8-4482-8DA2-95C7D0C6BB79}" type="datetime1">
              <a:rPr lang="en-US" smtClean="0"/>
              <a:t>12/5/2023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6" name="Slide Number Placeholder 17"/>
          <p:cNvSpPr>
            <a:spLocks noGrp="1"/>
          </p:cNvSpPr>
          <p:nvPr>
            <p:ph type="sldNum" sz="quarter" idx="12"/>
          </p:nvPr>
        </p:nvSpPr>
        <p:spPr/>
        <p:txBody>
          <a:bodyPr/>
          <a:lstStyle>
            <a:lvl1pPr>
              <a:defRPr/>
            </a:lvl1pPr>
          </a:lstStyle>
          <a:p>
            <a:pPr>
              <a:defRPr/>
            </a:pPr>
            <a:fld id="{988D3A4A-FE50-4A3A-94F0-FE1E6AFBCF7A}" type="slidenum">
              <a:rPr lang="en-US"/>
              <a:pPr>
                <a:defRPr/>
              </a:pPr>
              <a:t>‹#›</a:t>
            </a:fld>
            <a:endParaRPr lang="en-US"/>
          </a:p>
        </p:txBody>
      </p:sp>
    </p:spTree>
    <p:extLst>
      <p:ext uri="{BB962C8B-B14F-4D97-AF65-F5344CB8AC3E}">
        <p14:creationId xmlns:p14="http://schemas.microsoft.com/office/powerpoint/2010/main" val="17591981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D1EAEE"/>
                </a:solidFill>
              </a:defRPr>
            </a:lvl1pPr>
          </a:lstStyle>
          <a:p>
            <a:pPr>
              <a:defRPr/>
            </a:pPr>
            <a:fld id="{5BA0A262-DCC6-48E5-B2CC-F9B65007BEE9}" type="datetime1">
              <a:rPr lang="en-US" smtClean="0"/>
              <a:t>12/5/2023</a:t>
            </a:fld>
            <a:endParaRPr lang="en-US"/>
          </a:p>
        </p:txBody>
      </p:sp>
      <p:sp>
        <p:nvSpPr>
          <p:cNvPr id="5" name="Footer Placeholder 4"/>
          <p:cNvSpPr>
            <a:spLocks noGrp="1"/>
          </p:cNvSpPr>
          <p:nvPr>
            <p:ph type="ftr" sz="quarter" idx="11"/>
          </p:nvPr>
        </p:nvSpPr>
        <p:spPr/>
        <p:txBody>
          <a:bodyPr/>
          <a:lstStyle>
            <a:lvl1pPr>
              <a:defRPr>
                <a:solidFill>
                  <a:srgbClr val="D1EAEE"/>
                </a:solidFill>
              </a:defRPr>
            </a:lvl1pPr>
          </a:lstStyle>
          <a:p>
            <a:pPr>
              <a:defRPr/>
            </a:pPr>
            <a:r>
              <a:rPr lang="en-US"/>
              <a:t>Dept. of CSE, University of Engineering &amp; Management, Jaipur</a:t>
            </a:r>
          </a:p>
        </p:txBody>
      </p:sp>
      <p:sp>
        <p:nvSpPr>
          <p:cNvPr id="6" name="Slide Number Placeholder 5"/>
          <p:cNvSpPr>
            <a:spLocks noGrp="1"/>
          </p:cNvSpPr>
          <p:nvPr>
            <p:ph type="sldNum" sz="quarter" idx="12"/>
          </p:nvPr>
        </p:nvSpPr>
        <p:spPr/>
        <p:txBody>
          <a:bodyPr/>
          <a:lstStyle>
            <a:lvl1pPr>
              <a:defRPr>
                <a:solidFill>
                  <a:srgbClr val="D1EAEE"/>
                </a:solidFill>
              </a:defRPr>
            </a:lvl1pPr>
          </a:lstStyle>
          <a:p>
            <a:pPr>
              <a:defRPr/>
            </a:pPr>
            <a:fld id="{666C0824-8B86-412E-A44F-C2DA5547D100}" type="slidenum">
              <a:rPr lang="en-US"/>
              <a:pPr>
                <a:defRPr/>
              </a:pPr>
              <a:t>‹#›</a:t>
            </a:fld>
            <a:endParaRPr lang="en-US"/>
          </a:p>
        </p:txBody>
      </p:sp>
    </p:spTree>
    <p:extLst>
      <p:ext uri="{BB962C8B-B14F-4D97-AF65-F5344CB8AC3E}">
        <p14:creationId xmlns:p14="http://schemas.microsoft.com/office/powerpoint/2010/main" val="2806232075"/>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5E1F0E09-8C63-4CF0-9BC0-18FE1C905C99}" type="datetime1">
              <a:rPr lang="en-US" smtClean="0"/>
              <a:t>12/5/2023</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7" name="Slide Number Placeholder 17"/>
          <p:cNvSpPr>
            <a:spLocks noGrp="1"/>
          </p:cNvSpPr>
          <p:nvPr>
            <p:ph type="sldNum" sz="quarter" idx="12"/>
          </p:nvPr>
        </p:nvSpPr>
        <p:spPr/>
        <p:txBody>
          <a:bodyPr/>
          <a:lstStyle>
            <a:lvl1pPr>
              <a:defRPr/>
            </a:lvl1pPr>
          </a:lstStyle>
          <a:p>
            <a:pPr>
              <a:defRPr/>
            </a:pPr>
            <a:fld id="{839C12CD-1FDE-406E-BE55-BCDEECCA5D33}" type="slidenum">
              <a:rPr lang="en-US"/>
              <a:pPr>
                <a:defRPr/>
              </a:pPr>
              <a:t>‹#›</a:t>
            </a:fld>
            <a:endParaRPr lang="en-US"/>
          </a:p>
        </p:txBody>
      </p:sp>
    </p:spTree>
    <p:extLst>
      <p:ext uri="{BB962C8B-B14F-4D97-AF65-F5344CB8AC3E}">
        <p14:creationId xmlns:p14="http://schemas.microsoft.com/office/powerpoint/2010/main" val="34723039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7D712608-8470-449A-BB5E-B73A53C95887}" type="datetime1">
              <a:rPr lang="en-US" smtClean="0"/>
              <a:t>12/5/2023</a:t>
            </a:fld>
            <a:endParaRPr lang="en-US"/>
          </a:p>
        </p:txBody>
      </p:sp>
      <p:sp>
        <p:nvSpPr>
          <p:cNvPr id="8" name="Footer Placeholder 21"/>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9" name="Slide Number Placeholder 17"/>
          <p:cNvSpPr>
            <a:spLocks noGrp="1"/>
          </p:cNvSpPr>
          <p:nvPr>
            <p:ph type="sldNum" sz="quarter" idx="12"/>
          </p:nvPr>
        </p:nvSpPr>
        <p:spPr/>
        <p:txBody>
          <a:bodyPr/>
          <a:lstStyle>
            <a:lvl1pPr>
              <a:defRPr/>
            </a:lvl1pPr>
          </a:lstStyle>
          <a:p>
            <a:pPr>
              <a:defRPr/>
            </a:pPr>
            <a:fld id="{6FAE3E6C-4CC0-42AD-845C-C17A6F05F594}" type="slidenum">
              <a:rPr lang="en-US"/>
              <a:pPr>
                <a:defRPr/>
              </a:pPr>
              <a:t>‹#›</a:t>
            </a:fld>
            <a:endParaRPr lang="en-US"/>
          </a:p>
        </p:txBody>
      </p:sp>
    </p:spTree>
    <p:extLst>
      <p:ext uri="{BB962C8B-B14F-4D97-AF65-F5344CB8AC3E}">
        <p14:creationId xmlns:p14="http://schemas.microsoft.com/office/powerpoint/2010/main" val="14516613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D2658D9D-9DCA-45E2-90FC-BB72AD01C582}" type="datetime1">
              <a:rPr lang="en-US" smtClean="0"/>
              <a:t>12/5/2023</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5" name="Slide Number Placeholder 17"/>
          <p:cNvSpPr>
            <a:spLocks noGrp="1"/>
          </p:cNvSpPr>
          <p:nvPr>
            <p:ph type="sldNum" sz="quarter" idx="12"/>
          </p:nvPr>
        </p:nvSpPr>
        <p:spPr/>
        <p:txBody>
          <a:bodyPr/>
          <a:lstStyle>
            <a:lvl1pPr>
              <a:defRPr/>
            </a:lvl1pPr>
          </a:lstStyle>
          <a:p>
            <a:pPr>
              <a:defRPr/>
            </a:pPr>
            <a:fld id="{EEBA2104-7F4A-4475-964D-7FDD38FAB645}" type="slidenum">
              <a:rPr lang="en-US"/>
              <a:pPr>
                <a:defRPr/>
              </a:pPr>
              <a:t>‹#›</a:t>
            </a:fld>
            <a:endParaRPr lang="en-US"/>
          </a:p>
        </p:txBody>
      </p:sp>
    </p:spTree>
    <p:extLst>
      <p:ext uri="{BB962C8B-B14F-4D97-AF65-F5344CB8AC3E}">
        <p14:creationId xmlns:p14="http://schemas.microsoft.com/office/powerpoint/2010/main" val="1167925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12" name="PlaceHolder 2"/>
          <p:cNvSpPr>
            <a:spLocks noGrp="1"/>
          </p:cNvSpPr>
          <p:nvPr>
            <p:ph type="body"/>
          </p:nvPr>
        </p:nvSpPr>
        <p:spPr>
          <a:xfrm>
            <a:off x="457200" y="1935000"/>
            <a:ext cx="8229240" cy="438912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B327FCBD-1FBF-4040-A9E9-3517887ACD9A}" type="datetime1">
              <a:rPr lang="en-US" smtClean="0"/>
              <a:t>12/5/2023</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4" name="Slide Number Placeholder 17"/>
          <p:cNvSpPr>
            <a:spLocks noGrp="1"/>
          </p:cNvSpPr>
          <p:nvPr>
            <p:ph type="sldNum" sz="quarter" idx="12"/>
          </p:nvPr>
        </p:nvSpPr>
        <p:spPr/>
        <p:txBody>
          <a:bodyPr/>
          <a:lstStyle>
            <a:lvl1pPr>
              <a:defRPr/>
            </a:lvl1pPr>
          </a:lstStyle>
          <a:p>
            <a:pPr>
              <a:defRPr/>
            </a:pPr>
            <a:fld id="{769FD985-E02C-4013-A320-6FC6BDB2CBF9}" type="slidenum">
              <a:rPr lang="en-US"/>
              <a:pPr>
                <a:defRPr/>
              </a:pPr>
              <a:t>‹#›</a:t>
            </a:fld>
            <a:endParaRPr lang="en-US"/>
          </a:p>
        </p:txBody>
      </p:sp>
    </p:spTree>
    <p:extLst>
      <p:ext uri="{BB962C8B-B14F-4D97-AF65-F5344CB8AC3E}">
        <p14:creationId xmlns:p14="http://schemas.microsoft.com/office/powerpoint/2010/main" val="15102272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B94D196E-B193-43B5-A616-F21AD2FE2753}" type="datetime1">
              <a:rPr lang="en-US" smtClean="0"/>
              <a:t>12/5/2023</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7" name="Slide Number Placeholder 17"/>
          <p:cNvSpPr>
            <a:spLocks noGrp="1"/>
          </p:cNvSpPr>
          <p:nvPr>
            <p:ph type="sldNum" sz="quarter" idx="12"/>
          </p:nvPr>
        </p:nvSpPr>
        <p:spPr/>
        <p:txBody>
          <a:bodyPr/>
          <a:lstStyle>
            <a:lvl1pPr>
              <a:defRPr/>
            </a:lvl1pPr>
          </a:lstStyle>
          <a:p>
            <a:pPr>
              <a:defRPr/>
            </a:pPr>
            <a:fld id="{6984C32D-DFC8-45E0-8C5F-482674ABBFE6}" type="slidenum">
              <a:rPr lang="en-US"/>
              <a:pPr>
                <a:defRPr/>
              </a:pPr>
              <a:t>‹#›</a:t>
            </a:fld>
            <a:endParaRPr lang="en-US"/>
          </a:p>
        </p:txBody>
      </p:sp>
    </p:spTree>
    <p:extLst>
      <p:ext uri="{BB962C8B-B14F-4D97-AF65-F5344CB8AC3E}">
        <p14:creationId xmlns:p14="http://schemas.microsoft.com/office/powerpoint/2010/main" val="2768980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32D57DC1-3F90-4947-864A-1952787512E4}" type="datetime1">
              <a:rPr lang="en-US" smtClean="0"/>
              <a:t>12/5/2023</a:t>
            </a:fld>
            <a:endParaRPr lang="en-US"/>
          </a:p>
        </p:txBody>
      </p:sp>
      <p:sp>
        <p:nvSpPr>
          <p:cNvPr id="10" name="Footer Placeholder 5"/>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C82F1C4B-B6F3-4D79-95D2-57D08C767C85}" type="slidenum">
              <a:rPr lang="en-US"/>
              <a:pPr>
                <a:defRPr/>
              </a:pPr>
              <a:t>‹#›</a:t>
            </a:fld>
            <a:endParaRPr lang="en-US"/>
          </a:p>
        </p:txBody>
      </p:sp>
    </p:spTree>
    <p:extLst>
      <p:ext uri="{BB962C8B-B14F-4D97-AF65-F5344CB8AC3E}">
        <p14:creationId xmlns:p14="http://schemas.microsoft.com/office/powerpoint/2010/main" val="3821168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E5A37283-3D99-4D36-B2B2-EF693657862B}" type="datetime1">
              <a:rPr lang="en-US" smtClean="0"/>
              <a:t>12/5/2023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6" name="Slide Number Placeholder 17"/>
          <p:cNvSpPr>
            <a:spLocks noGrp="1"/>
          </p:cNvSpPr>
          <p:nvPr>
            <p:ph type="sldNum" sz="quarter" idx="12"/>
          </p:nvPr>
        </p:nvSpPr>
        <p:spPr/>
        <p:txBody>
          <a:bodyPr/>
          <a:lstStyle>
            <a:lvl1pPr>
              <a:defRPr/>
            </a:lvl1pPr>
          </a:lstStyle>
          <a:p>
            <a:pPr>
              <a:defRPr/>
            </a:pPr>
            <a:fld id="{C14C508B-C831-4666-994A-ACF7F604999E}" type="slidenum">
              <a:rPr lang="en-US"/>
              <a:pPr>
                <a:defRPr/>
              </a:pPr>
              <a:t>‹#›</a:t>
            </a:fld>
            <a:endParaRPr lang="en-US"/>
          </a:p>
        </p:txBody>
      </p:sp>
    </p:spTree>
    <p:extLst>
      <p:ext uri="{BB962C8B-B14F-4D97-AF65-F5344CB8AC3E}">
        <p14:creationId xmlns:p14="http://schemas.microsoft.com/office/powerpoint/2010/main" val="28123455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964DAF31-97CC-40F7-9655-C086FA3C7D63}" type="datetime1">
              <a:rPr lang="en-US" smtClean="0"/>
              <a:t>12/5/2023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6" name="Slide Number Placeholder 17"/>
          <p:cNvSpPr>
            <a:spLocks noGrp="1"/>
          </p:cNvSpPr>
          <p:nvPr>
            <p:ph type="sldNum" sz="quarter" idx="12"/>
          </p:nvPr>
        </p:nvSpPr>
        <p:spPr/>
        <p:txBody>
          <a:bodyPr/>
          <a:lstStyle>
            <a:lvl1pPr>
              <a:defRPr/>
            </a:lvl1pPr>
          </a:lstStyle>
          <a:p>
            <a:pPr>
              <a:defRPr/>
            </a:pPr>
            <a:fld id="{8BA79585-1710-42FC-B8DD-75F8FCC87B60}" type="slidenum">
              <a:rPr lang="en-US"/>
              <a:pPr>
                <a:defRPr/>
              </a:pPr>
              <a:t>‹#›</a:t>
            </a:fld>
            <a:endParaRPr lang="en-US"/>
          </a:p>
        </p:txBody>
      </p:sp>
    </p:spTree>
    <p:extLst>
      <p:ext uri="{BB962C8B-B14F-4D97-AF65-F5344CB8AC3E}">
        <p14:creationId xmlns:p14="http://schemas.microsoft.com/office/powerpoint/2010/main" val="2415257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14" name="PlaceHolder 2"/>
          <p:cNvSpPr>
            <a:spLocks noGrp="1"/>
          </p:cNvSpPr>
          <p:nvPr>
            <p:ph type="body"/>
          </p:nvPr>
        </p:nvSpPr>
        <p:spPr>
          <a:xfrm>
            <a:off x="457200" y="1935000"/>
            <a:ext cx="4015800" cy="4389120"/>
          </a:xfrm>
          <a:prstGeom prst="rect">
            <a:avLst/>
          </a:prstGeom>
        </p:spPr>
        <p:txBody>
          <a:bodyPr lIns="0" tIns="0" rIns="0" bIns="0"/>
          <a:lstStyle/>
          <a:p>
            <a:endParaRPr/>
          </a:p>
        </p:txBody>
      </p:sp>
      <p:sp>
        <p:nvSpPr>
          <p:cNvPr id="15" name="PlaceHolder 3"/>
          <p:cNvSpPr>
            <a:spLocks noGrp="1"/>
          </p:cNvSpPr>
          <p:nvPr>
            <p:ph type="body"/>
          </p:nvPr>
        </p:nvSpPr>
        <p:spPr>
          <a:xfrm>
            <a:off x="4674240" y="1935000"/>
            <a:ext cx="4015800" cy="438912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704880"/>
            <a:ext cx="8229240" cy="529812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19" name="PlaceHolder 2"/>
          <p:cNvSpPr>
            <a:spLocks noGrp="1"/>
          </p:cNvSpPr>
          <p:nvPr>
            <p:ph type="body"/>
          </p:nvPr>
        </p:nvSpPr>
        <p:spPr>
          <a:xfrm>
            <a:off x="457200" y="1935000"/>
            <a:ext cx="4015800" cy="2093400"/>
          </a:xfrm>
          <a:prstGeom prst="rect">
            <a:avLst/>
          </a:prstGeom>
        </p:spPr>
        <p:txBody>
          <a:bodyPr lIns="0" tIns="0" rIns="0" bIns="0"/>
          <a:lstStyle/>
          <a:p>
            <a:endParaRPr/>
          </a:p>
        </p:txBody>
      </p:sp>
      <p:sp>
        <p:nvSpPr>
          <p:cNvPr id="20" name="PlaceHolder 3"/>
          <p:cNvSpPr>
            <a:spLocks noGrp="1"/>
          </p:cNvSpPr>
          <p:nvPr>
            <p:ph type="body"/>
          </p:nvPr>
        </p:nvSpPr>
        <p:spPr>
          <a:xfrm>
            <a:off x="457200" y="4227840"/>
            <a:ext cx="4015800" cy="2093400"/>
          </a:xfrm>
          <a:prstGeom prst="rect">
            <a:avLst/>
          </a:prstGeom>
        </p:spPr>
        <p:txBody>
          <a:bodyPr lIns="0" tIns="0" rIns="0" bIns="0"/>
          <a:lstStyle/>
          <a:p>
            <a:endParaRPr/>
          </a:p>
        </p:txBody>
      </p:sp>
      <p:sp>
        <p:nvSpPr>
          <p:cNvPr id="21" name="PlaceHolder 4"/>
          <p:cNvSpPr>
            <a:spLocks noGrp="1"/>
          </p:cNvSpPr>
          <p:nvPr>
            <p:ph type="body"/>
          </p:nvPr>
        </p:nvSpPr>
        <p:spPr>
          <a:xfrm>
            <a:off x="4674240" y="1935000"/>
            <a:ext cx="4015800" cy="438912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23" name="PlaceHolder 2"/>
          <p:cNvSpPr>
            <a:spLocks noGrp="1"/>
          </p:cNvSpPr>
          <p:nvPr>
            <p:ph type="body"/>
          </p:nvPr>
        </p:nvSpPr>
        <p:spPr>
          <a:xfrm>
            <a:off x="457200" y="1935000"/>
            <a:ext cx="4015800" cy="4389120"/>
          </a:xfrm>
          <a:prstGeom prst="rect">
            <a:avLst/>
          </a:prstGeom>
        </p:spPr>
        <p:txBody>
          <a:bodyPr lIns="0" tIns="0" rIns="0" bIns="0"/>
          <a:lstStyle/>
          <a:p>
            <a:endParaRPr/>
          </a:p>
        </p:txBody>
      </p:sp>
      <p:sp>
        <p:nvSpPr>
          <p:cNvPr id="24" name="PlaceHolder 3"/>
          <p:cNvSpPr>
            <a:spLocks noGrp="1"/>
          </p:cNvSpPr>
          <p:nvPr>
            <p:ph type="body"/>
          </p:nvPr>
        </p:nvSpPr>
        <p:spPr>
          <a:xfrm>
            <a:off x="4674240" y="1935000"/>
            <a:ext cx="4015800" cy="2093400"/>
          </a:xfrm>
          <a:prstGeom prst="rect">
            <a:avLst/>
          </a:prstGeom>
        </p:spPr>
        <p:txBody>
          <a:bodyPr lIns="0" tIns="0" rIns="0" bIns="0"/>
          <a:lstStyle/>
          <a:p>
            <a:endParaRPr/>
          </a:p>
        </p:txBody>
      </p:sp>
      <p:sp>
        <p:nvSpPr>
          <p:cNvPr id="25" name="PlaceHolder 4"/>
          <p:cNvSpPr>
            <a:spLocks noGrp="1"/>
          </p:cNvSpPr>
          <p:nvPr>
            <p:ph type="body"/>
          </p:nvPr>
        </p:nvSpPr>
        <p:spPr>
          <a:xfrm>
            <a:off x="4674240" y="4227840"/>
            <a:ext cx="4015800" cy="209340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27" name="PlaceHolder 2"/>
          <p:cNvSpPr>
            <a:spLocks noGrp="1"/>
          </p:cNvSpPr>
          <p:nvPr>
            <p:ph type="body"/>
          </p:nvPr>
        </p:nvSpPr>
        <p:spPr>
          <a:xfrm>
            <a:off x="457200" y="1935000"/>
            <a:ext cx="4015800" cy="2093400"/>
          </a:xfrm>
          <a:prstGeom prst="rect">
            <a:avLst/>
          </a:prstGeom>
        </p:spPr>
        <p:txBody>
          <a:bodyPr lIns="0" tIns="0" rIns="0" bIns="0"/>
          <a:lstStyle/>
          <a:p>
            <a:endParaRPr/>
          </a:p>
        </p:txBody>
      </p:sp>
      <p:sp>
        <p:nvSpPr>
          <p:cNvPr id="28" name="PlaceHolder 3"/>
          <p:cNvSpPr>
            <a:spLocks noGrp="1"/>
          </p:cNvSpPr>
          <p:nvPr>
            <p:ph type="body"/>
          </p:nvPr>
        </p:nvSpPr>
        <p:spPr>
          <a:xfrm>
            <a:off x="4674240" y="1935000"/>
            <a:ext cx="4015800" cy="2093400"/>
          </a:xfrm>
          <a:prstGeom prst="rect">
            <a:avLst/>
          </a:prstGeom>
        </p:spPr>
        <p:txBody>
          <a:bodyPr lIns="0" tIns="0" rIns="0" bIns="0"/>
          <a:lstStyle/>
          <a:p>
            <a:endParaRPr/>
          </a:p>
        </p:txBody>
      </p:sp>
      <p:sp>
        <p:nvSpPr>
          <p:cNvPr id="29" name="PlaceHolder 4"/>
          <p:cNvSpPr>
            <a:spLocks noGrp="1"/>
          </p:cNvSpPr>
          <p:nvPr>
            <p:ph type="body"/>
          </p:nvPr>
        </p:nvSpPr>
        <p:spPr>
          <a:xfrm>
            <a:off x="457200" y="4227840"/>
            <a:ext cx="8229240" cy="209340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tile/>
        </a:blipFill>
        <a:effectLst/>
      </p:bgPr>
    </p:bg>
    <p:spTree>
      <p:nvGrpSpPr>
        <p:cNvPr id="1" name=""/>
        <p:cNvGrpSpPr/>
        <p:nvPr/>
      </p:nvGrpSpPr>
      <p:grpSpPr>
        <a:xfrm>
          <a:off x="0" y="0"/>
          <a:ext cx="0" cy="0"/>
          <a:chOff x="0" y="0"/>
          <a:chExt cx="0" cy="0"/>
        </a:xfrm>
      </p:grpSpPr>
      <p:sp>
        <p:nvSpPr>
          <p:cNvPr id="9" name="CustomShape 1"/>
          <p:cNvSpPr/>
          <p:nvPr/>
        </p:nvSpPr>
        <p:spPr>
          <a:xfrm>
            <a:off x="-9360" y="-7920"/>
            <a:ext cx="9162720" cy="1041120"/>
          </a:xfrm>
          <a:prstGeom prst="rect">
            <a:avLst/>
          </a:prstGeom>
          <a:gradFill>
            <a:gsLst>
              <a:gs pos="0">
                <a:srgbClr val="0074A0"/>
              </a:gs>
              <a:gs pos="100000">
                <a:srgbClr val="00C4CD"/>
              </a:gs>
            </a:gsLst>
            <a:lin ang="5400000"/>
          </a:gradFill>
          <a:ln w="9360">
            <a:noFill/>
          </a:ln>
        </p:spPr>
      </p:sp>
      <p:sp>
        <p:nvSpPr>
          <p:cNvPr id="10" name="CustomShape 2"/>
          <p:cNvSpPr/>
          <p:nvPr/>
        </p:nvSpPr>
        <p:spPr>
          <a:xfrm>
            <a:off x="4381560" y="-7920"/>
            <a:ext cx="4762080" cy="637920"/>
          </a:xfrm>
          <a:prstGeom prst="rect">
            <a:avLst/>
          </a:prstGeom>
          <a:gradFill>
            <a:gsLst>
              <a:gs pos="0">
                <a:srgbClr val="008ABF"/>
              </a:gs>
              <a:gs pos="100000">
                <a:srgbClr val="00A0A8"/>
              </a:gs>
            </a:gsLst>
            <a:lin ang="16200000"/>
          </a:gradFill>
          <a:ln w="9360">
            <a:noFill/>
          </a:ln>
        </p:spPr>
      </p:sp>
      <p:sp>
        <p:nvSpPr>
          <p:cNvPr id="2" name="CustomShape 3"/>
          <p:cNvSpPr/>
          <p:nvPr/>
        </p:nvSpPr>
        <p:spPr>
          <a:xfrm rot="21436200">
            <a:off x="-18720" y="203040"/>
            <a:ext cx="9162720" cy="647280"/>
          </a:xfrm>
          <a:prstGeom prst="rect">
            <a:avLst/>
          </a:prstGeom>
          <a:noFill/>
          <a:ln w="10800">
            <a:solidFill>
              <a:srgbClr val="09B7BF"/>
            </a:solidFill>
            <a:round/>
          </a:ln>
        </p:spPr>
      </p:sp>
      <p:sp>
        <p:nvSpPr>
          <p:cNvPr id="3" name="CustomShape 4"/>
          <p:cNvSpPr/>
          <p:nvPr/>
        </p:nvSpPr>
        <p:spPr>
          <a:xfrm rot="21436200">
            <a:off x="-14040" y="276480"/>
            <a:ext cx="9175320" cy="528840"/>
          </a:xfrm>
          <a:prstGeom prst="rect">
            <a:avLst/>
          </a:prstGeom>
          <a:noFill/>
          <a:ln w="9360">
            <a:solidFill>
              <a:srgbClr val="0F6FC6"/>
            </a:solidFill>
            <a:round/>
          </a:ln>
        </p:spPr>
      </p:sp>
      <p:sp>
        <p:nvSpPr>
          <p:cNvPr id="4" name="PlaceHolder 5"/>
          <p:cNvSpPr>
            <a:spLocks noGrp="1"/>
          </p:cNvSpPr>
          <p:nvPr>
            <p:ph type="title"/>
          </p:nvPr>
        </p:nvSpPr>
        <p:spPr>
          <a:xfrm>
            <a:off x="457200" y="704880"/>
            <a:ext cx="8229240" cy="1142640"/>
          </a:xfrm>
          <a:prstGeom prst="rect">
            <a:avLst/>
          </a:prstGeom>
        </p:spPr>
        <p:txBody>
          <a:bodyPr lIns="0" rIns="0" bIns="0" anchor="b"/>
          <a:lstStyle/>
          <a:p>
            <a:pPr>
              <a:lnSpc>
                <a:spcPct val="100000"/>
              </a:lnSpc>
            </a:pPr>
            <a:r>
              <a:rPr lang="en-US" sz="5000">
                <a:solidFill>
                  <a:srgbClr val="04617B"/>
                </a:solidFill>
                <a:latin typeface="Calibri"/>
              </a:rPr>
              <a:t>Click to edit the title text formatClick to edit Master title style</a:t>
            </a:r>
            <a:endParaRPr/>
          </a:p>
        </p:txBody>
      </p:sp>
      <p:sp>
        <p:nvSpPr>
          <p:cNvPr id="5" name="PlaceHolder 6"/>
          <p:cNvSpPr>
            <a:spLocks noGrp="1"/>
          </p:cNvSpPr>
          <p:nvPr>
            <p:ph type="body"/>
          </p:nvPr>
        </p:nvSpPr>
        <p:spPr>
          <a:xfrm>
            <a:off x="457200" y="1935000"/>
            <a:ext cx="8229240" cy="4389120"/>
          </a:xfrm>
          <a:prstGeom prst="rect">
            <a:avLst/>
          </a:prstGeom>
        </p:spPr>
        <p:txBody>
          <a:bodyPr/>
          <a:lstStyle/>
          <a:p>
            <a:pPr>
              <a:buSzPct val="45000"/>
              <a:buFont typeface="StarSymbol"/>
              <a:buChar char=""/>
            </a:pPr>
            <a:r>
              <a:rPr lang="en-US" sz="2600">
                <a:solidFill>
                  <a:srgbClr val="000000"/>
                </a:solidFill>
                <a:latin typeface="Constantia"/>
              </a:rPr>
              <a:t>Click to edit the outline text format</a:t>
            </a:r>
            <a:endParaRPr/>
          </a:p>
          <a:p>
            <a:pPr lvl="1">
              <a:buSzPct val="75000"/>
              <a:buFont typeface="StarSymbol"/>
              <a:buChar char=""/>
            </a:pPr>
            <a:r>
              <a:rPr lang="en-US" sz="2600">
                <a:solidFill>
                  <a:srgbClr val="000000"/>
                </a:solidFill>
                <a:latin typeface="Constantia"/>
              </a:rPr>
              <a:t>Second Outline Level</a:t>
            </a:r>
            <a:endParaRPr/>
          </a:p>
          <a:p>
            <a:pPr lvl="2">
              <a:buSzPct val="45000"/>
              <a:buFont typeface="StarSymbol"/>
              <a:buChar char=""/>
            </a:pPr>
            <a:r>
              <a:rPr lang="en-US" sz="2600">
                <a:solidFill>
                  <a:srgbClr val="000000"/>
                </a:solidFill>
                <a:latin typeface="Constantia"/>
              </a:rPr>
              <a:t>Third Outline Level</a:t>
            </a:r>
            <a:endParaRPr/>
          </a:p>
          <a:p>
            <a:pPr lvl="3">
              <a:buSzPct val="75000"/>
              <a:buFont typeface="StarSymbol"/>
              <a:buChar char=""/>
            </a:pPr>
            <a:r>
              <a:rPr lang="en-US" sz="2600">
                <a:solidFill>
                  <a:srgbClr val="000000"/>
                </a:solidFill>
                <a:latin typeface="Constantia"/>
              </a:rPr>
              <a:t>Fourth Outline Level</a:t>
            </a:r>
            <a:endParaRPr/>
          </a:p>
          <a:p>
            <a:pPr lvl="4">
              <a:buSzPct val="45000"/>
              <a:buFont typeface="StarSymbol"/>
              <a:buChar char=""/>
            </a:pPr>
            <a:r>
              <a:rPr lang="en-US" sz="2600">
                <a:solidFill>
                  <a:srgbClr val="000000"/>
                </a:solidFill>
                <a:latin typeface="Constantia"/>
              </a:rPr>
              <a:t>Fifth Outline Level</a:t>
            </a:r>
            <a:endParaRPr/>
          </a:p>
          <a:p>
            <a:pPr lvl="5">
              <a:buSzPct val="45000"/>
              <a:buFont typeface="StarSymbol"/>
              <a:buChar char=""/>
            </a:pPr>
            <a:r>
              <a:rPr lang="en-US" sz="2600">
                <a:solidFill>
                  <a:srgbClr val="000000"/>
                </a:solidFill>
                <a:latin typeface="Constantia"/>
              </a:rPr>
              <a:t>Sixth Outline Level</a:t>
            </a:r>
            <a:endParaRPr/>
          </a:p>
          <a:p>
            <a:pPr>
              <a:lnSpc>
                <a:spcPct val="100000"/>
              </a:lnSpc>
              <a:buSzPct val="95000"/>
              <a:buFont typeface="Wingdings 2" charset="2"/>
              <a:buChar char=""/>
            </a:pPr>
            <a:r>
              <a:rPr lang="en-US" sz="2600">
                <a:solidFill>
                  <a:srgbClr val="000000"/>
                </a:solidFill>
                <a:latin typeface="Constantia"/>
              </a:rPr>
              <a:t>Seventh Outline LevelClick to edit Master text styles</a:t>
            </a:r>
            <a:endParaRPr/>
          </a:p>
          <a:p>
            <a:pPr lvl="1">
              <a:lnSpc>
                <a:spcPct val="100000"/>
              </a:lnSpc>
              <a:buSzPct val="85000"/>
              <a:buFont typeface="Wingdings 2" charset="2"/>
              <a:buChar char=""/>
            </a:pPr>
            <a:r>
              <a:rPr lang="en-US" sz="2400">
                <a:solidFill>
                  <a:srgbClr val="000000"/>
                </a:solidFill>
                <a:latin typeface="Constantia"/>
              </a:rPr>
              <a:t>Second level</a:t>
            </a:r>
            <a:endParaRPr/>
          </a:p>
          <a:p>
            <a:pPr lvl="2">
              <a:lnSpc>
                <a:spcPct val="100000"/>
              </a:lnSpc>
              <a:buSzPct val="70000"/>
              <a:buFont typeface="Wingdings 2" charset="2"/>
              <a:buChar char=""/>
            </a:pPr>
            <a:r>
              <a:rPr lang="en-US" sz="2100">
                <a:solidFill>
                  <a:srgbClr val="000000"/>
                </a:solidFill>
                <a:latin typeface="Constantia"/>
              </a:rPr>
              <a:t>Third level</a:t>
            </a:r>
            <a:endParaRPr/>
          </a:p>
          <a:p>
            <a:pPr lvl="3">
              <a:lnSpc>
                <a:spcPct val="100000"/>
              </a:lnSpc>
              <a:buSzPct val="65000"/>
              <a:buFont typeface="Wingdings 2" charset="2"/>
              <a:buChar char=""/>
            </a:pPr>
            <a:r>
              <a:rPr lang="en-US" sz="2000">
                <a:solidFill>
                  <a:srgbClr val="000000"/>
                </a:solidFill>
                <a:latin typeface="Constantia"/>
              </a:rPr>
              <a:t>Fourth level</a:t>
            </a:r>
            <a:endParaRPr/>
          </a:p>
          <a:p>
            <a:pPr lvl="4">
              <a:lnSpc>
                <a:spcPct val="100000"/>
              </a:lnSpc>
              <a:buSzPct val="65000"/>
              <a:buFont typeface="Wingdings 2" charset="2"/>
              <a:buChar char=""/>
            </a:pPr>
            <a:r>
              <a:rPr lang="en-US" sz="2000">
                <a:solidFill>
                  <a:srgbClr val="000000"/>
                </a:solidFill>
                <a:latin typeface="Constantia"/>
              </a:rPr>
              <a:t>Fifth level</a:t>
            </a:r>
            <a:endParaRPr/>
          </a:p>
        </p:txBody>
      </p:sp>
      <p:sp>
        <p:nvSpPr>
          <p:cNvPr id="6" name="PlaceHolder 7"/>
          <p:cNvSpPr>
            <a:spLocks noGrp="1"/>
          </p:cNvSpPr>
          <p:nvPr>
            <p:ph type="dt"/>
          </p:nvPr>
        </p:nvSpPr>
        <p:spPr>
          <a:xfrm>
            <a:off x="457200" y="6356520"/>
            <a:ext cx="2133360" cy="364680"/>
          </a:xfrm>
          <a:prstGeom prst="rect">
            <a:avLst/>
          </a:prstGeom>
        </p:spPr>
        <p:txBody>
          <a:bodyPr lIns="0" tIns="0" rIns="0" bIns="0" anchor="b"/>
          <a:lstStyle/>
          <a:p>
            <a:pPr>
              <a:lnSpc>
                <a:spcPct val="100000"/>
              </a:lnSpc>
            </a:pPr>
            <a:fld id="{D3301A53-D2F4-4692-80ED-60E0DC1A58E2}" type="datetime1">
              <a:rPr lang="en-US" smtClean="0"/>
              <a:t>12/5/2023</a:t>
            </a:fld>
            <a:endParaRPr/>
          </a:p>
        </p:txBody>
      </p:sp>
      <p:sp>
        <p:nvSpPr>
          <p:cNvPr id="7" name="PlaceHolder 8"/>
          <p:cNvSpPr>
            <a:spLocks noGrp="1"/>
          </p:cNvSpPr>
          <p:nvPr>
            <p:ph type="ftr"/>
          </p:nvPr>
        </p:nvSpPr>
        <p:spPr>
          <a:xfrm>
            <a:off x="2666880" y="6356520"/>
            <a:ext cx="3352320" cy="364680"/>
          </a:xfrm>
          <a:prstGeom prst="rect">
            <a:avLst/>
          </a:prstGeom>
        </p:spPr>
        <p:txBody>
          <a:bodyPr lIns="0" tIns="0" rIns="0" bIns="0" anchor="b"/>
          <a:lstStyle/>
          <a:p>
            <a:pPr>
              <a:lnSpc>
                <a:spcPct val="100000"/>
              </a:lnSpc>
            </a:pPr>
            <a:r>
              <a:rPr lang="en-US" sz="1200">
                <a:solidFill>
                  <a:srgbClr val="045C75"/>
                </a:solidFill>
                <a:latin typeface="Constantia"/>
              </a:rPr>
              <a:t>Dept. of CSE, University of Engineering &amp; Management, Jaipur</a:t>
            </a:r>
            <a:endParaRPr/>
          </a:p>
        </p:txBody>
      </p:sp>
      <p:sp>
        <p:nvSpPr>
          <p:cNvPr id="8" name="PlaceHolder 9"/>
          <p:cNvSpPr>
            <a:spLocks noGrp="1"/>
          </p:cNvSpPr>
          <p:nvPr>
            <p:ph type="sldNum"/>
          </p:nvPr>
        </p:nvSpPr>
        <p:spPr>
          <a:xfrm>
            <a:off x="7924680" y="6356520"/>
            <a:ext cx="761760" cy="364680"/>
          </a:xfrm>
          <a:prstGeom prst="rect">
            <a:avLst/>
          </a:prstGeom>
        </p:spPr>
        <p:txBody>
          <a:bodyPr lIns="0" tIns="0" rIns="0" bIns="0" anchor="b"/>
          <a:lstStyle/>
          <a:p>
            <a:pPr>
              <a:lnSpc>
                <a:spcPct val="100000"/>
              </a:lnSpc>
            </a:pPr>
            <a:fld id="{7F9D2E82-5BF0-4D7A-A492-3F0A401E0928}" type="slidenum">
              <a:rPr lang="en-IN" sz="1200">
                <a:solidFill>
                  <a:srgbClr val="045C75"/>
                </a:solidFill>
                <a:latin typeface="Constantia"/>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pitchFamily="18" charset="0"/>
              </a:defRPr>
            </a:lvl1pPr>
          </a:lstStyle>
          <a:p>
            <a:pPr fontAlgn="base">
              <a:spcBef>
                <a:spcPct val="0"/>
              </a:spcBef>
              <a:spcAft>
                <a:spcPct val="0"/>
              </a:spcAft>
              <a:defRPr/>
            </a:pPr>
            <a:fld id="{3393F1E5-E345-497E-876D-6742E737765C}" type="datetime1">
              <a:rPr lang="en-US" smtClean="0"/>
              <a:t>12/5/2023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pitchFamily="18" charset="0"/>
              </a:defRPr>
            </a:lvl1pPr>
          </a:lstStyle>
          <a:p>
            <a:pPr fontAlgn="base">
              <a:spcBef>
                <a:spcPct val="0"/>
              </a:spcBef>
              <a:spcAft>
                <a:spcPct val="0"/>
              </a:spcAft>
              <a:defRPr/>
            </a:pPr>
            <a:r>
              <a:rPr lang="en-US"/>
              <a:t>Dept. of CSE, University of Engineering &amp; Management, Jaipur</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smtClean="0">
                <a:solidFill>
                  <a:srgbClr val="045C75"/>
                </a:solidFill>
                <a:latin typeface="Constantia" panose="02030602050306030303" pitchFamily="18" charset="0"/>
              </a:defRPr>
            </a:lvl1pPr>
          </a:lstStyle>
          <a:p>
            <a:pPr fontAlgn="base">
              <a:spcBef>
                <a:spcPct val="0"/>
              </a:spcBef>
              <a:spcAft>
                <a:spcPct val="0"/>
              </a:spcAft>
              <a:defRPr/>
            </a:pPr>
            <a:fld id="{BB3FBFCF-C9F7-4306-9EC0-295D5179BE6B}" type="slidenum">
              <a:rPr lang="en-US"/>
              <a:pPr fontAlgn="base">
                <a:spcBef>
                  <a:spcPct val="0"/>
                </a:spcBef>
                <a:spcAft>
                  <a:spcPct val="0"/>
                </a:spcAft>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solidFill>
                  <a:prstClr val="black"/>
                </a:solidFill>
              </a:endParaRPr>
            </a:p>
          </p:txBody>
        </p:sp>
      </p:grpSp>
    </p:spTree>
    <p:extLst>
      <p:ext uri="{BB962C8B-B14F-4D97-AF65-F5344CB8AC3E}">
        <p14:creationId xmlns:p14="http://schemas.microsoft.com/office/powerpoint/2010/main" val="140661895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1463" indent="-271463"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2813"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5863" indent="-207963"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7963"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pitchFamily="18" charset="0"/>
              </a:defRPr>
            </a:lvl1pPr>
          </a:lstStyle>
          <a:p>
            <a:pPr fontAlgn="base">
              <a:spcBef>
                <a:spcPct val="0"/>
              </a:spcBef>
              <a:spcAft>
                <a:spcPct val="0"/>
              </a:spcAft>
              <a:defRPr/>
            </a:pPr>
            <a:fld id="{250E0AEC-343D-4038-959B-ECE0F9E2F440}" type="datetime1">
              <a:rPr lang="en-US" smtClean="0"/>
              <a:t>12/5/2023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pitchFamily="18" charset="0"/>
              </a:defRPr>
            </a:lvl1pPr>
          </a:lstStyle>
          <a:p>
            <a:pPr fontAlgn="base">
              <a:spcBef>
                <a:spcPct val="0"/>
              </a:spcBef>
              <a:spcAft>
                <a:spcPct val="0"/>
              </a:spcAft>
              <a:defRPr/>
            </a:pPr>
            <a:r>
              <a:rPr lang="en-US"/>
              <a:t>Dept. of CSE, University of Engineering &amp; Management, Jaipur</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a:solidFill>
                  <a:srgbClr val="045C75"/>
                </a:solidFill>
                <a:latin typeface="Constantia" pitchFamily="18" charset="0"/>
              </a:defRPr>
            </a:lvl1pPr>
          </a:lstStyle>
          <a:p>
            <a:pPr fontAlgn="base">
              <a:spcBef>
                <a:spcPct val="0"/>
              </a:spcBef>
              <a:spcAft>
                <a:spcPct val="0"/>
              </a:spcAft>
              <a:defRPr/>
            </a:pPr>
            <a:fld id="{EF996FD1-5D56-4F7C-BF30-30F37FB7BD4B}" type="slidenum">
              <a:rPr lang="en-US"/>
              <a:pPr fontAlgn="base">
                <a:spcBef>
                  <a:spcPct val="0"/>
                </a:spcBef>
                <a:spcAft>
                  <a:spcPct val="0"/>
                </a:spcAft>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solidFill>
                  <a:prstClr val="black"/>
                </a:solidFill>
              </a:endParaRPr>
            </a:p>
          </p:txBody>
        </p:sp>
      </p:grpSp>
    </p:spTree>
    <p:extLst>
      <p:ext uri="{BB962C8B-B14F-4D97-AF65-F5344CB8AC3E}">
        <p14:creationId xmlns:p14="http://schemas.microsoft.com/office/powerpoint/2010/main" val="144062901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1463" indent="-271463"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2813"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5863" indent="-207963"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7963"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hyperlink" Target="https://viso.ai/computer-vision/deepface/" TargetMode="External"/><Relationship Id="rId2" Type="http://schemas.openxmlformats.org/officeDocument/2006/relationships/image" Target="../media/image4.jpeg"/><Relationship Id="rId1" Type="http://schemas.openxmlformats.org/officeDocument/2006/relationships/slideLayout" Target="../slideLayouts/slideLayout14.xml"/><Relationship Id="rId6" Type="http://schemas.openxmlformats.org/officeDocument/2006/relationships/hyperlink" Target="https://github.com/mhagglun/Speech-Recognition" TargetMode="External"/><Relationship Id="rId5" Type="http://schemas.openxmlformats.org/officeDocument/2006/relationships/hyperlink" Target="https://pylessons.com/speech-recognition" TargetMode="External"/><Relationship Id="rId4" Type="http://schemas.openxmlformats.org/officeDocument/2006/relationships/hyperlink" Target="https://www.tensorflow.org/lite/examples/object_detection/overview"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solidFill>
                  <a:srgbClr val="045C75"/>
                </a:solidFill>
                <a:latin typeface="Constantia" panose="02030602050306030303" pitchFamily="18" charset="0"/>
              </a:rPr>
              <a:t>Dept. of CSE, University of Engineering &amp; Management, Jaipur</a:t>
            </a:r>
            <a:endParaRPr lang="en-US" dirty="0">
              <a:solidFill>
                <a:srgbClr val="045C75"/>
              </a:solidFill>
              <a:latin typeface="Constantia" panose="02030602050306030303" pitchFamily="18" charset="0"/>
            </a:endParaRPr>
          </a:p>
        </p:txBody>
      </p:sp>
      <p:sp>
        <p:nvSpPr>
          <p:cNvPr id="7" name="CustomShape 1"/>
          <p:cNvSpPr/>
          <p:nvPr/>
        </p:nvSpPr>
        <p:spPr>
          <a:xfrm>
            <a:off x="634286" y="-171450"/>
            <a:ext cx="7851240" cy="3048000"/>
          </a:xfrm>
          <a:prstGeom prst="rect">
            <a:avLst/>
          </a:prstGeom>
          <a:noFill/>
          <a:ln w="9360">
            <a:noFill/>
          </a:ln>
        </p:spPr>
        <p:txBody>
          <a:bodyPr lIns="0" rIns="0" bIns="0" anchor="b"/>
          <a:lstStyle/>
          <a:p>
            <a:pPr algn="ctr"/>
            <a:endParaRPr lang="en-GB" sz="4000" dirty="0">
              <a:solidFill>
                <a:srgbClr val="FF0000"/>
              </a:solidFill>
              <a:latin typeface="Calibri"/>
            </a:endParaRPr>
          </a:p>
          <a:p>
            <a:pPr algn="ctr"/>
            <a:endParaRPr lang="en-GB" sz="4000" dirty="0">
              <a:solidFill>
                <a:srgbClr val="FF0000"/>
              </a:solidFill>
              <a:latin typeface="Calibri"/>
            </a:endParaRPr>
          </a:p>
          <a:p>
            <a:pPr algn="ctr"/>
            <a:endParaRPr lang="en-GB" sz="4000" dirty="0">
              <a:solidFill>
                <a:srgbClr val="FF0000"/>
              </a:solidFill>
              <a:latin typeface="Calibri"/>
            </a:endParaRPr>
          </a:p>
          <a:p>
            <a:pPr algn="ctr"/>
            <a:endParaRPr lang="en-GB" sz="4000" dirty="0">
              <a:solidFill>
                <a:srgbClr val="FF0000"/>
              </a:solidFill>
              <a:latin typeface="Calibri"/>
            </a:endParaRPr>
          </a:p>
          <a:p>
            <a:pPr algn="ctr"/>
            <a:endParaRPr lang="en-GB" sz="4000" dirty="0">
              <a:solidFill>
                <a:srgbClr val="FF0000"/>
              </a:solidFill>
              <a:latin typeface="Calibri"/>
            </a:endParaRPr>
          </a:p>
          <a:p>
            <a:pPr algn="ctr"/>
            <a:r>
              <a:rPr lang="en-GB" sz="4000" dirty="0">
                <a:solidFill>
                  <a:srgbClr val="FF0000"/>
                </a:solidFill>
                <a:latin typeface="Calibri"/>
              </a:rPr>
              <a:t>Spectra – </a:t>
            </a:r>
            <a:r>
              <a:rPr lang="en-US" sz="2000" b="1" dirty="0">
                <a:solidFill>
                  <a:srgbClr val="FF0000"/>
                </a:solidFill>
                <a:effectLst/>
                <a:latin typeface="Calibri" panose="020F0502020204030204" pitchFamily="34" charset="0"/>
                <a:ea typeface="Book Antiqua" panose="02040602050305030304" pitchFamily="18" charset="0"/>
                <a:cs typeface="Calibri" panose="020F0502020204030204" pitchFamily="34" charset="0"/>
              </a:rPr>
              <a:t>VISUAL NAVIGATION ASSISTANT FOR VISUALLY IMPAIRED</a:t>
            </a:r>
            <a:endParaRPr lang="en-IN" sz="2000"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p>
            <a:pPr algn="ctr"/>
            <a:endParaRPr lang="en-GB" sz="4000" dirty="0">
              <a:solidFill>
                <a:srgbClr val="FF0000"/>
              </a:solidFill>
            </a:endParaRPr>
          </a:p>
          <a:p>
            <a:pPr algn="ctr">
              <a:lnSpc>
                <a:spcPct val="100000"/>
              </a:lnSpc>
            </a:pPr>
            <a:endParaRPr sz="4000" dirty="0">
              <a:solidFill>
                <a:srgbClr val="FF0000"/>
              </a:solidFill>
            </a:endParaRPr>
          </a:p>
        </p:txBody>
      </p:sp>
      <p:sp>
        <p:nvSpPr>
          <p:cNvPr id="8" name="CustomShape 2"/>
          <p:cNvSpPr/>
          <p:nvPr/>
        </p:nvSpPr>
        <p:spPr>
          <a:xfrm>
            <a:off x="307159" y="1666875"/>
            <a:ext cx="8379641" cy="4359274"/>
          </a:xfrm>
          <a:prstGeom prst="rect">
            <a:avLst/>
          </a:prstGeom>
          <a:noFill/>
          <a:ln w="9360">
            <a:noFill/>
          </a:ln>
        </p:spPr>
        <p:txBody>
          <a:bodyPr/>
          <a:lstStyle/>
          <a:p>
            <a:pPr algn="ctr">
              <a:lnSpc>
                <a:spcPct val="100000"/>
              </a:lnSpc>
            </a:pPr>
            <a:r>
              <a:rPr lang="en-IN" sz="2800" dirty="0">
                <a:solidFill>
                  <a:srgbClr val="7030A0"/>
                </a:solidFill>
                <a:latin typeface="Times New Roman"/>
              </a:rPr>
              <a:t>By</a:t>
            </a:r>
          </a:p>
          <a:p>
            <a:pPr algn="ctr">
              <a:lnSpc>
                <a:spcPct val="100000"/>
              </a:lnSpc>
            </a:pPr>
            <a:endParaRPr dirty="0"/>
          </a:p>
          <a:p>
            <a:pPr algn="ctr">
              <a:lnSpc>
                <a:spcPct val="100000"/>
              </a:lnSpc>
            </a:pPr>
            <a:r>
              <a:rPr lang="fi-FI" b="1" dirty="0">
                <a:solidFill>
                  <a:srgbClr val="FF0000"/>
                </a:solidFill>
                <a:latin typeface="Times New Roman"/>
              </a:rPr>
              <a:t>Arya Kumari - 12020002001071</a:t>
            </a:r>
            <a:br>
              <a:rPr lang="fi-FI" b="1" dirty="0">
                <a:solidFill>
                  <a:srgbClr val="FF0000"/>
                </a:solidFill>
                <a:latin typeface="Times New Roman"/>
              </a:rPr>
            </a:br>
            <a:r>
              <a:rPr lang="fi-FI" b="1" dirty="0">
                <a:solidFill>
                  <a:srgbClr val="FF0000"/>
                </a:solidFill>
                <a:latin typeface="Times New Roman"/>
              </a:rPr>
              <a:t>  Anisha Jangid – 12020002001048</a:t>
            </a:r>
            <a:endParaRPr lang="en-GB" sz="1800" dirty="0">
              <a:solidFill>
                <a:srgbClr val="FF0000"/>
              </a:solidFill>
            </a:endParaRPr>
          </a:p>
          <a:p>
            <a:pPr algn="ctr">
              <a:lnSpc>
                <a:spcPct val="100000"/>
              </a:lnSpc>
            </a:pPr>
            <a:endParaRPr dirty="0">
              <a:solidFill>
                <a:srgbClr val="FF0000"/>
              </a:solidFill>
            </a:endParaRPr>
          </a:p>
          <a:p>
            <a:pPr algn="ctr">
              <a:lnSpc>
                <a:spcPct val="100000"/>
              </a:lnSpc>
            </a:pPr>
            <a:r>
              <a:rPr lang="en-IN" b="1" dirty="0">
                <a:solidFill>
                  <a:srgbClr val="7030A0"/>
                </a:solidFill>
                <a:latin typeface="Times New Roman"/>
              </a:rPr>
              <a:t>(</a:t>
            </a:r>
            <a:r>
              <a:rPr lang="en-IN" b="1" dirty="0" err="1">
                <a:solidFill>
                  <a:srgbClr val="FF0000"/>
                </a:solidFill>
                <a:latin typeface="Times New Roman"/>
              </a:rPr>
              <a:t>B.Tech</a:t>
            </a:r>
            <a:r>
              <a:rPr lang="en-IN" b="1" dirty="0">
                <a:solidFill>
                  <a:srgbClr val="FF0000"/>
                </a:solidFill>
                <a:latin typeface="Times New Roman"/>
              </a:rPr>
              <a:t> 4</a:t>
            </a:r>
            <a:r>
              <a:rPr lang="en-IN" b="1" baseline="30000" dirty="0">
                <a:solidFill>
                  <a:srgbClr val="FF0000"/>
                </a:solidFill>
                <a:latin typeface="Times New Roman"/>
              </a:rPr>
              <a:t>th</a:t>
            </a:r>
            <a:r>
              <a:rPr lang="en-IN" b="1" dirty="0">
                <a:solidFill>
                  <a:srgbClr val="FF0000"/>
                </a:solidFill>
                <a:latin typeface="Times New Roman"/>
              </a:rPr>
              <a:t> Year)</a:t>
            </a:r>
            <a:endParaRPr lang="en-IN" b="1" dirty="0">
              <a:solidFill>
                <a:srgbClr val="7030A0"/>
              </a:solidFill>
              <a:latin typeface="Times New Roman"/>
            </a:endParaRPr>
          </a:p>
          <a:p>
            <a:pPr algn="ctr">
              <a:lnSpc>
                <a:spcPct val="100000"/>
              </a:lnSpc>
            </a:pPr>
            <a:endParaRPr dirty="0"/>
          </a:p>
          <a:p>
            <a:pPr algn="ctr">
              <a:lnSpc>
                <a:spcPct val="100000"/>
              </a:lnSpc>
            </a:pPr>
            <a:r>
              <a:rPr lang="en-IN" sz="2800" b="1" dirty="0">
                <a:solidFill>
                  <a:srgbClr val="7030A0"/>
                </a:solidFill>
                <a:latin typeface="Times New Roman"/>
              </a:rPr>
              <a:t>Under the Supervision of</a:t>
            </a:r>
          </a:p>
          <a:p>
            <a:pPr algn="ctr"/>
            <a:r>
              <a:rPr lang="en-GB" sz="2800" b="1" dirty="0">
                <a:solidFill>
                  <a:srgbClr val="FF0000"/>
                </a:solidFill>
                <a:latin typeface="Times New Roman"/>
              </a:rPr>
              <a:t>Prof. Dipta Mukherjee</a:t>
            </a:r>
            <a:endParaRPr sz="2800" dirty="0">
              <a:solidFill>
                <a:srgbClr val="FF0000"/>
              </a:solidFill>
            </a:endParaRPr>
          </a:p>
          <a:p>
            <a:pPr algn="ctr">
              <a:lnSpc>
                <a:spcPct val="100000"/>
              </a:lnSpc>
            </a:pPr>
            <a:endParaRPr dirty="0"/>
          </a:p>
          <a:p>
            <a:pPr algn="ctr">
              <a:lnSpc>
                <a:spcPct val="100000"/>
              </a:lnSpc>
            </a:pPr>
            <a:r>
              <a:rPr lang="en-US" sz="3000" b="1" dirty="0">
                <a:solidFill>
                  <a:srgbClr val="7030A0"/>
                </a:solidFill>
                <a:latin typeface="Times New Roman"/>
              </a:rPr>
              <a:t>Dept. of Computer Science &amp; Engineering</a:t>
            </a:r>
            <a:endParaRPr dirty="0"/>
          </a:p>
          <a:p>
            <a:pPr algn="ctr">
              <a:lnSpc>
                <a:spcPct val="100000"/>
              </a:lnSpc>
            </a:pPr>
            <a:r>
              <a:rPr lang="en-US" sz="3000" b="1" dirty="0">
                <a:solidFill>
                  <a:srgbClr val="7030A0"/>
                </a:solidFill>
                <a:latin typeface="Times New Roman"/>
              </a:rPr>
              <a:t>University of Engineering &amp; Management, Jaipur</a:t>
            </a:r>
            <a:endParaRPr dirty="0"/>
          </a:p>
          <a:p>
            <a:pPr algn="ctr">
              <a:lnSpc>
                <a:spcPct val="100000"/>
              </a:lnSpc>
            </a:pPr>
            <a:endParaRPr dirty="0"/>
          </a:p>
        </p:txBody>
      </p:sp>
      <p:pic>
        <p:nvPicPr>
          <p:cNvPr id="5" name="Picture 6" descr="D:\logo.jpg"/>
          <p:cNvPicPr>
            <a:picLocks noChangeAspect="1" noChangeArrowheads="1"/>
          </p:cNvPicPr>
          <p:nvPr/>
        </p:nvPicPr>
        <p:blipFill>
          <a:blip r:embed="rId3"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8B5C5FEE-B7AA-40E1-A9A9-4E7AE79B89F1}" type="slidenum">
              <a:rPr lang="en-US" smtClean="0"/>
              <a:pPr>
                <a:defRPr/>
              </a:pPr>
              <a:t>1</a:t>
            </a:fld>
            <a:endParaRPr lang="en-US"/>
          </a:p>
        </p:txBody>
      </p:sp>
      <p:sp>
        <p:nvSpPr>
          <p:cNvPr id="3" name="Date Placeholder 2"/>
          <p:cNvSpPr>
            <a:spLocks noGrp="1"/>
          </p:cNvSpPr>
          <p:nvPr>
            <p:ph type="dt" sz="half" idx="10"/>
          </p:nvPr>
        </p:nvSpPr>
        <p:spPr/>
        <p:txBody>
          <a:bodyPr/>
          <a:lstStyle/>
          <a:p>
            <a:pPr>
              <a:defRPr/>
            </a:pPr>
            <a:fld id="{45E61104-5B57-47F0-B3D7-EE3AB7A28896}" type="datetime1">
              <a:rPr lang="en-US" smtClean="0"/>
              <a:t>12/5/2023</a:t>
            </a:fld>
            <a:endParaRPr lang="en-US"/>
          </a:p>
        </p:txBody>
      </p:sp>
    </p:spTree>
    <p:extLst>
      <p:ext uri="{BB962C8B-B14F-4D97-AF65-F5344CB8AC3E}">
        <p14:creationId xmlns:p14="http://schemas.microsoft.com/office/powerpoint/2010/main" val="2985185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2AC51AC-CDF9-4FC3-4998-C583319D4794}"/>
              </a:ext>
            </a:extLst>
          </p:cNvPr>
          <p:cNvSpPr>
            <a:spLocks noGrp="1"/>
          </p:cNvSpPr>
          <p:nvPr>
            <p:ph type="dt" sz="half" idx="10"/>
          </p:nvPr>
        </p:nvSpPr>
        <p:spPr/>
        <p:txBody>
          <a:bodyPr/>
          <a:lstStyle/>
          <a:p>
            <a:pPr>
              <a:defRPr/>
            </a:pPr>
            <a:fld id="{D33647EC-8C52-4A27-B747-9D0323ABFAF3}" type="datetime1">
              <a:rPr lang="en-US" smtClean="0"/>
              <a:t>12/5/2023</a:t>
            </a:fld>
            <a:endParaRPr lang="en-US"/>
          </a:p>
        </p:txBody>
      </p:sp>
      <p:sp>
        <p:nvSpPr>
          <p:cNvPr id="5" name="Footer Placeholder 4">
            <a:extLst>
              <a:ext uri="{FF2B5EF4-FFF2-40B4-BE49-F238E27FC236}">
                <a16:creationId xmlns:a16="http://schemas.microsoft.com/office/drawing/2014/main" id="{8ACB5CE9-D535-9D45-11C1-285C7F770AF8}"/>
              </a:ext>
            </a:extLst>
          </p:cNvPr>
          <p:cNvSpPr>
            <a:spLocks noGrp="1"/>
          </p:cNvSpPr>
          <p:nvPr>
            <p:ph type="ftr" sz="quarter" idx="11"/>
          </p:nvPr>
        </p:nvSpPr>
        <p:spPr/>
        <p:txBody>
          <a:bodyPr/>
          <a:lstStyle/>
          <a:p>
            <a:pPr>
              <a:defRPr/>
            </a:pPr>
            <a:r>
              <a:rPr lang="en-US"/>
              <a:t>Dept. of CSE, University of Engineering &amp; Management, Jaipur</a:t>
            </a:r>
          </a:p>
        </p:txBody>
      </p:sp>
      <p:sp>
        <p:nvSpPr>
          <p:cNvPr id="6" name="Slide Number Placeholder 5">
            <a:extLst>
              <a:ext uri="{FF2B5EF4-FFF2-40B4-BE49-F238E27FC236}">
                <a16:creationId xmlns:a16="http://schemas.microsoft.com/office/drawing/2014/main" id="{D88413B5-2C0F-04B0-4B66-404CD05330C3}"/>
              </a:ext>
            </a:extLst>
          </p:cNvPr>
          <p:cNvSpPr>
            <a:spLocks noGrp="1"/>
          </p:cNvSpPr>
          <p:nvPr>
            <p:ph type="sldNum" sz="quarter" idx="12"/>
          </p:nvPr>
        </p:nvSpPr>
        <p:spPr/>
        <p:txBody>
          <a:bodyPr/>
          <a:lstStyle/>
          <a:p>
            <a:pPr>
              <a:defRPr/>
            </a:pPr>
            <a:fld id="{8B5C5FEE-B7AA-40E1-A9A9-4E7AE79B89F1}" type="slidenum">
              <a:rPr lang="en-US" smtClean="0"/>
              <a:pPr>
                <a:defRPr/>
              </a:pPr>
              <a:t>10</a:t>
            </a:fld>
            <a:endParaRPr lang="en-US"/>
          </a:p>
        </p:txBody>
      </p:sp>
      <p:pic>
        <p:nvPicPr>
          <p:cNvPr id="7" name="Picture 6">
            <a:extLst>
              <a:ext uri="{FF2B5EF4-FFF2-40B4-BE49-F238E27FC236}">
                <a16:creationId xmlns:a16="http://schemas.microsoft.com/office/drawing/2014/main" id="{37241511-3108-21E9-A606-E96D3D73B0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4254" y="940752"/>
            <a:ext cx="7835491" cy="3964623"/>
          </a:xfrm>
          <a:prstGeom prst="rect">
            <a:avLst/>
          </a:prstGeom>
        </p:spPr>
      </p:pic>
      <p:sp>
        <p:nvSpPr>
          <p:cNvPr id="8" name="TextBox 7">
            <a:extLst>
              <a:ext uri="{FF2B5EF4-FFF2-40B4-BE49-F238E27FC236}">
                <a16:creationId xmlns:a16="http://schemas.microsoft.com/office/drawing/2014/main" id="{27797947-157D-3577-8012-F8A24C55F927}"/>
              </a:ext>
            </a:extLst>
          </p:cNvPr>
          <p:cNvSpPr txBox="1"/>
          <p:nvPr/>
        </p:nvSpPr>
        <p:spPr>
          <a:xfrm>
            <a:off x="3483321" y="5261530"/>
            <a:ext cx="2029210" cy="369332"/>
          </a:xfrm>
          <a:prstGeom prst="rect">
            <a:avLst/>
          </a:prstGeom>
          <a:noFill/>
        </p:spPr>
        <p:txBody>
          <a:bodyPr wrap="none" rtlCol="0">
            <a:spAutoFit/>
          </a:bodyPr>
          <a:lstStyle/>
          <a:p>
            <a:r>
              <a:rPr lang="en-GB" dirty="0"/>
              <a:t>TEXT TO SPEECH</a:t>
            </a:r>
            <a:endParaRPr lang="en-IN" dirty="0"/>
          </a:p>
        </p:txBody>
      </p:sp>
    </p:spTree>
    <p:extLst>
      <p:ext uri="{BB962C8B-B14F-4D97-AF65-F5344CB8AC3E}">
        <p14:creationId xmlns:p14="http://schemas.microsoft.com/office/powerpoint/2010/main" val="2520892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051EFA-0DCA-9CA0-04AA-4389AEA241FB}"/>
              </a:ext>
            </a:extLst>
          </p:cNvPr>
          <p:cNvSpPr>
            <a:spLocks noGrp="1"/>
          </p:cNvSpPr>
          <p:nvPr>
            <p:ph type="dt" sz="half" idx="10"/>
          </p:nvPr>
        </p:nvSpPr>
        <p:spPr/>
        <p:txBody>
          <a:bodyPr/>
          <a:lstStyle/>
          <a:p>
            <a:pPr>
              <a:defRPr/>
            </a:pPr>
            <a:fld id="{86C58340-F648-433E-802F-26CB6A0C1093}" type="datetime1">
              <a:rPr lang="en-US" smtClean="0"/>
              <a:t>12/5/2023</a:t>
            </a:fld>
            <a:endParaRPr lang="en-US"/>
          </a:p>
        </p:txBody>
      </p:sp>
      <p:sp>
        <p:nvSpPr>
          <p:cNvPr id="3" name="Footer Placeholder 2">
            <a:extLst>
              <a:ext uri="{FF2B5EF4-FFF2-40B4-BE49-F238E27FC236}">
                <a16:creationId xmlns:a16="http://schemas.microsoft.com/office/drawing/2014/main" id="{1CE02183-9197-694E-726F-6B44551C9E69}"/>
              </a:ext>
            </a:extLst>
          </p:cNvPr>
          <p:cNvSpPr>
            <a:spLocks noGrp="1"/>
          </p:cNvSpPr>
          <p:nvPr>
            <p:ph type="ftr" sz="quarter" idx="11"/>
          </p:nvPr>
        </p:nvSpPr>
        <p:spPr/>
        <p:txBody>
          <a:bodyPr/>
          <a:lstStyle/>
          <a:p>
            <a:pPr>
              <a:defRPr/>
            </a:pPr>
            <a:r>
              <a:rPr lang="en-US"/>
              <a:t>Dept. of CSE, University of Engineering &amp; Management, Jaipur</a:t>
            </a:r>
          </a:p>
        </p:txBody>
      </p:sp>
      <p:sp>
        <p:nvSpPr>
          <p:cNvPr id="4" name="Slide Number Placeholder 3">
            <a:extLst>
              <a:ext uri="{FF2B5EF4-FFF2-40B4-BE49-F238E27FC236}">
                <a16:creationId xmlns:a16="http://schemas.microsoft.com/office/drawing/2014/main" id="{3BAA5756-7E9A-F66E-EBBC-AE5F0291530D}"/>
              </a:ext>
            </a:extLst>
          </p:cNvPr>
          <p:cNvSpPr>
            <a:spLocks noGrp="1"/>
          </p:cNvSpPr>
          <p:nvPr>
            <p:ph type="sldNum" sz="quarter" idx="12"/>
          </p:nvPr>
        </p:nvSpPr>
        <p:spPr/>
        <p:txBody>
          <a:bodyPr/>
          <a:lstStyle/>
          <a:p>
            <a:pPr>
              <a:defRPr/>
            </a:pPr>
            <a:fld id="{86050BBA-66D0-41CB-81A9-58693C9A8297}" type="slidenum">
              <a:rPr lang="en-US" smtClean="0"/>
              <a:pPr>
                <a:defRPr/>
              </a:pPr>
              <a:t>11</a:t>
            </a:fld>
            <a:endParaRPr lang="en-US"/>
          </a:p>
        </p:txBody>
      </p:sp>
      <p:pic>
        <p:nvPicPr>
          <p:cNvPr id="5" name="Picture 4">
            <a:extLst>
              <a:ext uri="{FF2B5EF4-FFF2-40B4-BE49-F238E27FC236}">
                <a16:creationId xmlns:a16="http://schemas.microsoft.com/office/drawing/2014/main" id="{4CB948A8-5A0F-5A0B-72A1-07436FA3B5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645477"/>
            <a:ext cx="5327244" cy="2686050"/>
          </a:xfrm>
          <a:prstGeom prst="rect">
            <a:avLst/>
          </a:prstGeom>
        </p:spPr>
      </p:pic>
      <p:pic>
        <p:nvPicPr>
          <p:cNvPr id="7" name="Picture 6">
            <a:extLst>
              <a:ext uri="{FF2B5EF4-FFF2-40B4-BE49-F238E27FC236}">
                <a16:creationId xmlns:a16="http://schemas.microsoft.com/office/drawing/2014/main" id="{DD198D96-AEF6-585A-909F-64E5ACED16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47867" y="3526473"/>
            <a:ext cx="5343683" cy="2686050"/>
          </a:xfrm>
          <a:prstGeom prst="rect">
            <a:avLst/>
          </a:prstGeom>
        </p:spPr>
      </p:pic>
      <p:cxnSp>
        <p:nvCxnSpPr>
          <p:cNvPr id="15" name="Connector: Elbow 14">
            <a:extLst>
              <a:ext uri="{FF2B5EF4-FFF2-40B4-BE49-F238E27FC236}">
                <a16:creationId xmlns:a16="http://schemas.microsoft.com/office/drawing/2014/main" id="{8EBDFF69-6993-ED18-F973-86ECB856470F}"/>
              </a:ext>
            </a:extLst>
          </p:cNvPr>
          <p:cNvCxnSpPr/>
          <p:nvPr/>
        </p:nvCxnSpPr>
        <p:spPr>
          <a:xfrm>
            <a:off x="1343025" y="3331527"/>
            <a:ext cx="1904842" cy="185007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2487EA7-0267-1D8E-07ED-A84AFFA4FC92}"/>
              </a:ext>
            </a:extLst>
          </p:cNvPr>
          <p:cNvSpPr txBox="1"/>
          <p:nvPr/>
        </p:nvSpPr>
        <p:spPr>
          <a:xfrm>
            <a:off x="1288183" y="4245926"/>
            <a:ext cx="1007263" cy="369332"/>
          </a:xfrm>
          <a:prstGeom prst="rect">
            <a:avLst/>
          </a:prstGeom>
          <a:noFill/>
        </p:spPr>
        <p:txBody>
          <a:bodyPr wrap="none" rtlCol="0">
            <a:spAutoFit/>
          </a:bodyPr>
          <a:lstStyle/>
          <a:p>
            <a:r>
              <a:rPr lang="en-GB" dirty="0"/>
              <a:t>RESULT</a:t>
            </a:r>
            <a:endParaRPr lang="en-IN" dirty="0"/>
          </a:p>
        </p:txBody>
      </p:sp>
    </p:spTree>
    <p:extLst>
      <p:ext uri="{BB962C8B-B14F-4D97-AF65-F5344CB8AC3E}">
        <p14:creationId xmlns:p14="http://schemas.microsoft.com/office/powerpoint/2010/main" val="1747946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E3A0-BB98-F6FF-0349-A548324CD653}"/>
              </a:ext>
            </a:extLst>
          </p:cNvPr>
          <p:cNvSpPr>
            <a:spLocks noGrp="1"/>
          </p:cNvSpPr>
          <p:nvPr>
            <p:ph type="title"/>
          </p:nvPr>
        </p:nvSpPr>
        <p:spPr>
          <a:xfrm>
            <a:off x="457200" y="704850"/>
            <a:ext cx="8229600" cy="1657350"/>
          </a:xfrm>
        </p:spPr>
        <p:txBody>
          <a:bodyPr/>
          <a:lstStyle/>
          <a:p>
            <a:r>
              <a:rPr lang="en-IN" sz="5400" b="1" dirty="0">
                <a:solidFill>
                  <a:srgbClr val="7030A0"/>
                </a:solidFill>
                <a:latin typeface="Times New Roman" panose="02020603050405020304" pitchFamily="18" charset="0"/>
                <a:cs typeface="Times New Roman" panose="02020603050405020304" pitchFamily="18" charset="0"/>
              </a:rPr>
              <a:t>          Result Analysis </a:t>
            </a:r>
            <a:br>
              <a:rPr lang="en-IN" sz="54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9F4BB65-D7DB-EC3F-D080-F9FCF83756F8}"/>
              </a:ext>
            </a:extLst>
          </p:cNvPr>
          <p:cNvSpPr>
            <a:spLocks noGrp="1"/>
          </p:cNvSpPr>
          <p:nvPr>
            <p:ph idx="1"/>
          </p:nvPr>
        </p:nvSpPr>
        <p:spPr>
          <a:xfrm>
            <a:off x="457200" y="1887539"/>
            <a:ext cx="8229600" cy="3551236"/>
          </a:xfrm>
        </p:spPr>
        <p:txBody>
          <a:bodyPr/>
          <a:lstStyle/>
          <a:p>
            <a:r>
              <a:rPr lang="en-GB" sz="1800" dirty="0">
                <a:solidFill>
                  <a:schemeClr val="bg2">
                    <a:lumMod val="10000"/>
                  </a:schemeClr>
                </a:solidFill>
                <a:latin typeface="Times New Roman" panose="02020603050405020304" pitchFamily="18" charset="0"/>
                <a:cs typeface="Times New Roman" panose="02020603050405020304" pitchFamily="18" charset="0"/>
              </a:rPr>
              <a:t>The visually impaired people shows the camera to the faces of the people, our model will recognise the emotion and ages of the people along with the gender of the person.</a:t>
            </a:r>
          </a:p>
          <a:p>
            <a:r>
              <a:rPr lang="en-GB" sz="1800" dirty="0">
                <a:solidFill>
                  <a:schemeClr val="bg2">
                    <a:lumMod val="10000"/>
                  </a:schemeClr>
                </a:solidFill>
                <a:latin typeface="Times New Roman" panose="02020603050405020304" pitchFamily="18" charset="0"/>
                <a:cs typeface="Times New Roman" panose="02020603050405020304" pitchFamily="18" charset="0"/>
              </a:rPr>
              <a:t>If the camera is been shown to a written text then our model reads out the written text by using the speech recognition model.</a:t>
            </a:r>
          </a:p>
          <a:p>
            <a:r>
              <a:rPr lang="en-GB" sz="1800" dirty="0">
                <a:solidFill>
                  <a:schemeClr val="bg2">
                    <a:lumMod val="10000"/>
                  </a:schemeClr>
                </a:solidFill>
                <a:latin typeface="Times New Roman" panose="02020603050405020304" pitchFamily="18" charset="0"/>
                <a:cs typeface="Times New Roman" panose="02020603050405020304" pitchFamily="18" charset="0"/>
              </a:rPr>
              <a:t>The website activates the voice navigation if the logo is been clicked and the spoken pages is been redirected.</a:t>
            </a:r>
          </a:p>
          <a:p>
            <a:r>
              <a:rPr lang="en-GB" sz="1800" dirty="0">
                <a:solidFill>
                  <a:schemeClr val="bg2">
                    <a:lumMod val="10000"/>
                  </a:schemeClr>
                </a:solidFill>
                <a:latin typeface="Times New Roman" panose="02020603050405020304" pitchFamily="18" charset="0"/>
                <a:cs typeface="Times New Roman" panose="02020603050405020304" pitchFamily="18" charset="0"/>
              </a:rPr>
              <a:t>The camera detects the objects by using the Object recognition model and then speaks out the object name.</a:t>
            </a:r>
          </a:p>
          <a:p>
            <a:r>
              <a:rPr lang="en-IN" sz="1800" dirty="0">
                <a:solidFill>
                  <a:schemeClr val="bg2">
                    <a:lumMod val="10000"/>
                  </a:schemeClr>
                </a:solidFill>
                <a:latin typeface="Times New Roman" panose="02020603050405020304" pitchFamily="18" charset="0"/>
                <a:cs typeface="Times New Roman" panose="02020603050405020304" pitchFamily="18" charset="0"/>
              </a:rPr>
              <a:t>Results are almost correct according to the model which is integrated to our model.</a:t>
            </a:r>
          </a:p>
        </p:txBody>
      </p:sp>
      <p:sp>
        <p:nvSpPr>
          <p:cNvPr id="4" name="Date Placeholder 3">
            <a:extLst>
              <a:ext uri="{FF2B5EF4-FFF2-40B4-BE49-F238E27FC236}">
                <a16:creationId xmlns:a16="http://schemas.microsoft.com/office/drawing/2014/main" id="{5F92189C-545A-F164-BAFA-B02E36B412DA}"/>
              </a:ext>
            </a:extLst>
          </p:cNvPr>
          <p:cNvSpPr>
            <a:spLocks noGrp="1"/>
          </p:cNvSpPr>
          <p:nvPr>
            <p:ph type="dt" sz="half" idx="10"/>
          </p:nvPr>
        </p:nvSpPr>
        <p:spPr/>
        <p:txBody>
          <a:bodyPr/>
          <a:lstStyle/>
          <a:p>
            <a:pPr>
              <a:defRPr/>
            </a:pPr>
            <a:fld id="{D33647EC-8C52-4A27-B747-9D0323ABFAF3}" type="datetime1">
              <a:rPr lang="en-US" smtClean="0"/>
              <a:t>12/5/2023</a:t>
            </a:fld>
            <a:endParaRPr lang="en-US"/>
          </a:p>
        </p:txBody>
      </p:sp>
      <p:sp>
        <p:nvSpPr>
          <p:cNvPr id="5" name="Footer Placeholder 4">
            <a:extLst>
              <a:ext uri="{FF2B5EF4-FFF2-40B4-BE49-F238E27FC236}">
                <a16:creationId xmlns:a16="http://schemas.microsoft.com/office/drawing/2014/main" id="{4FAF150C-749C-783A-915E-D8A584F1FB9B}"/>
              </a:ext>
            </a:extLst>
          </p:cNvPr>
          <p:cNvSpPr>
            <a:spLocks noGrp="1"/>
          </p:cNvSpPr>
          <p:nvPr>
            <p:ph type="ftr" sz="quarter" idx="11"/>
          </p:nvPr>
        </p:nvSpPr>
        <p:spPr/>
        <p:txBody>
          <a:bodyPr/>
          <a:lstStyle/>
          <a:p>
            <a:pPr>
              <a:defRPr/>
            </a:pPr>
            <a:r>
              <a:rPr lang="en-US"/>
              <a:t>Dept. of CSE, University of Engineering &amp; Management, Jaipur</a:t>
            </a:r>
          </a:p>
        </p:txBody>
      </p:sp>
      <p:sp>
        <p:nvSpPr>
          <p:cNvPr id="6" name="Slide Number Placeholder 5">
            <a:extLst>
              <a:ext uri="{FF2B5EF4-FFF2-40B4-BE49-F238E27FC236}">
                <a16:creationId xmlns:a16="http://schemas.microsoft.com/office/drawing/2014/main" id="{130E133B-2F73-C0C0-5340-7EA8BF727712}"/>
              </a:ext>
            </a:extLst>
          </p:cNvPr>
          <p:cNvSpPr>
            <a:spLocks noGrp="1"/>
          </p:cNvSpPr>
          <p:nvPr>
            <p:ph type="sldNum" sz="quarter" idx="12"/>
          </p:nvPr>
        </p:nvSpPr>
        <p:spPr/>
        <p:txBody>
          <a:bodyPr/>
          <a:lstStyle/>
          <a:p>
            <a:pPr>
              <a:defRPr/>
            </a:pPr>
            <a:fld id="{8B5C5FEE-B7AA-40E1-A9A9-4E7AE79B89F1}" type="slidenum">
              <a:rPr lang="en-US" smtClean="0"/>
              <a:pPr>
                <a:defRPr/>
              </a:pPr>
              <a:t>12</a:t>
            </a:fld>
            <a:endParaRPr lang="en-US"/>
          </a:p>
        </p:txBody>
      </p:sp>
    </p:spTree>
    <p:extLst>
      <p:ext uri="{BB962C8B-B14F-4D97-AF65-F5344CB8AC3E}">
        <p14:creationId xmlns:p14="http://schemas.microsoft.com/office/powerpoint/2010/main" val="1736579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solidFill>
                  <a:srgbClr val="045C75"/>
                </a:solidFill>
                <a:latin typeface="Constantia" panose="02030602050306030303" pitchFamily="18" charset="0"/>
              </a:rPr>
              <a:t>Dept. of CSE, University of Engineering &amp; Management, Jaipur</a:t>
            </a:r>
            <a:endParaRPr lang="en-US" dirty="0">
              <a:solidFill>
                <a:srgbClr val="045C75"/>
              </a:solidFill>
              <a:latin typeface="Constantia" panose="02030602050306030303" pitchFamily="18" charset="0"/>
            </a:endParaRPr>
          </a:p>
        </p:txBody>
      </p:sp>
      <p:sp>
        <p:nvSpPr>
          <p:cNvPr id="3" name="TextShape 1"/>
          <p:cNvSpPr txBox="1"/>
          <p:nvPr/>
        </p:nvSpPr>
        <p:spPr>
          <a:xfrm>
            <a:off x="0" y="240127"/>
            <a:ext cx="8229240" cy="801273"/>
          </a:xfrm>
          <a:prstGeom prst="rect">
            <a:avLst/>
          </a:prstGeom>
        </p:spPr>
        <p:txBody>
          <a:bodyPr lIns="0" rIns="0" bIns="0" anchor="b"/>
          <a:lstStyle/>
          <a:p>
            <a:pPr algn="ctr"/>
            <a:r>
              <a:rPr lang="en-US" sz="4000" b="1" dirty="0">
                <a:solidFill>
                  <a:srgbClr val="7030A0"/>
                </a:solidFill>
                <a:latin typeface="Times New Roman"/>
              </a:rPr>
              <a:t>Conclusion &amp; Future Scope</a:t>
            </a:r>
            <a:endParaRPr sz="4000" dirty="0">
              <a:solidFill>
                <a:prstClr val="black"/>
              </a:solidFill>
            </a:endParaRPr>
          </a:p>
        </p:txBody>
      </p:sp>
      <p:sp>
        <p:nvSpPr>
          <p:cNvPr id="4" name="TextShape 2"/>
          <p:cNvSpPr txBox="1"/>
          <p:nvPr/>
        </p:nvSpPr>
        <p:spPr>
          <a:xfrm>
            <a:off x="465120" y="1339920"/>
            <a:ext cx="8229240" cy="4389120"/>
          </a:xfrm>
          <a:prstGeom prst="rect">
            <a:avLst/>
          </a:prstGeom>
        </p:spPr>
        <p:txBody>
          <a:bodyPr/>
          <a:lstStyle/>
          <a:p>
            <a:pPr algn="just">
              <a:buSzPct val="95000"/>
              <a:buFont typeface="Wingdings 2" charset="2"/>
              <a:buChar char=""/>
            </a:pPr>
            <a:endParaRPr lang="en-US" sz="2500" dirty="0">
              <a:solidFill>
                <a:srgbClr val="000000"/>
              </a:solidFill>
              <a:latin typeface="Times New Roman"/>
            </a:endParaRPr>
          </a:p>
          <a:p>
            <a:pPr algn="just">
              <a:buSzPct val="95000"/>
              <a:buFont typeface="Wingdings 2" charset="2"/>
              <a:buChar char=""/>
            </a:pPr>
            <a:endParaRPr lang="en-US" sz="2500" dirty="0">
              <a:solidFill>
                <a:srgbClr val="000000"/>
              </a:solidFill>
              <a:latin typeface="Times New Roman"/>
            </a:endParaRPr>
          </a:p>
          <a:p>
            <a:pPr algn="just">
              <a:buSzPct val="95000"/>
              <a:buFont typeface="Wingdings 2" charset="2"/>
              <a:buChar char=""/>
            </a:pPr>
            <a:endParaRPr dirty="0">
              <a:solidFill>
                <a:prstClr val="black"/>
              </a:solidFill>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8B5C5FEE-B7AA-40E1-A9A9-4E7AE79B89F1}" type="slidenum">
              <a:rPr lang="en-US" smtClean="0"/>
              <a:pPr>
                <a:defRPr/>
              </a:pPr>
              <a:t>13</a:t>
            </a:fld>
            <a:endParaRPr lang="en-US"/>
          </a:p>
        </p:txBody>
      </p:sp>
      <p:sp>
        <p:nvSpPr>
          <p:cNvPr id="6" name="Date Placeholder 5"/>
          <p:cNvSpPr>
            <a:spLocks noGrp="1"/>
          </p:cNvSpPr>
          <p:nvPr>
            <p:ph type="dt" sz="half" idx="10"/>
          </p:nvPr>
        </p:nvSpPr>
        <p:spPr/>
        <p:txBody>
          <a:bodyPr/>
          <a:lstStyle/>
          <a:p>
            <a:pPr>
              <a:defRPr/>
            </a:pPr>
            <a:fld id="{16C5C82B-BD3A-4D78-8C26-6D66268D734E}" type="datetime1">
              <a:rPr lang="en-US" smtClean="0"/>
              <a:t>12/5/2023</a:t>
            </a:fld>
            <a:endParaRPr lang="en-US"/>
          </a:p>
        </p:txBody>
      </p:sp>
      <p:sp>
        <p:nvSpPr>
          <p:cNvPr id="8" name="TextBox 7">
            <a:extLst>
              <a:ext uri="{FF2B5EF4-FFF2-40B4-BE49-F238E27FC236}">
                <a16:creationId xmlns:a16="http://schemas.microsoft.com/office/drawing/2014/main" id="{9655DE0A-E3BC-41AF-7B3B-23A0EB920DD8}"/>
              </a:ext>
            </a:extLst>
          </p:cNvPr>
          <p:cNvSpPr txBox="1"/>
          <p:nvPr/>
        </p:nvSpPr>
        <p:spPr>
          <a:xfrm>
            <a:off x="947737" y="1041400"/>
            <a:ext cx="7096125" cy="5983561"/>
          </a:xfrm>
          <a:prstGeom prst="rect">
            <a:avLst/>
          </a:prstGeom>
          <a:noFill/>
        </p:spPr>
        <p:txBody>
          <a:bodyPr wrap="square">
            <a:spAutoFit/>
          </a:bodyPr>
          <a:lstStyle/>
          <a:p>
            <a:pPr>
              <a:lnSpc>
                <a:spcPct val="150000"/>
              </a:lnSpc>
            </a:pPr>
            <a:r>
              <a:rPr lang="en-GB" dirty="0">
                <a:solidFill>
                  <a:schemeClr val="tx1">
                    <a:lumMod val="85000"/>
                    <a:lumOff val="15000"/>
                  </a:schemeClr>
                </a:solidFill>
                <a:latin typeface="Times New Roman" panose="02020603050405020304" pitchFamily="18" charset="0"/>
                <a:cs typeface="Times New Roman" panose="02020603050405020304" pitchFamily="18" charset="0"/>
              </a:rPr>
              <a:t>At last I want to conclude that our web app Spectra would be the best fit for the visually impaired people so that they can easily find out the emotions of the people in their surrounding and also </a:t>
            </a:r>
            <a:r>
              <a:rPr lang="en-GB" b="0" i="0" dirty="0">
                <a:solidFill>
                  <a:schemeClr val="tx1">
                    <a:lumMod val="85000"/>
                    <a:lumOff val="15000"/>
                  </a:schemeClr>
                </a:solidFill>
                <a:effectLst/>
                <a:latin typeface="Times New Roman" panose="02020603050405020304" pitchFamily="18" charset="0"/>
                <a:cs typeface="Times New Roman" panose="02020603050405020304" pitchFamily="18" charset="0"/>
              </a:rPr>
              <a:t>accessibility and functionality for visually impaired individuals</a:t>
            </a:r>
            <a:r>
              <a:rPr lang="en-GB" dirty="0">
                <a:solidFill>
                  <a:schemeClr val="tx1">
                    <a:lumMod val="85000"/>
                    <a:lumOff val="15000"/>
                  </a:schemeClr>
                </a:solidFill>
                <a:latin typeface="Söhne"/>
                <a:cs typeface="Times New Roman" panose="02020603050405020304" pitchFamily="18" charset="0"/>
              </a:rPr>
              <a:t> </a:t>
            </a:r>
            <a:r>
              <a:rPr lang="en-GB" dirty="0">
                <a:solidFill>
                  <a:schemeClr val="tx1">
                    <a:lumMod val="85000"/>
                    <a:lumOff val="15000"/>
                  </a:schemeClr>
                </a:solidFill>
                <a:latin typeface="Times New Roman" panose="02020603050405020304" pitchFamily="18" charset="0"/>
                <a:cs typeface="Times New Roman" panose="02020603050405020304" pitchFamily="18" charset="0"/>
              </a:rPr>
              <a:t>would be enhanced.</a:t>
            </a:r>
            <a:r>
              <a:rPr lang="en-GB" b="0" i="0" dirty="0">
                <a:solidFill>
                  <a:schemeClr val="tx1">
                    <a:lumMod val="85000"/>
                    <a:lumOff val="15000"/>
                  </a:schemeClr>
                </a:solidFill>
                <a:effectLst/>
                <a:latin typeface="Söhne"/>
              </a:rPr>
              <a:t> </a:t>
            </a:r>
            <a:r>
              <a:rPr lang="en-GB" b="0" i="0" dirty="0">
                <a:solidFill>
                  <a:schemeClr val="tx1">
                    <a:lumMod val="85000"/>
                    <a:lumOff val="15000"/>
                  </a:schemeClr>
                </a:solidFill>
                <a:effectLst/>
                <a:latin typeface="Times New Roman" panose="02020603050405020304" pitchFamily="18" charset="0"/>
                <a:cs typeface="Times New Roman" panose="02020603050405020304" pitchFamily="18" charset="0"/>
              </a:rPr>
              <a:t>In the rapidly evolving landscape of web development, Spectra stands as a testament to the potential of integrating advanced technologies to create impactful and accessible solutions.</a:t>
            </a:r>
            <a:endParaRPr lang="en-GB" dirty="0">
              <a:solidFill>
                <a:schemeClr val="tx1">
                  <a:lumMod val="85000"/>
                  <a:lumOff val="15000"/>
                </a:schemeClr>
              </a:solidFill>
              <a:latin typeface="Times New Roman" panose="02020603050405020304" pitchFamily="18" charset="0"/>
              <a:cs typeface="Times New Roman" panose="02020603050405020304" pitchFamily="18" charset="0"/>
            </a:endParaRPr>
          </a:p>
          <a:p>
            <a:pPr>
              <a:lnSpc>
                <a:spcPct val="150000"/>
              </a:lnSpc>
            </a:pPr>
            <a:r>
              <a:rPr lang="en-GB" sz="2400" dirty="0">
                <a:solidFill>
                  <a:schemeClr val="tx1">
                    <a:lumMod val="85000"/>
                    <a:lumOff val="15000"/>
                  </a:schemeClr>
                </a:solidFill>
                <a:latin typeface="Times New Roman" panose="02020603050405020304" pitchFamily="18" charset="0"/>
                <a:cs typeface="Times New Roman" panose="02020603050405020304" pitchFamily="18" charset="0"/>
              </a:rPr>
              <a:t>FUTURE SCOPE:-</a:t>
            </a:r>
          </a:p>
          <a:p>
            <a:pPr marL="342900" indent="-342900">
              <a:lnSpc>
                <a:spcPct val="150000"/>
              </a:lnSpc>
              <a:buFont typeface="Arial" panose="020B0604020202020204" pitchFamily="34" charset="0"/>
              <a:buChar char="•"/>
            </a:pPr>
            <a:r>
              <a:rPr lang="en-GB" sz="2000" dirty="0">
                <a:solidFill>
                  <a:schemeClr val="tx1">
                    <a:lumMod val="85000"/>
                    <a:lumOff val="15000"/>
                  </a:schemeClr>
                </a:solidFill>
                <a:latin typeface="Times New Roman" panose="02020603050405020304" pitchFamily="18" charset="0"/>
                <a:cs typeface="Times New Roman" panose="02020603050405020304" pitchFamily="18" charset="0"/>
              </a:rPr>
              <a:t>Login system with personalised data set</a:t>
            </a:r>
          </a:p>
          <a:p>
            <a:pPr marL="342900" indent="-342900">
              <a:lnSpc>
                <a:spcPct val="150000"/>
              </a:lnSpc>
              <a:buFont typeface="Arial" panose="020B0604020202020204" pitchFamily="34" charset="0"/>
              <a:buChar char="•"/>
            </a:pPr>
            <a:r>
              <a:rPr lang="en-GB" sz="2000" dirty="0">
                <a:solidFill>
                  <a:schemeClr val="tx1">
                    <a:lumMod val="85000"/>
                    <a:lumOff val="15000"/>
                  </a:schemeClr>
                </a:solidFill>
                <a:latin typeface="Times New Roman" panose="02020603050405020304" pitchFamily="18" charset="0"/>
                <a:cs typeface="Times New Roman" panose="02020603050405020304" pitchFamily="18" charset="0"/>
              </a:rPr>
              <a:t>Improve accuracy</a:t>
            </a:r>
          </a:p>
          <a:p>
            <a:pPr marL="342900" indent="-342900">
              <a:lnSpc>
                <a:spcPct val="150000"/>
              </a:lnSpc>
              <a:buFont typeface="Arial" panose="020B0604020202020204" pitchFamily="34" charset="0"/>
              <a:buChar char="•"/>
            </a:pPr>
            <a:r>
              <a:rPr lang="en-GB" sz="2000" dirty="0">
                <a:solidFill>
                  <a:schemeClr val="tx1">
                    <a:lumMod val="85000"/>
                    <a:lumOff val="15000"/>
                  </a:schemeClr>
                </a:solidFill>
                <a:latin typeface="Times New Roman" panose="02020603050405020304" pitchFamily="18" charset="0"/>
                <a:cs typeface="Times New Roman" panose="02020603050405020304" pitchFamily="18" charset="0"/>
              </a:rPr>
              <a:t>Distance and speed</a:t>
            </a:r>
          </a:p>
          <a:p>
            <a:pPr marL="342900" indent="-342900">
              <a:lnSpc>
                <a:spcPct val="150000"/>
              </a:lnSpc>
              <a:buFont typeface="Arial" panose="020B0604020202020204" pitchFamily="34" charset="0"/>
              <a:buChar char="•"/>
            </a:pPr>
            <a:endParaRPr lang="en-GB" sz="24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GB" sz="2400" dirty="0">
              <a:solidFill>
                <a:schemeClr val="tx1">
                  <a:lumMod val="85000"/>
                  <a:lumOff val="15000"/>
                </a:schemeClr>
              </a:solidFill>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1574916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solidFill>
                  <a:srgbClr val="045C75"/>
                </a:solidFill>
                <a:latin typeface="Constantia" panose="02030602050306030303" pitchFamily="18" charset="0"/>
              </a:rPr>
              <a:t>Dept. of CSE, University of Engineering &amp; Management, Jaipur</a:t>
            </a:r>
            <a:endParaRPr lang="en-US" dirty="0">
              <a:solidFill>
                <a:srgbClr val="045C75"/>
              </a:solidFill>
              <a:latin typeface="Constantia" panose="02030602050306030303" pitchFamily="18" charset="0"/>
            </a:endParaRPr>
          </a:p>
        </p:txBody>
      </p:sp>
      <p:sp>
        <p:nvSpPr>
          <p:cNvPr id="3" name="TextShape 1"/>
          <p:cNvSpPr txBox="1"/>
          <p:nvPr/>
        </p:nvSpPr>
        <p:spPr>
          <a:xfrm>
            <a:off x="673200" y="38636"/>
            <a:ext cx="8076960" cy="1237713"/>
          </a:xfrm>
          <a:prstGeom prst="rect">
            <a:avLst/>
          </a:prstGeom>
        </p:spPr>
        <p:txBody>
          <a:bodyPr lIns="0" rIns="0" bIns="0" anchor="b"/>
          <a:lstStyle/>
          <a:p>
            <a:pPr algn="ctr"/>
            <a:r>
              <a:rPr lang="en-US" sz="4000" b="1" dirty="0">
                <a:solidFill>
                  <a:srgbClr val="7030A0"/>
                </a:solidFill>
                <a:latin typeface="Times New Roman"/>
              </a:rPr>
              <a:t>References</a:t>
            </a:r>
            <a:endParaRPr dirty="0">
              <a:solidFill>
                <a:prstClr val="black"/>
              </a:solidFill>
              <a:latin typeface="Arial"/>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8B5C5FEE-B7AA-40E1-A9A9-4E7AE79B89F1}" type="slidenum">
              <a:rPr lang="en-US" smtClean="0"/>
              <a:pPr>
                <a:defRPr/>
              </a:pPr>
              <a:t>14</a:t>
            </a:fld>
            <a:endParaRPr lang="en-US"/>
          </a:p>
        </p:txBody>
      </p:sp>
      <p:sp>
        <p:nvSpPr>
          <p:cNvPr id="4" name="Date Placeholder 3"/>
          <p:cNvSpPr>
            <a:spLocks noGrp="1"/>
          </p:cNvSpPr>
          <p:nvPr>
            <p:ph type="dt" sz="half" idx="10"/>
          </p:nvPr>
        </p:nvSpPr>
        <p:spPr/>
        <p:txBody>
          <a:bodyPr/>
          <a:lstStyle/>
          <a:p>
            <a:pPr>
              <a:defRPr/>
            </a:pPr>
            <a:fld id="{8B7ECBB0-4B51-4248-907E-A83912A08601}" type="datetime1">
              <a:rPr lang="en-US" smtClean="0"/>
              <a:t>12/5/2023</a:t>
            </a:fld>
            <a:endParaRPr lang="en-US"/>
          </a:p>
        </p:txBody>
      </p:sp>
      <p:sp>
        <p:nvSpPr>
          <p:cNvPr id="7" name="TextBox 6">
            <a:extLst>
              <a:ext uri="{FF2B5EF4-FFF2-40B4-BE49-F238E27FC236}">
                <a16:creationId xmlns:a16="http://schemas.microsoft.com/office/drawing/2014/main" id="{E4D49003-E4F4-ED09-2134-A9CCDCF2BDBA}"/>
              </a:ext>
            </a:extLst>
          </p:cNvPr>
          <p:cNvSpPr txBox="1"/>
          <p:nvPr/>
        </p:nvSpPr>
        <p:spPr>
          <a:xfrm>
            <a:off x="890617" y="1713716"/>
            <a:ext cx="7642125"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10000"/>
                  </a:schemeClr>
                </a:solidFill>
                <a:hlinkClick r:id="rId3">
                  <a:extLst>
                    <a:ext uri="{A12FA001-AC4F-418D-AE19-62706E023703}">
                      <ahyp:hlinkClr xmlns:ahyp="http://schemas.microsoft.com/office/drawing/2018/hyperlinkcolor" val="tx"/>
                    </a:ext>
                  </a:extLst>
                </a:hlinkClick>
              </a:rPr>
              <a:t>https://viso.ai/computer-vision/deepface/</a:t>
            </a:r>
            <a:endParaRPr lang="en-IN" dirty="0">
              <a:solidFill>
                <a:schemeClr val="bg2">
                  <a:lumMod val="10000"/>
                </a:schemeClr>
              </a:solidFill>
            </a:endParaRPr>
          </a:p>
          <a:p>
            <a:pPr marL="285750" indent="-285750">
              <a:buFont typeface="Arial" panose="020B0604020202020204" pitchFamily="34" charset="0"/>
              <a:buChar char="•"/>
            </a:pPr>
            <a:r>
              <a:rPr lang="en-IN" dirty="0">
                <a:solidFill>
                  <a:schemeClr val="bg2">
                    <a:lumMod val="10000"/>
                  </a:schemeClr>
                </a:solidFill>
                <a:hlinkClick r:id="rId4">
                  <a:extLst>
                    <a:ext uri="{A12FA001-AC4F-418D-AE19-62706E023703}">
                      <ahyp:hlinkClr xmlns:ahyp="http://schemas.microsoft.com/office/drawing/2018/hyperlinkcolor" val="tx"/>
                    </a:ext>
                  </a:extLst>
                </a:hlinkClick>
              </a:rPr>
              <a:t>https://www.tensorflow.org/lite/examples/object_detection/overview</a:t>
            </a:r>
            <a:endParaRPr lang="en-IN" dirty="0">
              <a:solidFill>
                <a:schemeClr val="bg2">
                  <a:lumMod val="10000"/>
                </a:schemeClr>
              </a:solidFill>
            </a:endParaRPr>
          </a:p>
          <a:p>
            <a:pPr marL="285750" indent="-285750">
              <a:buFont typeface="Arial" panose="020B0604020202020204" pitchFamily="34" charset="0"/>
              <a:buChar char="•"/>
            </a:pPr>
            <a:r>
              <a:rPr lang="en-IN" dirty="0">
                <a:solidFill>
                  <a:schemeClr val="bg2">
                    <a:lumMod val="10000"/>
                  </a:schemeClr>
                </a:solidFill>
                <a:hlinkClick r:id="rId5">
                  <a:extLst>
                    <a:ext uri="{A12FA001-AC4F-418D-AE19-62706E023703}">
                      <ahyp:hlinkClr xmlns:ahyp="http://schemas.microsoft.com/office/drawing/2018/hyperlinkcolor" val="tx"/>
                    </a:ext>
                  </a:extLst>
                </a:hlinkClick>
              </a:rPr>
              <a:t>https://pylessons.com/speech-recognition</a:t>
            </a:r>
            <a:endParaRPr lang="en-IN" dirty="0">
              <a:solidFill>
                <a:schemeClr val="bg2">
                  <a:lumMod val="10000"/>
                </a:schemeClr>
              </a:solidFill>
            </a:endParaRPr>
          </a:p>
          <a:p>
            <a:pPr marL="285750" indent="-285750">
              <a:buFont typeface="Arial" panose="020B0604020202020204" pitchFamily="34" charset="0"/>
              <a:buChar char="•"/>
            </a:pPr>
            <a:r>
              <a:rPr lang="en-IN" dirty="0">
                <a:solidFill>
                  <a:schemeClr val="bg2">
                    <a:lumMod val="10000"/>
                  </a:schemeClr>
                </a:solidFill>
                <a:hlinkClick r:id="rId6">
                  <a:extLst>
                    <a:ext uri="{A12FA001-AC4F-418D-AE19-62706E023703}">
                      <ahyp:hlinkClr xmlns:ahyp="http://schemas.microsoft.com/office/drawing/2018/hyperlinkcolor" val="tx"/>
                    </a:ext>
                  </a:extLst>
                </a:hlinkClick>
              </a:rPr>
              <a:t>https://github.com/mhagglun/Speech-Recognition</a:t>
            </a:r>
            <a:endParaRPr lang="en-IN" dirty="0">
              <a:solidFill>
                <a:schemeClr val="bg2">
                  <a:lumMod val="10000"/>
                </a:schemeClr>
              </a:solidFill>
            </a:endParaRPr>
          </a:p>
          <a:p>
            <a:pPr marL="285750" indent="-285750">
              <a:buFont typeface="Arial" panose="020B0604020202020204" pitchFamily="34" charset="0"/>
              <a:buChar char="•"/>
            </a:pPr>
            <a:endParaRPr lang="en-IN" dirty="0">
              <a:solidFill>
                <a:schemeClr val="bg2">
                  <a:lumMod val="10000"/>
                </a:schemeClr>
              </a:solidFill>
            </a:endParaRPr>
          </a:p>
        </p:txBody>
      </p:sp>
    </p:spTree>
    <p:extLst>
      <p:ext uri="{BB962C8B-B14F-4D97-AF65-F5344CB8AC3E}">
        <p14:creationId xmlns:p14="http://schemas.microsoft.com/office/powerpoint/2010/main" val="293280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solidFill>
                  <a:srgbClr val="045C75"/>
                </a:solidFill>
                <a:latin typeface="Constantia" panose="02030602050306030303" pitchFamily="18" charset="0"/>
              </a:rPr>
              <a:t>Dept. of CSE, University of Engineering &amp; Management, Jaipur</a:t>
            </a:r>
            <a:endParaRPr lang="en-US" dirty="0">
              <a:solidFill>
                <a:srgbClr val="045C75"/>
              </a:solidFill>
              <a:latin typeface="Constantia" panose="02030602050306030303" pitchFamily="18" charset="0"/>
            </a:endParaRPr>
          </a:p>
        </p:txBody>
      </p:sp>
      <p:sp>
        <p:nvSpPr>
          <p:cNvPr id="3" name="TextShape 1"/>
          <p:cNvSpPr txBox="1"/>
          <p:nvPr/>
        </p:nvSpPr>
        <p:spPr>
          <a:xfrm>
            <a:off x="228840" y="210853"/>
            <a:ext cx="8076960" cy="922621"/>
          </a:xfrm>
          <a:prstGeom prst="rect">
            <a:avLst/>
          </a:prstGeom>
        </p:spPr>
        <p:txBody>
          <a:bodyPr lIns="0" rIns="0" bIns="0" anchor="b"/>
          <a:lstStyle/>
          <a:p>
            <a:pPr algn="ctr"/>
            <a:r>
              <a:rPr lang="en-US" sz="4000" b="1" dirty="0">
                <a:solidFill>
                  <a:srgbClr val="7030A0"/>
                </a:solidFill>
                <a:latin typeface="Times New Roman"/>
              </a:rPr>
              <a:t>Acknowledgement</a:t>
            </a:r>
            <a:endParaRPr dirty="0">
              <a:solidFill>
                <a:prstClr val="black"/>
              </a:solidFill>
              <a:latin typeface="Arial"/>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8B5C5FEE-B7AA-40E1-A9A9-4E7AE79B89F1}" type="slidenum">
              <a:rPr lang="en-US" smtClean="0"/>
              <a:pPr>
                <a:defRPr/>
              </a:pPr>
              <a:t>15</a:t>
            </a:fld>
            <a:endParaRPr lang="en-US"/>
          </a:p>
        </p:txBody>
      </p:sp>
      <p:sp>
        <p:nvSpPr>
          <p:cNvPr id="4" name="Date Placeholder 3"/>
          <p:cNvSpPr>
            <a:spLocks noGrp="1"/>
          </p:cNvSpPr>
          <p:nvPr>
            <p:ph type="dt" sz="half" idx="10"/>
          </p:nvPr>
        </p:nvSpPr>
        <p:spPr/>
        <p:txBody>
          <a:bodyPr/>
          <a:lstStyle/>
          <a:p>
            <a:pPr>
              <a:defRPr/>
            </a:pPr>
            <a:fld id="{A3B183C0-02F4-4D7A-9D46-93F3D13D11B3}" type="datetime1">
              <a:rPr lang="en-US" smtClean="0"/>
              <a:t>12/5/2023</a:t>
            </a:fld>
            <a:endParaRPr lang="en-US" dirty="0"/>
          </a:p>
        </p:txBody>
      </p:sp>
      <p:sp>
        <p:nvSpPr>
          <p:cNvPr id="7" name="TextBox 6">
            <a:extLst>
              <a:ext uri="{FF2B5EF4-FFF2-40B4-BE49-F238E27FC236}">
                <a16:creationId xmlns:a16="http://schemas.microsoft.com/office/drawing/2014/main" id="{2098DC56-05A2-25FC-0B7D-F22099F6225E}"/>
              </a:ext>
            </a:extLst>
          </p:cNvPr>
          <p:cNvSpPr txBox="1"/>
          <p:nvPr/>
        </p:nvSpPr>
        <p:spPr>
          <a:xfrm>
            <a:off x="185737" y="1281633"/>
            <a:ext cx="8772525" cy="4613058"/>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endless thanks goes to Lord Almighty for all the blessings he has showered onto me, which has enabled me to write this last note in my project work. During the period of my project work, as in the rest of my life, I have been blessed by Almighty with some extraordinary people who have spun a web of support around me. Words can never be enough in expressing how grateful I am to those incredible people in my life who made this thesis possible. I would like an attempt to thank them for making my time during my project in the Institute a period I will treasure. I am deeply indebted to my research supervisor, Professor </a:t>
            </a:r>
            <a:r>
              <a:rPr lang="en-US" dirty="0" err="1">
                <a:latin typeface="Times New Roman" panose="02020603050405020304" pitchFamily="18" charset="0"/>
                <a:cs typeface="Times New Roman" panose="02020603050405020304" pitchFamily="18" charset="0"/>
              </a:rPr>
              <a:t>Dipta</a:t>
            </a:r>
            <a:r>
              <a:rPr lang="en-US" dirty="0">
                <a:latin typeface="Times New Roman" panose="02020603050405020304" pitchFamily="18" charset="0"/>
                <a:cs typeface="Times New Roman" panose="02020603050405020304" pitchFamily="18" charset="0"/>
              </a:rPr>
              <a:t> Mukherjee me such an interesting thesis topic. Each meeting with him added in valuable aspects to the implementation and broadened my perspective. He has guided me with his invaluable suggestions, lightened up the way in my darkest times and encouraged me a lot in the academic life.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7807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 name="Content Placeholder 3"/>
          <p:cNvPicPr/>
          <p:nvPr/>
        </p:nvPicPr>
        <p:blipFill>
          <a:blip r:embed="rId2"/>
          <a:stretch>
            <a:fillRect/>
          </a:stretch>
        </p:blipFill>
        <p:spPr>
          <a:xfrm>
            <a:off x="0" y="1143000"/>
            <a:ext cx="9143640" cy="5714640"/>
          </a:xfrm>
          <a:prstGeom prst="rect">
            <a:avLst/>
          </a:prstGeom>
          <a:ln w="9360">
            <a:noFill/>
          </a:ln>
        </p:spPr>
      </p:pic>
      <p:sp>
        <p:nvSpPr>
          <p:cNvPr id="201" name="TextShape 1"/>
          <p:cNvSpPr txBox="1"/>
          <p:nvPr/>
        </p:nvSpPr>
        <p:spPr>
          <a:xfrm>
            <a:off x="2666880" y="6356520"/>
            <a:ext cx="3352320" cy="364680"/>
          </a:xfrm>
          <a:prstGeom prst="rect">
            <a:avLst/>
          </a:prstGeom>
        </p:spPr>
        <p:txBody>
          <a:bodyPr lIns="0" tIns="0" rIns="0" bIns="0" anchor="b"/>
          <a:lstStyle/>
          <a:p>
            <a:pPr algn="ctr"/>
            <a:r>
              <a:rPr lang="en-US" sz="1200" dirty="0">
                <a:solidFill>
                  <a:srgbClr val="045C75"/>
                </a:solidFill>
                <a:latin typeface="Constantia" panose="02030602050306030303" pitchFamily="18" charset="0"/>
              </a:rPr>
              <a:t>Dept. of CSE, University of Engineering &amp; Management Jaipur</a:t>
            </a:r>
          </a:p>
        </p:txBody>
      </p:sp>
      <p:pic>
        <p:nvPicPr>
          <p:cNvPr id="4" name="Picture 6" descr="D:\logo.jpg"/>
          <p:cNvPicPr>
            <a:picLocks noChangeAspect="1" noChangeArrowheads="1"/>
          </p:cNvPicPr>
          <p:nvPr/>
        </p:nvPicPr>
        <p:blipFill>
          <a:blip r:embed="rId3"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solidFill>
                  <a:srgbClr val="045C75"/>
                </a:solidFill>
                <a:latin typeface="Constantia" panose="02030602050306030303" pitchFamily="18" charset="0"/>
              </a:rPr>
              <a:t>Dept. of CSE, University of Engineering &amp; Management, Jaipur</a:t>
            </a:r>
            <a:endParaRPr lang="en-US" dirty="0">
              <a:solidFill>
                <a:srgbClr val="045C75"/>
              </a:solidFill>
              <a:latin typeface="Constantia" panose="02030602050306030303" pitchFamily="18" charset="0"/>
            </a:endParaRPr>
          </a:p>
        </p:txBody>
      </p:sp>
      <p:sp>
        <p:nvSpPr>
          <p:cNvPr id="3" name="TextShape 1"/>
          <p:cNvSpPr txBox="1"/>
          <p:nvPr/>
        </p:nvSpPr>
        <p:spPr>
          <a:xfrm>
            <a:off x="457200" y="103029"/>
            <a:ext cx="8076960" cy="1292465"/>
          </a:xfrm>
          <a:prstGeom prst="rect">
            <a:avLst/>
          </a:prstGeom>
        </p:spPr>
        <p:txBody>
          <a:bodyPr lIns="0" rIns="0" bIns="0" anchor="b"/>
          <a:lstStyle/>
          <a:p>
            <a:pPr algn="ctr"/>
            <a:r>
              <a:rPr lang="en-US" sz="4000" b="1" dirty="0">
                <a:solidFill>
                  <a:srgbClr val="7030A0"/>
                </a:solidFill>
                <a:latin typeface="Times New Roman"/>
              </a:rPr>
              <a:t>Outlines</a:t>
            </a:r>
            <a:endParaRPr dirty="0">
              <a:solidFill>
                <a:prstClr val="black"/>
              </a:solidFill>
              <a:latin typeface="Arial"/>
            </a:endParaRPr>
          </a:p>
        </p:txBody>
      </p:sp>
      <p:sp>
        <p:nvSpPr>
          <p:cNvPr id="4" name="TextShape 2"/>
          <p:cNvSpPr txBox="1"/>
          <p:nvPr/>
        </p:nvSpPr>
        <p:spPr>
          <a:xfrm>
            <a:off x="304920" y="1605284"/>
            <a:ext cx="8229240" cy="5105160"/>
          </a:xfrm>
          <a:prstGeom prst="rect">
            <a:avLst/>
          </a:prstGeom>
        </p:spPr>
        <p:txBody>
          <a:bodyPr/>
          <a:lstStyle/>
          <a:p>
            <a:pPr>
              <a:buSzPct val="95000"/>
              <a:buFont typeface="Wingdings 2" charset="2"/>
              <a:buChar char=""/>
            </a:pPr>
            <a:r>
              <a:rPr lang="en-US" sz="2400" b="1" dirty="0">
                <a:solidFill>
                  <a:srgbClr val="000000"/>
                </a:solidFill>
                <a:latin typeface="Times New Roman"/>
              </a:rPr>
              <a:t>Introduction</a:t>
            </a:r>
            <a:endParaRPr dirty="0">
              <a:solidFill>
                <a:prstClr val="black"/>
              </a:solidFill>
              <a:latin typeface="Arial"/>
            </a:endParaRPr>
          </a:p>
          <a:p>
            <a:pPr>
              <a:buSzPct val="95000"/>
              <a:buFont typeface="Wingdings 2" charset="2"/>
              <a:buChar char=""/>
            </a:pPr>
            <a:r>
              <a:rPr lang="en-US" sz="2400" b="1" dirty="0">
                <a:solidFill>
                  <a:srgbClr val="000000"/>
                </a:solidFill>
                <a:latin typeface="Times New Roman"/>
              </a:rPr>
              <a:t>Literature Review</a:t>
            </a:r>
          </a:p>
          <a:p>
            <a:pPr>
              <a:buSzPct val="95000"/>
              <a:buFont typeface="Wingdings 2" charset="2"/>
              <a:buChar char=""/>
            </a:pPr>
            <a:r>
              <a:rPr lang="en-US" sz="2400" b="1" dirty="0">
                <a:solidFill>
                  <a:srgbClr val="000000"/>
                </a:solidFill>
                <a:latin typeface="Times New Roman"/>
              </a:rPr>
              <a:t>Objectives</a:t>
            </a:r>
            <a:endParaRPr dirty="0">
              <a:solidFill>
                <a:prstClr val="black"/>
              </a:solidFill>
              <a:latin typeface="Arial"/>
            </a:endParaRPr>
          </a:p>
          <a:p>
            <a:pPr>
              <a:buSzPct val="95000"/>
              <a:buFont typeface="Wingdings 2" charset="2"/>
              <a:buChar char=""/>
            </a:pPr>
            <a:r>
              <a:rPr lang="en-US" sz="2400" b="1" dirty="0">
                <a:solidFill>
                  <a:srgbClr val="000000"/>
                </a:solidFill>
                <a:latin typeface="Times New Roman"/>
              </a:rPr>
              <a:t>Proposed Model</a:t>
            </a:r>
          </a:p>
          <a:p>
            <a:pPr>
              <a:buSzPct val="95000"/>
              <a:buFont typeface="Wingdings 2" charset="2"/>
              <a:buChar char=""/>
            </a:pPr>
            <a:r>
              <a:rPr lang="en-US" sz="2400" b="1" dirty="0">
                <a:solidFill>
                  <a:srgbClr val="000000"/>
                </a:solidFill>
                <a:latin typeface="Times New Roman"/>
              </a:rPr>
              <a:t>Experimental Setup</a:t>
            </a:r>
            <a:endParaRPr dirty="0">
              <a:solidFill>
                <a:prstClr val="black"/>
              </a:solidFill>
              <a:latin typeface="Arial"/>
            </a:endParaRPr>
          </a:p>
          <a:p>
            <a:pPr>
              <a:buSzPct val="95000"/>
              <a:buFont typeface="Wingdings 2" charset="2"/>
              <a:buChar char=""/>
            </a:pPr>
            <a:r>
              <a:rPr lang="en-US" sz="2400" b="1" dirty="0">
                <a:solidFill>
                  <a:srgbClr val="000000"/>
                </a:solidFill>
                <a:latin typeface="Times New Roman"/>
              </a:rPr>
              <a:t>Result Analysis</a:t>
            </a:r>
            <a:endParaRPr dirty="0">
              <a:solidFill>
                <a:prstClr val="black"/>
              </a:solidFill>
              <a:latin typeface="Arial"/>
            </a:endParaRPr>
          </a:p>
          <a:p>
            <a:pPr>
              <a:buSzPct val="95000"/>
              <a:buFont typeface="Wingdings 2" charset="2"/>
              <a:buChar char=""/>
            </a:pPr>
            <a:r>
              <a:rPr lang="en-US" sz="2400" b="1" dirty="0">
                <a:solidFill>
                  <a:srgbClr val="000000"/>
                </a:solidFill>
                <a:latin typeface="Times New Roman"/>
              </a:rPr>
              <a:t>Conclusion &amp; Future Scope</a:t>
            </a:r>
            <a:endParaRPr dirty="0">
              <a:solidFill>
                <a:prstClr val="black"/>
              </a:solidFill>
              <a:latin typeface="Arial"/>
            </a:endParaRPr>
          </a:p>
          <a:p>
            <a:pPr>
              <a:buSzPct val="95000"/>
              <a:buFont typeface="Wingdings 2" charset="2"/>
              <a:buChar char=""/>
            </a:pPr>
            <a:r>
              <a:rPr lang="en-US" sz="2400" b="1" dirty="0">
                <a:solidFill>
                  <a:srgbClr val="000000"/>
                </a:solidFill>
                <a:latin typeface="Times New Roman"/>
              </a:rPr>
              <a:t>Reference</a:t>
            </a:r>
          </a:p>
          <a:p>
            <a:pPr>
              <a:buSzPct val="95000"/>
              <a:buFont typeface="Wingdings 2" charset="2"/>
              <a:buChar char=""/>
            </a:pPr>
            <a:r>
              <a:rPr lang="en-US" sz="2400" b="1" dirty="0">
                <a:solidFill>
                  <a:srgbClr val="000000"/>
                </a:solidFill>
                <a:latin typeface="Times New Roman"/>
              </a:rPr>
              <a:t>Acknowledgement</a:t>
            </a:r>
            <a:endParaRPr dirty="0">
              <a:solidFill>
                <a:prstClr val="black"/>
              </a:solidFill>
              <a:latin typeface="Arial"/>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8B5C5FEE-B7AA-40E1-A9A9-4E7AE79B89F1}" type="slidenum">
              <a:rPr lang="en-US" smtClean="0"/>
              <a:pPr>
                <a:defRPr/>
              </a:pPr>
              <a:t>2</a:t>
            </a:fld>
            <a:endParaRPr lang="en-US" dirty="0"/>
          </a:p>
        </p:txBody>
      </p:sp>
      <p:sp>
        <p:nvSpPr>
          <p:cNvPr id="6" name="Date Placeholder 5"/>
          <p:cNvSpPr>
            <a:spLocks noGrp="1"/>
          </p:cNvSpPr>
          <p:nvPr>
            <p:ph type="dt" sz="half" idx="10"/>
          </p:nvPr>
        </p:nvSpPr>
        <p:spPr/>
        <p:txBody>
          <a:bodyPr/>
          <a:lstStyle/>
          <a:p>
            <a:pPr>
              <a:defRPr/>
            </a:pPr>
            <a:fld id="{FB615D47-94EB-446D-B9E3-3F09B2D53A1A}" type="datetime1">
              <a:rPr lang="en-US" smtClean="0"/>
              <a:t>12/5/2023</a:t>
            </a:fld>
            <a:endParaRPr lang="en-US"/>
          </a:p>
        </p:txBody>
      </p:sp>
    </p:spTree>
    <p:extLst>
      <p:ext uri="{BB962C8B-B14F-4D97-AF65-F5344CB8AC3E}">
        <p14:creationId xmlns:p14="http://schemas.microsoft.com/office/powerpoint/2010/main" val="1474701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solidFill>
                  <a:srgbClr val="045C75"/>
                </a:solidFill>
                <a:latin typeface="Constantia" panose="02030602050306030303" pitchFamily="18" charset="0"/>
              </a:rPr>
              <a:t>Dept. of CSE, University of Engineering &amp; Management, Jaipur</a:t>
            </a:r>
            <a:endParaRPr lang="en-US" dirty="0">
              <a:solidFill>
                <a:srgbClr val="045C75"/>
              </a:solidFill>
              <a:latin typeface="Constantia" panose="02030602050306030303" pitchFamily="18" charset="0"/>
            </a:endParaRPr>
          </a:p>
        </p:txBody>
      </p:sp>
      <p:sp>
        <p:nvSpPr>
          <p:cNvPr id="5" name="TextShape 1"/>
          <p:cNvSpPr txBox="1"/>
          <p:nvPr/>
        </p:nvSpPr>
        <p:spPr>
          <a:xfrm>
            <a:off x="609480" y="347733"/>
            <a:ext cx="8076960" cy="842892"/>
          </a:xfrm>
          <a:prstGeom prst="rect">
            <a:avLst/>
          </a:prstGeom>
        </p:spPr>
        <p:txBody>
          <a:bodyPr lIns="0" rIns="0" bIns="0" anchor="b"/>
          <a:lstStyle/>
          <a:p>
            <a:pPr algn="ctr">
              <a:lnSpc>
                <a:spcPct val="100000"/>
              </a:lnSpc>
            </a:pPr>
            <a:r>
              <a:rPr lang="en-US" sz="4000" b="1" dirty="0">
                <a:solidFill>
                  <a:srgbClr val="7030A0"/>
                </a:solidFill>
                <a:latin typeface="Times New Roman"/>
              </a:rPr>
              <a:t>Introduction</a:t>
            </a:r>
            <a:endParaRPr dirty="0"/>
          </a:p>
        </p:txBody>
      </p:sp>
      <p:sp>
        <p:nvSpPr>
          <p:cNvPr id="7" name="TextShape 2"/>
          <p:cNvSpPr txBox="1"/>
          <p:nvPr/>
        </p:nvSpPr>
        <p:spPr>
          <a:xfrm>
            <a:off x="457200" y="1077653"/>
            <a:ext cx="8229240" cy="2103429"/>
          </a:xfrm>
          <a:prstGeom prst="rect">
            <a:avLst/>
          </a:prstGeom>
        </p:spPr>
        <p:txBody>
          <a:bodyPr/>
          <a:lstStyle/>
          <a:p>
            <a:pPr marL="342900" indent="-342900" algn="just">
              <a:buSzPct val="950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6" name="TextShape 2"/>
          <p:cNvSpPr txBox="1"/>
          <p:nvPr/>
        </p:nvSpPr>
        <p:spPr>
          <a:xfrm>
            <a:off x="1275007" y="3181082"/>
            <a:ext cx="7147775" cy="4949660"/>
          </a:xfrm>
          <a:prstGeom prst="rect">
            <a:avLst/>
          </a:prstGeom>
        </p:spPr>
        <p:txBody>
          <a:bodyPr/>
          <a:lstStyle/>
          <a:p>
            <a:pPr algn="just"/>
            <a:endParaRPr lang="en-US" sz="2100" i="1" dirty="0">
              <a:latin typeface="Times New Roman" panose="02020603050405020304" pitchFamily="18" charset="0"/>
              <a:cs typeface="Times New Roman" panose="02020603050405020304" pitchFamily="18" charset="0"/>
            </a:endParaRPr>
          </a:p>
        </p:txBody>
      </p:sp>
      <p:pic>
        <p:nvPicPr>
          <p:cNvPr id="8"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8B5C5FEE-B7AA-40E1-A9A9-4E7AE79B89F1}" type="slidenum">
              <a:rPr lang="en-US" smtClean="0"/>
              <a:pPr>
                <a:defRPr/>
              </a:pPr>
              <a:t>3</a:t>
            </a:fld>
            <a:endParaRPr lang="en-US"/>
          </a:p>
        </p:txBody>
      </p:sp>
      <p:sp>
        <p:nvSpPr>
          <p:cNvPr id="3" name="Date Placeholder 2"/>
          <p:cNvSpPr>
            <a:spLocks noGrp="1"/>
          </p:cNvSpPr>
          <p:nvPr>
            <p:ph type="dt" sz="half" idx="10"/>
          </p:nvPr>
        </p:nvSpPr>
        <p:spPr/>
        <p:txBody>
          <a:bodyPr/>
          <a:lstStyle/>
          <a:p>
            <a:pPr>
              <a:defRPr/>
            </a:pPr>
            <a:fld id="{4E5A13F2-426E-4559-9CBF-FE7B2DDF45A6}" type="datetime1">
              <a:rPr lang="en-US" smtClean="0"/>
              <a:t>12/5/2023</a:t>
            </a:fld>
            <a:endParaRPr lang="en-US"/>
          </a:p>
        </p:txBody>
      </p:sp>
      <p:sp>
        <p:nvSpPr>
          <p:cNvPr id="9" name="TextBox 8">
            <a:extLst>
              <a:ext uri="{FF2B5EF4-FFF2-40B4-BE49-F238E27FC236}">
                <a16:creationId xmlns:a16="http://schemas.microsoft.com/office/drawing/2014/main" id="{C11F2AE1-FE47-EADC-00D2-F82642F91E6B}"/>
              </a:ext>
            </a:extLst>
          </p:cNvPr>
          <p:cNvSpPr txBox="1"/>
          <p:nvPr/>
        </p:nvSpPr>
        <p:spPr>
          <a:xfrm>
            <a:off x="533340" y="1588136"/>
            <a:ext cx="8076960" cy="4221477"/>
          </a:xfrm>
          <a:prstGeom prst="rect">
            <a:avLst/>
          </a:prstGeom>
          <a:noFill/>
        </p:spPr>
        <p:txBody>
          <a:bodyPr wrap="square">
            <a:spAutoFit/>
          </a:bodyPr>
          <a:lstStyle/>
          <a:p>
            <a:pPr algn="just">
              <a:lnSpc>
                <a:spcPct val="107000"/>
              </a:lnSpc>
              <a:spcAft>
                <a:spcPts val="800"/>
              </a:spcAft>
            </a:pPr>
            <a:r>
              <a:rPr lang="en-GB" b="0" i="0" dirty="0">
                <a:solidFill>
                  <a:schemeClr val="tx1">
                    <a:lumMod val="95000"/>
                    <a:lumOff val="5000"/>
                  </a:schemeClr>
                </a:solidFill>
                <a:effectLst/>
                <a:latin typeface="Times New Roman" panose="02020603050405020304" pitchFamily="18" charset="0"/>
                <a:cs typeface="Times New Roman" panose="02020603050405020304" pitchFamily="18" charset="0"/>
              </a:rPr>
              <a:t>In this project "Spectra" </a:t>
            </a:r>
            <a:r>
              <a:rPr lang="en-GB" dirty="0">
                <a:solidFill>
                  <a:schemeClr val="tx1">
                    <a:lumMod val="95000"/>
                    <a:lumOff val="5000"/>
                  </a:schemeClr>
                </a:solidFill>
                <a:latin typeface="Times New Roman" panose="02020603050405020304" pitchFamily="18" charset="0"/>
                <a:cs typeface="Times New Roman" panose="02020603050405020304" pitchFamily="18" charset="0"/>
              </a:rPr>
              <a:t>we </a:t>
            </a:r>
            <a:r>
              <a:rPr lang="en-GB" b="0" i="0" dirty="0">
                <a:solidFill>
                  <a:schemeClr val="tx1">
                    <a:lumMod val="95000"/>
                    <a:lumOff val="5000"/>
                  </a:schemeClr>
                </a:solidFill>
                <a:effectLst/>
                <a:latin typeface="Times New Roman" panose="02020603050405020304" pitchFamily="18" charset="0"/>
                <a:cs typeface="Times New Roman" panose="02020603050405020304" pitchFamily="18" charset="0"/>
              </a:rPr>
              <a:t> have created a web application that is designed to  empower visually impaired individuals through the integration of the advanced  technologies. Utilizing React.js, TensorFlow, and facial APIs, the project's core features include facial recognition with age, gender, and emotion detection, enabling users to perceive information about people around them. The addition of object recognition facilitates a deeper understanding of their surroundings. voice navigation system allows users to effortlessly navigate through the web application by speaking, enhancing accessibility. Text recognition feature allow user to </a:t>
            </a:r>
            <a:r>
              <a:rPr lang="en-GB" dirty="0">
                <a:solidFill>
                  <a:schemeClr val="tx1">
                    <a:lumMod val="95000"/>
                    <a:lumOff val="5000"/>
                  </a:schemeClr>
                </a:solidFill>
                <a:latin typeface="Times New Roman" panose="02020603050405020304" pitchFamily="18" charset="0"/>
                <a:cs typeface="Times New Roman" panose="02020603050405020304" pitchFamily="18" charset="0"/>
              </a:rPr>
              <a:t>read the text properly. </a:t>
            </a:r>
            <a:r>
              <a:rPr lang="en-GB" b="0" i="0" dirty="0">
                <a:solidFill>
                  <a:schemeClr val="tx1">
                    <a:lumMod val="95000"/>
                    <a:lumOff val="5000"/>
                  </a:schemeClr>
                </a:solidFill>
                <a:effectLst/>
                <a:latin typeface="Times New Roman" panose="02020603050405020304" pitchFamily="18" charset="0"/>
                <a:cs typeface="Times New Roman" panose="02020603050405020304" pitchFamily="18" charset="0"/>
              </a:rPr>
              <a:t>The project creates a user-friendly interface tailored to the unique needs of the visually impaired community. With a commitment to inclusivity, "Spectra" strives to provide real-time information and foster independence in daily activities . Spectra is also designed </a:t>
            </a:r>
            <a:r>
              <a:rPr lang="en-GB" dirty="0">
                <a:solidFill>
                  <a:schemeClr val="tx1">
                    <a:lumMod val="95000"/>
                    <a:lumOff val="5000"/>
                  </a:schemeClr>
                </a:solidFill>
                <a:latin typeface="Times New Roman" panose="02020603050405020304" pitchFamily="18" charset="0"/>
                <a:cs typeface="Times New Roman" panose="02020603050405020304" pitchFamily="18" charset="0"/>
              </a:rPr>
              <a:t>for </a:t>
            </a:r>
            <a:r>
              <a:rPr lang="en-GB" b="0" i="0" dirty="0">
                <a:solidFill>
                  <a:schemeClr val="tx1">
                    <a:lumMod val="95000"/>
                    <a:lumOff val="5000"/>
                  </a:schemeClr>
                </a:solidFill>
                <a:effectLst/>
                <a:latin typeface="Times New Roman" panose="02020603050405020304" pitchFamily="18" charset="0"/>
                <a:cs typeface="Times New Roman" panose="02020603050405020304" pitchFamily="18" charset="0"/>
              </a:rPr>
              <a:t>empowering </a:t>
            </a:r>
            <a:r>
              <a:rPr lang="en-GB" dirty="0">
                <a:solidFill>
                  <a:schemeClr val="tx1">
                    <a:lumMod val="95000"/>
                    <a:lumOff val="5000"/>
                  </a:schemeClr>
                </a:solidFill>
                <a:latin typeface="Times New Roman" panose="02020603050405020304" pitchFamily="18" charset="0"/>
                <a:cs typeface="Times New Roman" panose="02020603050405020304" pitchFamily="18" charset="0"/>
              </a:rPr>
              <a:t>i</a:t>
            </a:r>
            <a:r>
              <a:rPr lang="en-GB" b="0" i="0" dirty="0">
                <a:solidFill>
                  <a:schemeClr val="tx1">
                    <a:lumMod val="95000"/>
                    <a:lumOff val="5000"/>
                  </a:schemeClr>
                </a:solidFill>
                <a:effectLst/>
                <a:latin typeface="Times New Roman" panose="02020603050405020304" pitchFamily="18" charset="0"/>
                <a:cs typeface="Times New Roman" panose="02020603050405020304" pitchFamily="18" charset="0"/>
              </a:rPr>
              <a:t>nteraction </a:t>
            </a:r>
            <a:r>
              <a:rPr lang="en-GB" dirty="0">
                <a:solidFill>
                  <a:schemeClr val="tx1">
                    <a:lumMod val="95000"/>
                    <a:lumOff val="5000"/>
                  </a:schemeClr>
                </a:solidFill>
                <a:latin typeface="Times New Roman" panose="02020603050405020304" pitchFamily="18" charset="0"/>
                <a:cs typeface="Times New Roman" panose="02020603050405020304" pitchFamily="18" charset="0"/>
              </a:rPr>
              <a:t>t</a:t>
            </a:r>
            <a:r>
              <a:rPr lang="en-GB" b="0" i="0" dirty="0">
                <a:solidFill>
                  <a:schemeClr val="tx1">
                    <a:lumMod val="95000"/>
                    <a:lumOff val="5000"/>
                  </a:schemeClr>
                </a:solidFill>
                <a:effectLst/>
                <a:latin typeface="Times New Roman" panose="02020603050405020304" pitchFamily="18" charset="0"/>
                <a:cs typeface="Times New Roman" panose="02020603050405020304" pitchFamily="18" charset="0"/>
              </a:rPr>
              <a:t>hrough Intelligent Recognition. We aimed to create a platform that goes beyond conventional user interfaces, allowing seamless interaction with technology through advanced recognition capabilities.  </a:t>
            </a:r>
            <a:endParaRPr lang="en-IN"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0599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solidFill>
                  <a:srgbClr val="045C75"/>
                </a:solidFill>
                <a:latin typeface="Constantia" panose="02030602050306030303" pitchFamily="18" charset="0"/>
              </a:rPr>
              <a:t>Dept. of CSE, University of Engineering &amp; Management, Jaipur</a:t>
            </a:r>
            <a:endParaRPr lang="en-US" dirty="0">
              <a:solidFill>
                <a:srgbClr val="045C75"/>
              </a:solidFill>
              <a:latin typeface="Constantia" panose="02030602050306030303" pitchFamily="18" charset="0"/>
            </a:endParaRPr>
          </a:p>
        </p:txBody>
      </p:sp>
      <p:sp>
        <p:nvSpPr>
          <p:cNvPr id="3" name="TextShape 1"/>
          <p:cNvSpPr txBox="1"/>
          <p:nvPr/>
        </p:nvSpPr>
        <p:spPr>
          <a:xfrm>
            <a:off x="761940" y="77270"/>
            <a:ext cx="7619760" cy="1235195"/>
          </a:xfrm>
          <a:prstGeom prst="rect">
            <a:avLst/>
          </a:prstGeom>
        </p:spPr>
        <p:txBody>
          <a:bodyPr lIns="0" rIns="0" bIns="0" anchor="b"/>
          <a:lstStyle/>
          <a:p>
            <a:pPr algn="ctr">
              <a:lnSpc>
                <a:spcPct val="100000"/>
              </a:lnSpc>
            </a:pPr>
            <a:r>
              <a:rPr lang="en-US" sz="4000" dirty="0">
                <a:solidFill>
                  <a:srgbClr val="7030A0"/>
                </a:solidFill>
                <a:latin typeface="Times New Roman" panose="02020603050405020304" pitchFamily="18" charset="0"/>
                <a:cs typeface="Times New Roman" panose="02020603050405020304" pitchFamily="18" charset="0"/>
              </a:rPr>
              <a:t>Literature Review</a:t>
            </a:r>
            <a:endParaRPr sz="4000" dirty="0">
              <a:solidFill>
                <a:srgbClr val="7030A0"/>
              </a:solidFill>
              <a:latin typeface="Times New Roman" panose="02020603050405020304" pitchFamily="18" charset="0"/>
              <a:cs typeface="Times New Roman" panose="02020603050405020304" pitchFamily="18" charset="0"/>
            </a:endParaRPr>
          </a:p>
        </p:txBody>
      </p:sp>
      <p:pic>
        <p:nvPicPr>
          <p:cNvPr id="6"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8B5C5FEE-B7AA-40E1-A9A9-4E7AE79B89F1}" type="slidenum">
              <a:rPr lang="en-US" smtClean="0"/>
              <a:pPr>
                <a:defRPr/>
              </a:pPr>
              <a:t>4</a:t>
            </a:fld>
            <a:endParaRPr lang="en-US"/>
          </a:p>
        </p:txBody>
      </p:sp>
      <p:sp>
        <p:nvSpPr>
          <p:cNvPr id="4" name="Date Placeholder 3"/>
          <p:cNvSpPr>
            <a:spLocks noGrp="1"/>
          </p:cNvSpPr>
          <p:nvPr>
            <p:ph type="dt" sz="half" idx="10"/>
          </p:nvPr>
        </p:nvSpPr>
        <p:spPr/>
        <p:txBody>
          <a:bodyPr/>
          <a:lstStyle/>
          <a:p>
            <a:pPr>
              <a:defRPr/>
            </a:pPr>
            <a:fld id="{7C78A0B0-C229-4197-A19F-410C7B9F75B7}" type="datetime1">
              <a:rPr lang="en-US" smtClean="0"/>
              <a:t>12/5/2023</a:t>
            </a:fld>
            <a:endParaRPr lang="en-US"/>
          </a:p>
        </p:txBody>
      </p:sp>
      <p:sp>
        <p:nvSpPr>
          <p:cNvPr id="7" name="TextBox 6">
            <a:extLst>
              <a:ext uri="{FF2B5EF4-FFF2-40B4-BE49-F238E27FC236}">
                <a16:creationId xmlns:a16="http://schemas.microsoft.com/office/drawing/2014/main" id="{481ADB5C-B424-2F52-DD10-8F0A27DB938E}"/>
              </a:ext>
            </a:extLst>
          </p:cNvPr>
          <p:cNvSpPr txBox="1"/>
          <p:nvPr/>
        </p:nvSpPr>
        <p:spPr>
          <a:xfrm>
            <a:off x="699877" y="1688108"/>
            <a:ext cx="7743885" cy="3970318"/>
          </a:xfrm>
          <a:prstGeom prst="rect">
            <a:avLst/>
          </a:prstGeom>
          <a:noFill/>
        </p:spPr>
        <p:txBody>
          <a:bodyPr wrap="square">
            <a:spAutoFit/>
          </a:bodyPr>
          <a:lstStyle/>
          <a:p>
            <a:pPr marL="0" indent="0" algn="just">
              <a:buNone/>
            </a:pPr>
            <a:r>
              <a:rPr lang="en-GB" b="0" i="0" dirty="0">
                <a:effectLst/>
                <a:latin typeface="Times New Roman" panose="02020603050405020304" pitchFamily="18" charset="0"/>
                <a:cs typeface="Times New Roman" panose="02020603050405020304" pitchFamily="18" charset="0"/>
              </a:rPr>
              <a:t>There are many researchers who </a:t>
            </a:r>
            <a:r>
              <a:rPr lang="en-GB" dirty="0">
                <a:latin typeface="Times New Roman" panose="02020603050405020304" pitchFamily="18" charset="0"/>
                <a:cs typeface="Times New Roman" panose="02020603050405020304" pitchFamily="18" charset="0"/>
              </a:rPr>
              <a:t>have done the work on this project earlier. One such is from 2018 International Symposium on Electronics and Telecommunications (ISETC). The review given by the researchers were as follows:- </a:t>
            </a:r>
            <a:r>
              <a:rPr lang="en-GB" b="0" i="0" dirty="0">
                <a:effectLst/>
                <a:latin typeface="Times New Roman" panose="02020603050405020304" pitchFamily="18" charset="0"/>
                <a:cs typeface="Times New Roman" panose="02020603050405020304" pitchFamily="18" charset="0"/>
              </a:rPr>
              <a:t>Facial recognition is a very on-demand task today. What makes a racial detection and recognition system good is its robustness to changes in illumination, rotation and tilt, position and occlusion. In this paper we present a face recognition system trained on a proprietary database. Our method is based on YOLO (You Only Look Once) model, which is a general object detection system, that by modifying and testing different internal parameters we have proven it to be adequate for face recognition. The database was created especially for this project, with images featuring 10 different subjects, different orientations, and illumination conditions, totalling to 120.000 samples. The models were based on 17 variations of the architecture of Darknet-19 neural network, from which we have chosen the one with the best results.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5777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solidFill>
                  <a:srgbClr val="045C75"/>
                </a:solidFill>
                <a:latin typeface="Constantia" panose="02030602050306030303" pitchFamily="18" charset="0"/>
              </a:rPr>
              <a:t>Dept. of CSE, University of Engineering &amp; Management, Jaipur</a:t>
            </a:r>
            <a:endParaRPr lang="en-US" dirty="0">
              <a:solidFill>
                <a:srgbClr val="045C75"/>
              </a:solidFill>
              <a:latin typeface="Constantia" panose="02030602050306030303" pitchFamily="18" charset="0"/>
            </a:endParaRPr>
          </a:p>
        </p:txBody>
      </p:sp>
      <p:sp>
        <p:nvSpPr>
          <p:cNvPr id="7" name="TextShape 1"/>
          <p:cNvSpPr txBox="1"/>
          <p:nvPr/>
        </p:nvSpPr>
        <p:spPr>
          <a:xfrm>
            <a:off x="457380" y="253692"/>
            <a:ext cx="8229240" cy="919907"/>
          </a:xfrm>
          <a:prstGeom prst="rect">
            <a:avLst/>
          </a:prstGeom>
        </p:spPr>
        <p:txBody>
          <a:bodyPr lIns="0" rIns="0" bIns="0" anchor="b"/>
          <a:lstStyle/>
          <a:p>
            <a:pPr algn="ctr">
              <a:lnSpc>
                <a:spcPct val="100000"/>
              </a:lnSpc>
            </a:pPr>
            <a:r>
              <a:rPr lang="en-US" sz="4000" b="1" dirty="0">
                <a:solidFill>
                  <a:srgbClr val="7030A0"/>
                </a:solidFill>
                <a:latin typeface="Times New Roman"/>
              </a:rPr>
              <a:t>Objectives</a:t>
            </a:r>
            <a:endParaRPr dirty="0"/>
          </a:p>
        </p:txBody>
      </p:sp>
      <p:sp>
        <p:nvSpPr>
          <p:cNvPr id="9" name="TextShape 2"/>
          <p:cNvSpPr txBox="1"/>
          <p:nvPr/>
        </p:nvSpPr>
        <p:spPr>
          <a:xfrm>
            <a:off x="533520" y="1295280"/>
            <a:ext cx="8076960" cy="4389120"/>
          </a:xfrm>
          <a:prstGeom prst="rect">
            <a:avLst/>
          </a:prstGeom>
        </p:spPr>
        <p:txBody>
          <a:bodyPr/>
          <a:lstStyle/>
          <a:p>
            <a:pPr algn="just">
              <a:lnSpc>
                <a:spcPct val="100000"/>
              </a:lnSpc>
              <a:buSzPct val="95000"/>
              <a:buFont typeface="Wingdings 2" charset="2"/>
              <a:buChar char=""/>
            </a:pPr>
            <a:endParaRPr dirty="0"/>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8B5C5FEE-B7AA-40E1-A9A9-4E7AE79B89F1}" type="slidenum">
              <a:rPr lang="en-US" smtClean="0"/>
              <a:pPr>
                <a:defRPr/>
              </a:pPr>
              <a:t>5</a:t>
            </a:fld>
            <a:endParaRPr lang="en-US"/>
          </a:p>
        </p:txBody>
      </p:sp>
      <p:sp>
        <p:nvSpPr>
          <p:cNvPr id="3" name="Date Placeholder 2"/>
          <p:cNvSpPr>
            <a:spLocks noGrp="1"/>
          </p:cNvSpPr>
          <p:nvPr>
            <p:ph type="dt" sz="half" idx="10"/>
          </p:nvPr>
        </p:nvSpPr>
        <p:spPr/>
        <p:txBody>
          <a:bodyPr/>
          <a:lstStyle/>
          <a:p>
            <a:pPr>
              <a:defRPr/>
            </a:pPr>
            <a:fld id="{569A3105-764B-4935-9E8E-01502CEA105B}" type="datetime1">
              <a:rPr lang="en-US" smtClean="0"/>
              <a:t>12/5/2023</a:t>
            </a:fld>
            <a:endParaRPr lang="en-US"/>
          </a:p>
        </p:txBody>
      </p:sp>
      <p:sp>
        <p:nvSpPr>
          <p:cNvPr id="6" name="TextBox 5">
            <a:extLst>
              <a:ext uri="{FF2B5EF4-FFF2-40B4-BE49-F238E27FC236}">
                <a16:creationId xmlns:a16="http://schemas.microsoft.com/office/drawing/2014/main" id="{30E1D8C2-E604-9C36-26CA-A5600AC590F6}"/>
              </a:ext>
            </a:extLst>
          </p:cNvPr>
          <p:cNvSpPr txBox="1"/>
          <p:nvPr/>
        </p:nvSpPr>
        <p:spPr>
          <a:xfrm>
            <a:off x="266760" y="1364317"/>
            <a:ext cx="8610480" cy="4801314"/>
          </a:xfrm>
          <a:prstGeom prst="rect">
            <a:avLst/>
          </a:prstGeom>
          <a:noFill/>
        </p:spPr>
        <p:txBody>
          <a:bodyPr wrap="square">
            <a:spAutoFit/>
          </a:bodyPr>
          <a:lstStyle/>
          <a:p>
            <a:pPr marL="342900" indent="-342900" algn="just">
              <a:buFont typeface="Arial" panose="020B0604020202020204" pitchFamily="34" charset="0"/>
              <a:buChar char="•"/>
            </a:pPr>
            <a:r>
              <a:rPr lang="en-GB" b="0" i="0" dirty="0">
                <a:solidFill>
                  <a:schemeClr val="tx1">
                    <a:lumMod val="95000"/>
                    <a:lumOff val="5000"/>
                  </a:schemeClr>
                </a:solidFill>
                <a:effectLst/>
                <a:latin typeface="Times New Roman" panose="02020603050405020304" pitchFamily="18" charset="0"/>
                <a:cs typeface="Times New Roman" panose="02020603050405020304" pitchFamily="18" charset="0"/>
              </a:rPr>
              <a:t>Help visually impaired individuals gain independence in daily life activities through user-friendly technology</a:t>
            </a:r>
            <a:r>
              <a:rPr lang="en-GB" b="0" i="0" dirty="0">
                <a:solidFill>
                  <a:srgbClr val="374151"/>
                </a:solidFill>
                <a:effectLst/>
                <a:latin typeface="Söhne"/>
              </a:rPr>
              <a:t>.</a:t>
            </a:r>
            <a:endParaRPr lang="en-GB" dirty="0">
              <a:solidFill>
                <a:srgbClr val="37415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b="0" i="0" dirty="0">
                <a:solidFill>
                  <a:schemeClr val="tx1">
                    <a:lumMod val="95000"/>
                    <a:lumOff val="5000"/>
                  </a:schemeClr>
                </a:solidFill>
                <a:effectLst/>
                <a:latin typeface="Times New Roman" panose="02020603050405020304" pitchFamily="18" charset="0"/>
                <a:cs typeface="Times New Roman" panose="02020603050405020304" pitchFamily="18" charset="0"/>
              </a:rPr>
              <a:t>Provide detailed information about people nearby, including their age, gender, and emotions, using facial recognition technology</a:t>
            </a:r>
            <a:r>
              <a:rPr lang="en-GB" b="0" i="0" dirty="0">
                <a:solidFill>
                  <a:schemeClr val="tx1">
                    <a:lumMod val="95000"/>
                    <a:lumOff val="5000"/>
                  </a:schemeClr>
                </a:solidFill>
                <a:effectLst/>
                <a:latin typeface="Söhne"/>
              </a:rPr>
              <a:t>.</a:t>
            </a:r>
          </a:p>
          <a:p>
            <a:pPr marL="285750" indent="-285750" algn="just">
              <a:buFont typeface="Arial" panose="020B0604020202020204" pitchFamily="34" charset="0"/>
              <a:buChar char="•"/>
            </a:pPr>
            <a:endParaRPr lang="en-IN"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b="0" i="0" dirty="0">
                <a:solidFill>
                  <a:schemeClr val="tx1">
                    <a:lumMod val="95000"/>
                    <a:lumOff val="5000"/>
                  </a:schemeClr>
                </a:solidFill>
                <a:effectLst/>
                <a:latin typeface="Times New Roman" panose="02020603050405020304" pitchFamily="18" charset="0"/>
                <a:cs typeface="Times New Roman" panose="02020603050405020304" pitchFamily="18" charset="0"/>
              </a:rPr>
              <a:t>Assist users in recognizing and understanding their surroundings by implementing object recognition capabilities</a:t>
            </a:r>
            <a:r>
              <a:rPr lang="en-GB" b="0" i="0" dirty="0">
                <a:solidFill>
                  <a:schemeClr val="bg2">
                    <a:lumMod val="10000"/>
                  </a:schemeClr>
                </a:solidFill>
                <a:effectLst/>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GB" b="0" i="0" dirty="0">
              <a:solidFill>
                <a:schemeClr val="bg2">
                  <a:lumMod val="10000"/>
                </a:schemeClr>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b="0" i="0" dirty="0">
                <a:solidFill>
                  <a:schemeClr val="tx1">
                    <a:lumMod val="95000"/>
                    <a:lumOff val="5000"/>
                  </a:schemeClr>
                </a:solidFill>
                <a:effectLst/>
                <a:latin typeface="Times New Roman" panose="02020603050405020304" pitchFamily="18" charset="0"/>
                <a:cs typeface="Times New Roman" panose="02020603050405020304" pitchFamily="18" charset="0"/>
              </a:rPr>
              <a:t>Enable easy navigation within the web application through a voice-controlled system, making it simple for users to move between different sections.</a:t>
            </a:r>
          </a:p>
          <a:p>
            <a:pPr marL="285750" indent="-285750" algn="just">
              <a:buFont typeface="Arial" panose="020B0604020202020204" pitchFamily="34" charset="0"/>
              <a:buChar char="•"/>
            </a:pPr>
            <a:endParaRPr lang="en-IN"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b="0" i="0" dirty="0">
                <a:solidFill>
                  <a:schemeClr val="tx1">
                    <a:lumMod val="95000"/>
                    <a:lumOff val="5000"/>
                  </a:schemeClr>
                </a:solidFill>
                <a:effectLst/>
                <a:latin typeface="Times New Roman" panose="02020603050405020304" pitchFamily="18" charset="0"/>
                <a:cs typeface="Times New Roman" panose="02020603050405020304" pitchFamily="18" charset="0"/>
              </a:rPr>
              <a:t>Integrate technologies like React.js to create an accessible platform that accommodates diverse user needs.</a:t>
            </a:r>
          </a:p>
          <a:p>
            <a:pPr marL="285750" indent="-285750" algn="just">
              <a:buFont typeface="Arial" panose="020B0604020202020204" pitchFamily="34" charset="0"/>
              <a:buChar char="•"/>
            </a:pPr>
            <a:endParaRPr lang="en-GB"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b="0" i="0" dirty="0">
                <a:solidFill>
                  <a:schemeClr val="tx1">
                    <a:lumMod val="95000"/>
                    <a:lumOff val="5000"/>
                  </a:schemeClr>
                </a:solidFill>
                <a:effectLst/>
                <a:latin typeface="Times New Roman" panose="02020603050405020304" pitchFamily="18" charset="0"/>
                <a:cs typeface="Times New Roman" panose="02020603050405020304" pitchFamily="18" charset="0"/>
              </a:rPr>
              <a:t>Offer real-time information feedback to users, allowing them to interact with their environment more effectively</a:t>
            </a:r>
            <a:r>
              <a:rPr lang="en-GB" b="0" i="0" dirty="0">
                <a:solidFill>
                  <a:srgbClr val="374151"/>
                </a:solidFill>
                <a:effectLst/>
                <a:latin typeface="Söhne"/>
              </a:rPr>
              <a:t>.</a:t>
            </a:r>
          </a:p>
        </p:txBody>
      </p:sp>
    </p:spTree>
    <p:extLst>
      <p:ext uri="{BB962C8B-B14F-4D97-AF65-F5344CB8AC3E}">
        <p14:creationId xmlns:p14="http://schemas.microsoft.com/office/powerpoint/2010/main" val="2884309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solidFill>
                  <a:srgbClr val="045C75"/>
                </a:solidFill>
                <a:latin typeface="Constantia" panose="02030602050306030303" pitchFamily="18" charset="0"/>
              </a:rPr>
              <a:t>Dept. of CSE, University of Engineering &amp; Management, Jaipur</a:t>
            </a:r>
            <a:endParaRPr lang="en-US" dirty="0">
              <a:solidFill>
                <a:srgbClr val="045C75"/>
              </a:solidFill>
              <a:latin typeface="Constantia" panose="02030602050306030303" pitchFamily="18" charset="0"/>
            </a:endParaRPr>
          </a:p>
        </p:txBody>
      </p:sp>
      <p:sp>
        <p:nvSpPr>
          <p:cNvPr id="5" name="TextShape 1"/>
          <p:cNvSpPr txBox="1"/>
          <p:nvPr/>
        </p:nvSpPr>
        <p:spPr>
          <a:xfrm>
            <a:off x="495900" y="476249"/>
            <a:ext cx="8229240" cy="847725"/>
          </a:xfrm>
          <a:prstGeom prst="rect">
            <a:avLst/>
          </a:prstGeom>
        </p:spPr>
        <p:txBody>
          <a:bodyPr lIns="0" rIns="0" bIns="0" anchor="b"/>
          <a:lstStyle/>
          <a:p>
            <a:pPr algn="ctr">
              <a:lnSpc>
                <a:spcPct val="100000"/>
              </a:lnSpc>
            </a:pPr>
            <a:r>
              <a:rPr lang="en-US" sz="4000" b="1" dirty="0">
                <a:solidFill>
                  <a:srgbClr val="7030A0"/>
                </a:solidFill>
                <a:latin typeface="Times New Roman"/>
              </a:rPr>
              <a:t>Proposed Model</a:t>
            </a:r>
            <a:endParaRPr dirty="0"/>
          </a:p>
        </p:txBody>
      </p:sp>
      <p:pic>
        <p:nvPicPr>
          <p:cNvPr id="21"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8B5C5FEE-B7AA-40E1-A9A9-4E7AE79B89F1}" type="slidenum">
              <a:rPr lang="en-US" smtClean="0"/>
              <a:pPr>
                <a:defRPr/>
              </a:pPr>
              <a:t>6</a:t>
            </a:fld>
            <a:endParaRPr lang="en-US"/>
          </a:p>
        </p:txBody>
      </p:sp>
      <p:sp>
        <p:nvSpPr>
          <p:cNvPr id="3" name="Date Placeholder 2"/>
          <p:cNvSpPr>
            <a:spLocks noGrp="1"/>
          </p:cNvSpPr>
          <p:nvPr>
            <p:ph type="dt" sz="half" idx="10"/>
          </p:nvPr>
        </p:nvSpPr>
        <p:spPr/>
        <p:txBody>
          <a:bodyPr/>
          <a:lstStyle/>
          <a:p>
            <a:pPr>
              <a:defRPr/>
            </a:pPr>
            <a:fld id="{110985D0-0FC8-4795-BD9F-E66C2569DD87}" type="datetime1">
              <a:rPr lang="en-US" smtClean="0"/>
              <a:t>12/5/2023</a:t>
            </a:fld>
            <a:endParaRPr lang="en-US"/>
          </a:p>
        </p:txBody>
      </p:sp>
      <p:sp>
        <p:nvSpPr>
          <p:cNvPr id="6" name="TextBox 5">
            <a:extLst>
              <a:ext uri="{FF2B5EF4-FFF2-40B4-BE49-F238E27FC236}">
                <a16:creationId xmlns:a16="http://schemas.microsoft.com/office/drawing/2014/main" id="{AB51BB19-751F-0EBB-5219-C8CB0AAEF4C9}"/>
              </a:ext>
            </a:extLst>
          </p:cNvPr>
          <p:cNvSpPr txBox="1"/>
          <p:nvPr/>
        </p:nvSpPr>
        <p:spPr>
          <a:xfrm>
            <a:off x="776708" y="1644679"/>
            <a:ext cx="7667624" cy="3970318"/>
          </a:xfrm>
          <a:prstGeom prst="rect">
            <a:avLst/>
          </a:prstGeom>
          <a:noFill/>
        </p:spPr>
        <p:txBody>
          <a:bodyPr wrap="square">
            <a:spAutoFit/>
          </a:bodyPr>
          <a:lstStyle/>
          <a:p>
            <a:pPr marL="0" indent="0" algn="just">
              <a:buNone/>
            </a:pPr>
            <a:r>
              <a:rPr lang="en-GB" b="0" i="0" dirty="0">
                <a:solidFill>
                  <a:schemeClr val="tx1">
                    <a:lumMod val="95000"/>
                    <a:lumOff val="5000"/>
                  </a:schemeClr>
                </a:solidFill>
                <a:effectLst/>
                <a:latin typeface="Times New Roman" panose="02020603050405020304" pitchFamily="18" charset="0"/>
                <a:cs typeface="Times New Roman" panose="02020603050405020304" pitchFamily="18" charset="0"/>
              </a:rPr>
              <a:t>In our proposed model, "Spectra," we aim to create a helpful tool for visually impaired individuals by using technology in a friendly way. The main idea is to give them more independence in their daily lives. With facial recognition, the system can tell them about the people around them—like their age, gender, and emotions. We also want to help them understand their surroundings better by adding object recognition. This way, they can identify and interact with things around them. Moving around the web application will be easy too, as we're including a voice system. Users can just speak to navigate between different parts of the application. We're making sure the system gives feedback in real-time, so users can get information quickly. The interface is designed to be easy and comfortable, focusing on what visually impaired users need. We're not just stopping there; we want to keep making it better based on what users tell us, and we're committed to using the latest technology to make "Spectra" even more helpful over time..</a:t>
            </a:r>
            <a:endParaRPr lang="en-GB"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322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solidFill>
                  <a:srgbClr val="045C75"/>
                </a:solidFill>
                <a:latin typeface="Constantia" panose="02030602050306030303" pitchFamily="18" charset="0"/>
              </a:rPr>
              <a:t>Dept. of CSE, University of Engineering &amp; Management, Jaipur</a:t>
            </a:r>
            <a:endParaRPr lang="en-US" dirty="0">
              <a:solidFill>
                <a:srgbClr val="045C75"/>
              </a:solidFill>
              <a:latin typeface="Constantia" panose="02030602050306030303" pitchFamily="18" charset="0"/>
            </a:endParaRPr>
          </a:p>
        </p:txBody>
      </p:sp>
      <p:sp>
        <p:nvSpPr>
          <p:cNvPr id="3" name="TextShape 1"/>
          <p:cNvSpPr txBox="1"/>
          <p:nvPr/>
        </p:nvSpPr>
        <p:spPr>
          <a:xfrm>
            <a:off x="495360" y="295274"/>
            <a:ext cx="8229240" cy="1041400"/>
          </a:xfrm>
          <a:prstGeom prst="rect">
            <a:avLst/>
          </a:prstGeom>
        </p:spPr>
        <p:txBody>
          <a:bodyPr lIns="0" rIns="0" bIns="0" anchor="b"/>
          <a:lstStyle/>
          <a:p>
            <a:pPr algn="ctr">
              <a:lnSpc>
                <a:spcPct val="100000"/>
              </a:lnSpc>
            </a:pPr>
            <a:r>
              <a:rPr lang="en-US" sz="4000" dirty="0">
                <a:solidFill>
                  <a:srgbClr val="7030A0"/>
                </a:solidFill>
                <a:latin typeface="Times New Roman" panose="02020603050405020304" pitchFamily="18" charset="0"/>
                <a:cs typeface="Times New Roman" panose="02020603050405020304" pitchFamily="18" charset="0"/>
              </a:rPr>
              <a:t>Experimental Set-up</a:t>
            </a:r>
            <a:endParaRPr sz="3000" dirty="0"/>
          </a:p>
        </p:txBody>
      </p:sp>
      <p:pic>
        <p:nvPicPr>
          <p:cNvPr id="5" name="Picture 6" descr="D:\logo.jpg"/>
          <p:cNvPicPr>
            <a:picLocks noChangeAspect="1" noChangeArrowheads="1"/>
          </p:cNvPicPr>
          <p:nvPr/>
        </p:nvPicPr>
        <p:blipFill>
          <a:blip r:embed="rId3"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988D3A4A-FE50-4A3A-94F0-FE1E6AFBCF7A}" type="slidenum">
              <a:rPr lang="en-US" smtClean="0"/>
              <a:pPr>
                <a:defRPr/>
              </a:pPr>
              <a:t>7</a:t>
            </a:fld>
            <a:endParaRPr lang="en-US"/>
          </a:p>
        </p:txBody>
      </p:sp>
      <p:sp>
        <p:nvSpPr>
          <p:cNvPr id="4" name="Date Placeholder 3"/>
          <p:cNvSpPr>
            <a:spLocks noGrp="1"/>
          </p:cNvSpPr>
          <p:nvPr>
            <p:ph type="dt" sz="half" idx="10"/>
          </p:nvPr>
        </p:nvSpPr>
        <p:spPr/>
        <p:txBody>
          <a:bodyPr/>
          <a:lstStyle/>
          <a:p>
            <a:pPr>
              <a:defRPr/>
            </a:pPr>
            <a:fld id="{23803D17-AB14-473E-91CC-C60044CF9A6C}" type="datetime1">
              <a:rPr lang="en-US" smtClean="0"/>
              <a:t>12/5/2023</a:t>
            </a:fld>
            <a:endParaRPr lang="en-US"/>
          </a:p>
        </p:txBody>
      </p:sp>
      <p:sp>
        <p:nvSpPr>
          <p:cNvPr id="7" name="TextBox 6">
            <a:extLst>
              <a:ext uri="{FF2B5EF4-FFF2-40B4-BE49-F238E27FC236}">
                <a16:creationId xmlns:a16="http://schemas.microsoft.com/office/drawing/2014/main" id="{224A4398-DFA7-C184-5261-F598988F6117}"/>
              </a:ext>
            </a:extLst>
          </p:cNvPr>
          <p:cNvSpPr txBox="1"/>
          <p:nvPr/>
        </p:nvSpPr>
        <p:spPr>
          <a:xfrm>
            <a:off x="1028700" y="1997839"/>
            <a:ext cx="7086600" cy="3139321"/>
          </a:xfrm>
          <a:prstGeom prst="rect">
            <a:avLst/>
          </a:prstGeom>
          <a:noFill/>
        </p:spPr>
        <p:txBody>
          <a:bodyPr wrap="square">
            <a:spAutoFit/>
          </a:bodyPr>
          <a:lstStyle/>
          <a:p>
            <a:r>
              <a:rPr lang="en-GB" dirty="0">
                <a:latin typeface="Times New Roman" panose="02020603050405020304" pitchFamily="18" charset="0"/>
                <a:cs typeface="Times New Roman" panose="02020603050405020304" pitchFamily="18" charset="0"/>
              </a:rPr>
              <a:t>For our entire project we have used:-</a:t>
            </a:r>
          </a:p>
          <a:p>
            <a:endParaRPr lang="en-GB"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Windows 10 Operating system or later</a:t>
            </a:r>
          </a:p>
          <a:p>
            <a:pPr marL="342900" indent="-34290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VS code (for writing the code)</a:t>
            </a:r>
          </a:p>
          <a:p>
            <a:pPr marL="342900" indent="-342900">
              <a:buFont typeface="Arial" panose="020B0604020202020204" pitchFamily="34" charset="0"/>
              <a:buChar char="•"/>
            </a:pPr>
            <a:r>
              <a:rPr lang="en-GB" dirty="0" err="1">
                <a:latin typeface="Times New Roman" panose="02020603050405020304" pitchFamily="18" charset="0"/>
                <a:cs typeface="Times New Roman" panose="02020603050405020304" pitchFamily="18" charset="0"/>
              </a:rPr>
              <a:t>NodeJs</a:t>
            </a:r>
            <a:endParaRPr lang="en-GB"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dirty="0" err="1">
                <a:latin typeface="Times New Roman" panose="02020603050405020304" pitchFamily="18" charset="0"/>
                <a:cs typeface="Times New Roman" panose="02020603050405020304" pitchFamily="18" charset="0"/>
              </a:rPr>
              <a:t>ReactJs</a:t>
            </a:r>
            <a:endParaRPr lang="en-GB"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dirty="0" err="1">
                <a:latin typeface="Times New Roman" panose="02020603050405020304" pitchFamily="18" charset="0"/>
                <a:cs typeface="Times New Roman" panose="02020603050405020304" pitchFamily="18" charset="0"/>
              </a:rPr>
              <a:t>Tensorflow</a:t>
            </a:r>
            <a:endParaRPr lang="en-GB"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Face Recognition Model</a:t>
            </a:r>
          </a:p>
          <a:p>
            <a:pPr marL="285750" indent="-285750">
              <a:buFont typeface="Arial" panose="020B0604020202020204" pitchFamily="34" charset="0"/>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 Text to Speech Recognition Model</a:t>
            </a:r>
          </a:p>
          <a:p>
            <a:pPr marL="285750" indent="-285750">
              <a:buFont typeface="Arial" panose="020B0604020202020204" pitchFamily="34" charset="0"/>
              <a:buChar char="•"/>
            </a:pPr>
            <a:r>
              <a:rPr lang="en-IN" dirty="0">
                <a:latin typeface="Times New Roman" panose="02020603050405020304" pitchFamily="18" charset="0"/>
                <a:ea typeface="Calibri" panose="020F0502020204030204" pitchFamily="34" charset="0"/>
                <a:cs typeface="Times New Roman" panose="02020603050405020304" pitchFamily="18" charset="0"/>
              </a:rPr>
              <a:t> Object Recognition Model</a:t>
            </a:r>
            <a:endParaRPr lang="en-GB"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Git Bash(To run the command to connect our database with the server)</a:t>
            </a:r>
          </a:p>
        </p:txBody>
      </p:sp>
    </p:spTree>
    <p:extLst>
      <p:ext uri="{BB962C8B-B14F-4D97-AF65-F5344CB8AC3E}">
        <p14:creationId xmlns:p14="http://schemas.microsoft.com/office/powerpoint/2010/main" val="214472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solidFill>
                  <a:srgbClr val="045C75"/>
                </a:solidFill>
                <a:latin typeface="Constantia" panose="02030602050306030303" pitchFamily="18" charset="0"/>
              </a:rPr>
              <a:t>Dept. of CSE, University of Engineering &amp; Management, Jaipur</a:t>
            </a:r>
            <a:endParaRPr lang="en-US" dirty="0">
              <a:solidFill>
                <a:srgbClr val="045C75"/>
              </a:solidFill>
              <a:latin typeface="Constantia" panose="02030602050306030303" pitchFamily="18" charset="0"/>
            </a:endParaRPr>
          </a:p>
        </p:txBody>
      </p:sp>
      <p:sp>
        <p:nvSpPr>
          <p:cNvPr id="3" name="CustomShape 1"/>
          <p:cNvSpPr/>
          <p:nvPr/>
        </p:nvSpPr>
        <p:spPr>
          <a:xfrm>
            <a:off x="533160" y="182519"/>
            <a:ext cx="8076960" cy="1041399"/>
          </a:xfrm>
          <a:prstGeom prst="rect">
            <a:avLst/>
          </a:prstGeom>
          <a:noFill/>
          <a:ln w="9360">
            <a:noFill/>
          </a:ln>
        </p:spPr>
        <p:txBody>
          <a:bodyPr lIns="0" tIns="45000" rIns="0" bIns="0" anchor="b"/>
          <a:lstStyle/>
          <a:p>
            <a:pPr algn="ctr">
              <a:lnSpc>
                <a:spcPct val="100000"/>
              </a:lnSpc>
            </a:pPr>
            <a:r>
              <a:rPr lang="en-IN" sz="4000" b="1" dirty="0">
                <a:solidFill>
                  <a:srgbClr val="7030A0"/>
                </a:solidFill>
                <a:latin typeface="Times New Roman"/>
              </a:rPr>
              <a:t>Result: Example</a:t>
            </a:r>
            <a:endParaRPr sz="4000" dirty="0"/>
          </a:p>
        </p:txBody>
      </p:sp>
      <p:pic>
        <p:nvPicPr>
          <p:cNvPr id="6"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8B5C5FEE-B7AA-40E1-A9A9-4E7AE79B89F1}" type="slidenum">
              <a:rPr lang="en-US" smtClean="0"/>
              <a:pPr>
                <a:defRPr/>
              </a:pPr>
              <a:t>8</a:t>
            </a:fld>
            <a:endParaRPr lang="en-US"/>
          </a:p>
        </p:txBody>
      </p:sp>
      <p:sp>
        <p:nvSpPr>
          <p:cNvPr id="4" name="Date Placeholder 3"/>
          <p:cNvSpPr>
            <a:spLocks noGrp="1"/>
          </p:cNvSpPr>
          <p:nvPr>
            <p:ph type="dt" sz="half" idx="10"/>
          </p:nvPr>
        </p:nvSpPr>
        <p:spPr/>
        <p:txBody>
          <a:bodyPr/>
          <a:lstStyle/>
          <a:p>
            <a:pPr>
              <a:defRPr/>
            </a:pPr>
            <a:fld id="{F07AFCAF-3FDE-4A80-8EF6-370564B89357}" type="datetime1">
              <a:rPr lang="en-US" smtClean="0"/>
              <a:t>12/5/2023</a:t>
            </a:fld>
            <a:endParaRPr lang="en-US"/>
          </a:p>
        </p:txBody>
      </p:sp>
      <p:pic>
        <p:nvPicPr>
          <p:cNvPr id="8" name="Picture 7">
            <a:extLst>
              <a:ext uri="{FF2B5EF4-FFF2-40B4-BE49-F238E27FC236}">
                <a16:creationId xmlns:a16="http://schemas.microsoft.com/office/drawing/2014/main" id="{74E18BAA-0328-3EA7-07D5-13A7DD8FCA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2995" y="1361083"/>
            <a:ext cx="7352593" cy="4135834"/>
          </a:xfrm>
          <a:prstGeom prst="rect">
            <a:avLst/>
          </a:prstGeom>
        </p:spPr>
      </p:pic>
      <p:sp>
        <p:nvSpPr>
          <p:cNvPr id="10" name="TextBox 9">
            <a:extLst>
              <a:ext uri="{FF2B5EF4-FFF2-40B4-BE49-F238E27FC236}">
                <a16:creationId xmlns:a16="http://schemas.microsoft.com/office/drawing/2014/main" id="{C56AF4C5-5EB5-16F6-F043-4548C1016F74}"/>
              </a:ext>
            </a:extLst>
          </p:cNvPr>
          <p:cNvSpPr txBox="1"/>
          <p:nvPr/>
        </p:nvSpPr>
        <p:spPr>
          <a:xfrm>
            <a:off x="4050717" y="5680099"/>
            <a:ext cx="1517147" cy="369332"/>
          </a:xfrm>
          <a:prstGeom prst="rect">
            <a:avLst/>
          </a:prstGeom>
          <a:noFill/>
        </p:spPr>
        <p:txBody>
          <a:bodyPr wrap="none" rtlCol="0">
            <a:spAutoFit/>
          </a:bodyPr>
          <a:lstStyle/>
          <a:p>
            <a:r>
              <a:rPr lang="en-GB" dirty="0"/>
              <a:t>HOME PAGE</a:t>
            </a:r>
            <a:endParaRPr lang="en-IN" dirty="0"/>
          </a:p>
        </p:txBody>
      </p:sp>
    </p:spTree>
    <p:extLst>
      <p:ext uri="{BB962C8B-B14F-4D97-AF65-F5344CB8AC3E}">
        <p14:creationId xmlns:p14="http://schemas.microsoft.com/office/powerpoint/2010/main" val="1387313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6104031-8620-0480-40E2-67C4FE828C43}"/>
              </a:ext>
            </a:extLst>
          </p:cNvPr>
          <p:cNvSpPr>
            <a:spLocks noGrp="1"/>
          </p:cNvSpPr>
          <p:nvPr>
            <p:ph type="dt" sz="half" idx="10"/>
          </p:nvPr>
        </p:nvSpPr>
        <p:spPr/>
        <p:txBody>
          <a:bodyPr/>
          <a:lstStyle/>
          <a:p>
            <a:pPr>
              <a:defRPr/>
            </a:pPr>
            <a:fld id="{D33647EC-8C52-4A27-B747-9D0323ABFAF3}" type="datetime1">
              <a:rPr lang="en-US" smtClean="0"/>
              <a:t>12/5/2023</a:t>
            </a:fld>
            <a:endParaRPr lang="en-US"/>
          </a:p>
        </p:txBody>
      </p:sp>
      <p:sp>
        <p:nvSpPr>
          <p:cNvPr id="5" name="Footer Placeholder 4">
            <a:extLst>
              <a:ext uri="{FF2B5EF4-FFF2-40B4-BE49-F238E27FC236}">
                <a16:creationId xmlns:a16="http://schemas.microsoft.com/office/drawing/2014/main" id="{9DDDCA3A-C291-5B7E-23B6-606151810DE2}"/>
              </a:ext>
            </a:extLst>
          </p:cNvPr>
          <p:cNvSpPr>
            <a:spLocks noGrp="1"/>
          </p:cNvSpPr>
          <p:nvPr>
            <p:ph type="ftr" sz="quarter" idx="11"/>
          </p:nvPr>
        </p:nvSpPr>
        <p:spPr/>
        <p:txBody>
          <a:bodyPr/>
          <a:lstStyle/>
          <a:p>
            <a:pPr>
              <a:defRPr/>
            </a:pPr>
            <a:r>
              <a:rPr lang="en-US"/>
              <a:t>Dept. of CSE, University of Engineering &amp; Management, Jaipur</a:t>
            </a:r>
          </a:p>
        </p:txBody>
      </p:sp>
      <p:sp>
        <p:nvSpPr>
          <p:cNvPr id="6" name="Slide Number Placeholder 5">
            <a:extLst>
              <a:ext uri="{FF2B5EF4-FFF2-40B4-BE49-F238E27FC236}">
                <a16:creationId xmlns:a16="http://schemas.microsoft.com/office/drawing/2014/main" id="{AFD12442-B442-A951-68A0-08AA17EBDCD8}"/>
              </a:ext>
            </a:extLst>
          </p:cNvPr>
          <p:cNvSpPr>
            <a:spLocks noGrp="1"/>
          </p:cNvSpPr>
          <p:nvPr>
            <p:ph type="sldNum" sz="quarter" idx="12"/>
          </p:nvPr>
        </p:nvSpPr>
        <p:spPr/>
        <p:txBody>
          <a:bodyPr/>
          <a:lstStyle/>
          <a:p>
            <a:pPr>
              <a:defRPr/>
            </a:pPr>
            <a:fld id="{8B5C5FEE-B7AA-40E1-A9A9-4E7AE79B89F1}" type="slidenum">
              <a:rPr lang="en-US" smtClean="0"/>
              <a:pPr>
                <a:defRPr/>
              </a:pPr>
              <a:t>9</a:t>
            </a:fld>
            <a:endParaRPr lang="en-US"/>
          </a:p>
        </p:txBody>
      </p:sp>
      <p:pic>
        <p:nvPicPr>
          <p:cNvPr id="7" name="Picture 6">
            <a:extLst>
              <a:ext uri="{FF2B5EF4-FFF2-40B4-BE49-F238E27FC236}">
                <a16:creationId xmlns:a16="http://schemas.microsoft.com/office/drawing/2014/main" id="{EFC50B05-7364-4AA1-0337-4BD5D6F8BBDC}"/>
              </a:ext>
            </a:extLst>
          </p:cNvPr>
          <p:cNvPicPr>
            <a:picLocks noChangeAspect="1"/>
          </p:cNvPicPr>
          <p:nvPr/>
        </p:nvPicPr>
        <p:blipFill>
          <a:blip r:embed="rId2"/>
          <a:stretch>
            <a:fillRect/>
          </a:stretch>
        </p:blipFill>
        <p:spPr>
          <a:xfrm>
            <a:off x="758253" y="1113155"/>
            <a:ext cx="7928547" cy="3982720"/>
          </a:xfrm>
          <a:prstGeom prst="rect">
            <a:avLst/>
          </a:prstGeom>
        </p:spPr>
      </p:pic>
      <p:sp>
        <p:nvSpPr>
          <p:cNvPr id="10" name="TextBox 9">
            <a:extLst>
              <a:ext uri="{FF2B5EF4-FFF2-40B4-BE49-F238E27FC236}">
                <a16:creationId xmlns:a16="http://schemas.microsoft.com/office/drawing/2014/main" id="{4821021D-CC49-9F3C-8378-1303AE79CD22}"/>
              </a:ext>
            </a:extLst>
          </p:cNvPr>
          <p:cNvSpPr txBox="1"/>
          <p:nvPr/>
        </p:nvSpPr>
        <p:spPr>
          <a:xfrm>
            <a:off x="3540471" y="5375513"/>
            <a:ext cx="2364109" cy="369332"/>
          </a:xfrm>
          <a:prstGeom prst="rect">
            <a:avLst/>
          </a:prstGeom>
          <a:noFill/>
        </p:spPr>
        <p:txBody>
          <a:bodyPr wrap="none" rtlCol="0">
            <a:spAutoFit/>
          </a:bodyPr>
          <a:lstStyle/>
          <a:p>
            <a:r>
              <a:rPr lang="en-GB" dirty="0"/>
              <a:t>OBJECT DETECTION</a:t>
            </a:r>
            <a:endParaRPr lang="en-IN" dirty="0"/>
          </a:p>
        </p:txBody>
      </p:sp>
    </p:spTree>
    <p:extLst>
      <p:ext uri="{BB962C8B-B14F-4D97-AF65-F5344CB8AC3E}">
        <p14:creationId xmlns:p14="http://schemas.microsoft.com/office/powerpoint/2010/main" val="2158019030"/>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2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3.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4.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otalTime>1594</TotalTime>
  <Words>1458</Words>
  <Application>Microsoft Office PowerPoint</Application>
  <PresentationFormat>On-screen Show (4:3)</PresentationFormat>
  <Paragraphs>130</Paragraphs>
  <Slides>16</Slides>
  <Notes>2</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16</vt:i4>
      </vt:variant>
    </vt:vector>
  </HeadingPairs>
  <TitlesOfParts>
    <vt:vector size="27" baseType="lpstr">
      <vt:lpstr>Algerian</vt:lpstr>
      <vt:lpstr>Arial</vt:lpstr>
      <vt:lpstr>Calibri</vt:lpstr>
      <vt:lpstr>Constantia</vt:lpstr>
      <vt:lpstr>Söhne</vt:lpstr>
      <vt:lpstr>StarSymbol</vt:lpstr>
      <vt:lpstr>Times New Roman</vt:lpstr>
      <vt:lpstr>Wingdings 2</vt:lpstr>
      <vt:lpstr>Office Theme</vt:lpstr>
      <vt:lpstr>Flow</vt:lpstr>
      <vt:lpstr>2_Flow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Result Analysis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MRINAL</dc:creator>
  <cp:lastModifiedBy>arya kumari</cp:lastModifiedBy>
  <cp:revision>161</cp:revision>
  <dcterms:modified xsi:type="dcterms:W3CDTF">2023-12-05T03:26:59Z</dcterms:modified>
</cp:coreProperties>
</file>