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8" r:id="rId2"/>
    <p:sldId id="259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2" r:id="rId50"/>
    <p:sldId id="313" r:id="rId51"/>
    <p:sldId id="314" r:id="rId52"/>
    <p:sldId id="315" r:id="rId53"/>
    <p:sldId id="316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8" r:id="rId63"/>
    <p:sldId id="330" r:id="rId64"/>
    <p:sldId id="332" r:id="rId65"/>
    <p:sldId id="333" r:id="rId66"/>
    <p:sldId id="334" r:id="rId67"/>
    <p:sldId id="336" r:id="rId68"/>
    <p:sldId id="337" r:id="rId69"/>
    <p:sldId id="339" r:id="rId70"/>
    <p:sldId id="340" r:id="rId71"/>
    <p:sldId id="341" r:id="rId72"/>
    <p:sldId id="342" r:id="rId73"/>
    <p:sldId id="344" r:id="rId74"/>
    <p:sldId id="345" r:id="rId75"/>
    <p:sldId id="346" r:id="rId76"/>
    <p:sldId id="348" r:id="rId77"/>
    <p:sldId id="349" r:id="rId78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834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mtClean="0"/>
              <a:t>Powered</a:t>
            </a:r>
            <a:r>
              <a:rPr lang="en-US" spc="114" smtClean="0"/>
              <a:t> </a:t>
            </a:r>
            <a:r>
              <a:rPr lang="en-US" spc="-25" smtClean="0"/>
              <a:t>by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4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mtClean="0"/>
              <a:t>Powered</a:t>
            </a:r>
            <a:r>
              <a:rPr lang="en-US" spc="114" smtClean="0"/>
              <a:t> </a:t>
            </a:r>
            <a:r>
              <a:rPr lang="en-US" spc="-25" smtClean="0"/>
              <a:t>by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mtClean="0"/>
              <a:t>Powered</a:t>
            </a:r>
            <a:r>
              <a:rPr lang="en-US" spc="114" smtClean="0"/>
              <a:t> </a:t>
            </a:r>
            <a:r>
              <a:rPr lang="en-US" spc="-25" smtClean="0"/>
              <a:t>by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mtClean="0"/>
              <a:t>Powered</a:t>
            </a:r>
            <a:r>
              <a:rPr lang="en-US" spc="114" smtClean="0"/>
              <a:t> </a:t>
            </a:r>
            <a:r>
              <a:rPr lang="en-US" spc="-25" smtClean="0"/>
              <a:t>by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5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mtClean="0"/>
              <a:t>Powered</a:t>
            </a:r>
            <a:r>
              <a:rPr lang="en-US" spc="114" smtClean="0"/>
              <a:t> </a:t>
            </a:r>
            <a:r>
              <a:rPr lang="en-US" spc="-25" smtClean="0"/>
              <a:t>by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9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mtClean="0"/>
              <a:t>Powered</a:t>
            </a:r>
            <a:r>
              <a:rPr lang="en-US" spc="114" smtClean="0"/>
              <a:t> </a:t>
            </a:r>
            <a:r>
              <a:rPr lang="en-US" spc="-25" smtClean="0"/>
              <a:t>by</a:t>
            </a:r>
            <a:endParaRPr lang="en-US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9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mtClean="0"/>
              <a:t>Powered</a:t>
            </a:r>
            <a:r>
              <a:rPr lang="en-US" spc="114" smtClean="0"/>
              <a:t> </a:t>
            </a:r>
            <a:r>
              <a:rPr lang="en-US" spc="-25" smtClean="0"/>
              <a:t>by</a:t>
            </a:r>
            <a:endParaRPr lang="en-US" spc="-2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0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mtClean="0"/>
              <a:t>Powered</a:t>
            </a:r>
            <a:r>
              <a:rPr lang="en-US" spc="114" smtClean="0"/>
              <a:t> </a:t>
            </a:r>
            <a:r>
              <a:rPr lang="en-US" spc="-25" smtClean="0"/>
              <a:t>by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8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mtClean="0"/>
              <a:t>Powered</a:t>
            </a:r>
            <a:r>
              <a:rPr lang="en-US" spc="114" smtClean="0"/>
              <a:t> </a:t>
            </a:r>
            <a:r>
              <a:rPr lang="en-US" spc="-25" smtClean="0"/>
              <a:t>by</a:t>
            </a:r>
            <a:endParaRPr lang="en-US"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mtClean="0"/>
              <a:t>Powered</a:t>
            </a:r>
            <a:r>
              <a:rPr lang="en-US" spc="114" smtClean="0"/>
              <a:t> </a:t>
            </a:r>
            <a:r>
              <a:rPr lang="en-US" spc="-25" smtClean="0"/>
              <a:t>by</a:t>
            </a:r>
            <a:endParaRPr lang="en-US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9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mtClean="0"/>
              <a:t>Powered</a:t>
            </a:r>
            <a:r>
              <a:rPr lang="en-US" spc="114" smtClean="0"/>
              <a:t> </a:t>
            </a:r>
            <a:r>
              <a:rPr lang="en-US" spc="-25" smtClean="0"/>
              <a:t>by</a:t>
            </a:r>
            <a:endParaRPr lang="en-US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0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mtClean="0"/>
              <a:t>Powered</a:t>
            </a:r>
            <a:r>
              <a:rPr lang="en-US" spc="114" smtClean="0"/>
              <a:t> </a:t>
            </a:r>
            <a:r>
              <a:rPr lang="en-US" spc="-25" smtClean="0"/>
              <a:t>by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1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eclipse.org/downloads/packages/installer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CER\Desktop\StudyMaterial\Hyperledger%20Fabric\2.set_up_hyperledger_fabric_prerequisites.docx" TargetMode="External"/><Relationship Id="rId2" Type="http://schemas.openxmlformats.org/officeDocument/2006/relationships/hyperlink" Target="file:///C:\Users\ACER\Desktop\StudyMaterial\Hyperledger%20Fabric\1.set_up_development_prerequisites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ACER\Desktop\StudyMaterial\Hyperledger%20Fabric\5.create_a_gradle_project_for_carshowroom.docx" TargetMode="External"/><Relationship Id="rId5" Type="http://schemas.openxmlformats.org/officeDocument/2006/relationships/hyperlink" Target="file:///C:\Users\ACER\Desktop\StudyMaterial\Hyperledger%20Fabric\4.set_up_hyperledger_test_networ.docx" TargetMode="External"/><Relationship Id="rId4" Type="http://schemas.openxmlformats.org/officeDocument/2006/relationships/hyperlink" Target="file:///C:\Users\ACER\Desktop\StudyMaterial\Hyperledger%20Fabric\3.set_up_hyperledger_fabric.docx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CER\Desktop\StudyMaterial\Hyperledger%20Fabric\7.package_the_chaincode.docx" TargetMode="External"/><Relationship Id="rId7" Type="http://schemas.openxmlformats.org/officeDocument/2006/relationships/hyperlink" Target="file:///C:\Users\ACER\Desktop\StudyMaterial\Hyperledger%20Fabric\11.access_chaincode_functions.docx" TargetMode="External"/><Relationship Id="rId2" Type="http://schemas.openxmlformats.org/officeDocument/2006/relationships/hyperlink" Target="file:///C:\Users\ACER\Desktop\StudyMaterial\Hyperledger%20Fabric\6.create_chaincode_for_carshowroom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ACER\Desktop\StudyMaterial\Hyperledger%20Fabric\10.commit_the_chaincode.docx" TargetMode="External"/><Relationship Id="rId5" Type="http://schemas.openxmlformats.org/officeDocument/2006/relationships/hyperlink" Target="file:///C:\Users\ACER\Desktop\StudyMaterial\Hyperledger%20Fabric\9.approve_the_chaincode.docx" TargetMode="External"/><Relationship Id="rId4" Type="http://schemas.openxmlformats.org/officeDocument/2006/relationships/hyperlink" Target="file:///C:\Users\ACER\Desktop\StudyMaterial\Hyperledger%20Fabric\8.install_the_chaincode.doc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54864"/>
            <a:ext cx="16255999" cy="9143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989" y="352232"/>
            <a:ext cx="3236687" cy="9144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58133" y="4331716"/>
            <a:ext cx="5337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Hyperledger</a:t>
            </a:r>
            <a:r>
              <a:rPr spc="-175" dirty="0"/>
              <a:t> </a:t>
            </a:r>
            <a:r>
              <a:rPr spc="-200" dirty="0"/>
              <a:t>Fabric</a:t>
            </a:r>
            <a:r>
              <a:rPr spc="-175" dirty="0"/>
              <a:t> </a:t>
            </a:r>
            <a:r>
              <a:rPr spc="-150" dirty="0"/>
              <a:t>Chaincode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98977" y="261360"/>
            <a:ext cx="14020800" cy="1767417"/>
          </a:xfrm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4587875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Approve</a:t>
            </a:r>
            <a:r>
              <a:rPr spc="-175" dirty="0"/>
              <a:t> </a:t>
            </a:r>
            <a:r>
              <a:rPr spc="-190" dirty="0"/>
              <a:t>Chaincode</a:t>
            </a:r>
            <a:r>
              <a:rPr spc="-170" dirty="0"/>
              <a:t> </a:t>
            </a:r>
            <a:r>
              <a:rPr spc="-65" dirty="0"/>
              <a:t>Definition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22578" y="2528268"/>
            <a:ext cx="11202035" cy="1090930"/>
          </a:xfrm>
          <a:custGeom>
            <a:avLst/>
            <a:gdLst/>
            <a:ahLst/>
            <a:cxnLst/>
            <a:rect l="l" t="t" r="r" b="b"/>
            <a:pathLst>
              <a:path w="11202035" h="1090929">
                <a:moveTo>
                  <a:pt x="0" y="169997"/>
                </a:moveTo>
                <a:lnTo>
                  <a:pt x="6072" y="124805"/>
                </a:lnTo>
                <a:lnTo>
                  <a:pt x="23209" y="84196"/>
                </a:lnTo>
                <a:lnTo>
                  <a:pt x="49791" y="49791"/>
                </a:lnTo>
                <a:lnTo>
                  <a:pt x="84196" y="23209"/>
                </a:lnTo>
                <a:lnTo>
                  <a:pt x="124805" y="6072"/>
                </a:lnTo>
                <a:lnTo>
                  <a:pt x="169997" y="0"/>
                </a:lnTo>
                <a:lnTo>
                  <a:pt x="11032001" y="0"/>
                </a:lnTo>
                <a:lnTo>
                  <a:pt x="11097056" y="12940"/>
                </a:lnTo>
                <a:lnTo>
                  <a:pt x="11152207" y="49791"/>
                </a:lnTo>
                <a:lnTo>
                  <a:pt x="11189059" y="104942"/>
                </a:lnTo>
                <a:lnTo>
                  <a:pt x="11201999" y="169997"/>
                </a:lnTo>
                <a:lnTo>
                  <a:pt x="11201999" y="920501"/>
                </a:lnTo>
                <a:lnTo>
                  <a:pt x="11195927" y="965694"/>
                </a:lnTo>
                <a:lnTo>
                  <a:pt x="11178789" y="1006303"/>
                </a:lnTo>
                <a:lnTo>
                  <a:pt x="11152208" y="1040708"/>
                </a:lnTo>
                <a:lnTo>
                  <a:pt x="11117803" y="1067290"/>
                </a:lnTo>
                <a:lnTo>
                  <a:pt x="11077194" y="1084427"/>
                </a:lnTo>
                <a:lnTo>
                  <a:pt x="11032001" y="1090499"/>
                </a:lnTo>
                <a:lnTo>
                  <a:pt x="169997" y="1090499"/>
                </a:lnTo>
                <a:lnTo>
                  <a:pt x="124805" y="1084427"/>
                </a:lnTo>
                <a:lnTo>
                  <a:pt x="84196" y="1067290"/>
                </a:lnTo>
                <a:lnTo>
                  <a:pt x="49791" y="1040708"/>
                </a:lnTo>
                <a:lnTo>
                  <a:pt x="23209" y="1006303"/>
                </a:lnTo>
                <a:lnTo>
                  <a:pt x="6072" y="965694"/>
                </a:lnTo>
                <a:lnTo>
                  <a:pt x="0" y="920501"/>
                </a:lnTo>
                <a:lnTo>
                  <a:pt x="0" y="169997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16868" y="2638925"/>
            <a:ext cx="1056068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Before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using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on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channel,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majority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organizations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must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agree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on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it.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26665" y="2829506"/>
            <a:ext cx="1196975" cy="488315"/>
            <a:chOff x="2126665" y="2829506"/>
            <a:chExt cx="1196975" cy="488315"/>
          </a:xfrm>
        </p:grpSpPr>
        <p:sp>
          <p:nvSpPr>
            <p:cNvPr id="7" name="object 7"/>
            <p:cNvSpPr/>
            <p:nvPr/>
          </p:nvSpPr>
          <p:spPr>
            <a:xfrm>
              <a:off x="2131428" y="2834269"/>
              <a:ext cx="1187450" cy="478790"/>
            </a:xfrm>
            <a:custGeom>
              <a:avLst/>
              <a:gdLst/>
              <a:ahLst/>
              <a:cxnLst/>
              <a:rect l="l" t="t" r="r" b="b"/>
              <a:pathLst>
                <a:path w="1187450" h="478789">
                  <a:moveTo>
                    <a:pt x="1082418" y="478500"/>
                  </a:moveTo>
                  <a:lnTo>
                    <a:pt x="104681" y="478500"/>
                  </a:lnTo>
                  <a:lnTo>
                    <a:pt x="63934" y="470273"/>
                  </a:lnTo>
                  <a:lnTo>
                    <a:pt x="30660" y="447839"/>
                  </a:lnTo>
                  <a:lnTo>
                    <a:pt x="8226" y="414565"/>
                  </a:lnTo>
                  <a:lnTo>
                    <a:pt x="0" y="373818"/>
                  </a:lnTo>
                  <a:lnTo>
                    <a:pt x="0" y="104681"/>
                  </a:lnTo>
                  <a:lnTo>
                    <a:pt x="8226" y="63934"/>
                  </a:lnTo>
                  <a:lnTo>
                    <a:pt x="30660" y="30660"/>
                  </a:lnTo>
                  <a:lnTo>
                    <a:pt x="63934" y="8226"/>
                  </a:lnTo>
                  <a:lnTo>
                    <a:pt x="104681" y="0"/>
                  </a:lnTo>
                  <a:lnTo>
                    <a:pt x="1082418" y="0"/>
                  </a:lnTo>
                  <a:lnTo>
                    <a:pt x="1122478" y="7968"/>
                  </a:lnTo>
                  <a:lnTo>
                    <a:pt x="1156439" y="30660"/>
                  </a:lnTo>
                  <a:lnTo>
                    <a:pt x="1179131" y="64621"/>
                  </a:lnTo>
                  <a:lnTo>
                    <a:pt x="1187099" y="104681"/>
                  </a:lnTo>
                  <a:lnTo>
                    <a:pt x="1187099" y="373818"/>
                  </a:lnTo>
                  <a:lnTo>
                    <a:pt x="1178873" y="414565"/>
                  </a:lnTo>
                  <a:lnTo>
                    <a:pt x="1156439" y="447839"/>
                  </a:lnTo>
                  <a:lnTo>
                    <a:pt x="1123165" y="470273"/>
                  </a:lnTo>
                  <a:lnTo>
                    <a:pt x="1082418" y="478500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1428" y="2834269"/>
              <a:ext cx="1187450" cy="478790"/>
            </a:xfrm>
            <a:custGeom>
              <a:avLst/>
              <a:gdLst/>
              <a:ahLst/>
              <a:cxnLst/>
              <a:rect l="l" t="t" r="r" b="b"/>
              <a:pathLst>
                <a:path w="1187450" h="478789">
                  <a:moveTo>
                    <a:pt x="0" y="104681"/>
                  </a:moveTo>
                  <a:lnTo>
                    <a:pt x="8226" y="63934"/>
                  </a:lnTo>
                  <a:lnTo>
                    <a:pt x="30660" y="30660"/>
                  </a:lnTo>
                  <a:lnTo>
                    <a:pt x="63934" y="8226"/>
                  </a:lnTo>
                  <a:lnTo>
                    <a:pt x="104681" y="0"/>
                  </a:lnTo>
                  <a:lnTo>
                    <a:pt x="1082418" y="0"/>
                  </a:lnTo>
                  <a:lnTo>
                    <a:pt x="1122478" y="7968"/>
                  </a:lnTo>
                  <a:lnTo>
                    <a:pt x="1156439" y="30660"/>
                  </a:lnTo>
                  <a:lnTo>
                    <a:pt x="1179131" y="64621"/>
                  </a:lnTo>
                  <a:lnTo>
                    <a:pt x="1187099" y="104681"/>
                  </a:lnTo>
                  <a:lnTo>
                    <a:pt x="1187099" y="373818"/>
                  </a:lnTo>
                  <a:lnTo>
                    <a:pt x="1178873" y="414565"/>
                  </a:lnTo>
                  <a:lnTo>
                    <a:pt x="1156439" y="447839"/>
                  </a:lnTo>
                  <a:lnTo>
                    <a:pt x="1123165" y="470273"/>
                  </a:lnTo>
                  <a:lnTo>
                    <a:pt x="1082418" y="478500"/>
                  </a:lnTo>
                  <a:lnTo>
                    <a:pt x="104681" y="478500"/>
                  </a:lnTo>
                  <a:lnTo>
                    <a:pt x="63934" y="470273"/>
                  </a:lnTo>
                  <a:lnTo>
                    <a:pt x="30660" y="447839"/>
                  </a:lnTo>
                  <a:lnTo>
                    <a:pt x="8226" y="414565"/>
                  </a:lnTo>
                  <a:lnTo>
                    <a:pt x="0" y="373818"/>
                  </a:lnTo>
                  <a:lnTo>
                    <a:pt x="0" y="104681"/>
                  </a:lnTo>
                  <a:close/>
                </a:path>
              </a:pathLst>
            </a:custGeom>
            <a:ln w="952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35113" y="2882003"/>
            <a:ext cx="8369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Step</a:t>
            </a:r>
            <a:r>
              <a:rPr sz="2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87001" y="5025845"/>
            <a:ext cx="3503929" cy="1314450"/>
            <a:chOff x="987001" y="5025845"/>
            <a:chExt cx="3503929" cy="1314450"/>
          </a:xfrm>
        </p:grpSpPr>
        <p:sp>
          <p:nvSpPr>
            <p:cNvPr id="11" name="object 11"/>
            <p:cNvSpPr/>
            <p:nvPr/>
          </p:nvSpPr>
          <p:spPr>
            <a:xfrm>
              <a:off x="1063201" y="5102045"/>
              <a:ext cx="3351529" cy="1162050"/>
            </a:xfrm>
            <a:custGeom>
              <a:avLst/>
              <a:gdLst/>
              <a:ahLst/>
              <a:cxnLst/>
              <a:rect l="l" t="t" r="r" b="b"/>
              <a:pathLst>
                <a:path w="3351529" h="1162050">
                  <a:moveTo>
                    <a:pt x="2770532" y="1161563"/>
                  </a:moveTo>
                  <a:lnTo>
                    <a:pt x="0" y="1161563"/>
                  </a:lnTo>
                  <a:lnTo>
                    <a:pt x="0" y="0"/>
                  </a:lnTo>
                  <a:lnTo>
                    <a:pt x="2770532" y="0"/>
                  </a:lnTo>
                  <a:lnTo>
                    <a:pt x="3351314" y="580781"/>
                  </a:lnTo>
                  <a:lnTo>
                    <a:pt x="2770532" y="1161563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3201" y="5102045"/>
              <a:ext cx="3351529" cy="1162050"/>
            </a:xfrm>
            <a:custGeom>
              <a:avLst/>
              <a:gdLst/>
              <a:ahLst/>
              <a:cxnLst/>
              <a:rect l="l" t="t" r="r" b="b"/>
              <a:pathLst>
                <a:path w="3351529" h="1162050">
                  <a:moveTo>
                    <a:pt x="0" y="0"/>
                  </a:moveTo>
                  <a:lnTo>
                    <a:pt x="2770532" y="0"/>
                  </a:lnTo>
                  <a:lnTo>
                    <a:pt x="3351314" y="580781"/>
                  </a:lnTo>
                  <a:lnTo>
                    <a:pt x="2770532" y="1161563"/>
                  </a:lnTo>
                  <a:lnTo>
                    <a:pt x="0" y="1161563"/>
                  </a:lnTo>
                  <a:lnTo>
                    <a:pt x="0" y="0"/>
                  </a:lnTo>
                  <a:close/>
                </a:path>
              </a:pathLst>
            </a:custGeom>
            <a:ln w="152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89695" y="5491312"/>
            <a:ext cx="8083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30" dirty="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60866" y="5010610"/>
            <a:ext cx="3503929" cy="1344930"/>
            <a:chOff x="3760866" y="5010610"/>
            <a:chExt cx="3503929" cy="1344930"/>
          </a:xfrm>
        </p:grpSpPr>
        <p:sp>
          <p:nvSpPr>
            <p:cNvPr id="15" name="object 15"/>
            <p:cNvSpPr/>
            <p:nvPr/>
          </p:nvSpPr>
          <p:spPr>
            <a:xfrm>
              <a:off x="3837066" y="5086810"/>
              <a:ext cx="3351529" cy="1192530"/>
            </a:xfrm>
            <a:custGeom>
              <a:avLst/>
              <a:gdLst/>
              <a:ahLst/>
              <a:cxnLst/>
              <a:rect l="l" t="t" r="r" b="b"/>
              <a:pathLst>
                <a:path w="3351529" h="1192529">
                  <a:moveTo>
                    <a:pt x="2755296" y="1192035"/>
                  </a:moveTo>
                  <a:lnTo>
                    <a:pt x="0" y="1192035"/>
                  </a:lnTo>
                  <a:lnTo>
                    <a:pt x="596017" y="596017"/>
                  </a:lnTo>
                  <a:lnTo>
                    <a:pt x="0" y="0"/>
                  </a:lnTo>
                  <a:lnTo>
                    <a:pt x="2755296" y="0"/>
                  </a:lnTo>
                  <a:lnTo>
                    <a:pt x="3351314" y="596017"/>
                  </a:lnTo>
                  <a:lnTo>
                    <a:pt x="2755296" y="1192035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7066" y="5086810"/>
              <a:ext cx="3351529" cy="1192530"/>
            </a:xfrm>
            <a:custGeom>
              <a:avLst/>
              <a:gdLst/>
              <a:ahLst/>
              <a:cxnLst/>
              <a:rect l="l" t="t" r="r" b="b"/>
              <a:pathLst>
                <a:path w="3351529" h="1192529">
                  <a:moveTo>
                    <a:pt x="0" y="0"/>
                  </a:moveTo>
                  <a:lnTo>
                    <a:pt x="2755296" y="0"/>
                  </a:lnTo>
                  <a:lnTo>
                    <a:pt x="3351314" y="596017"/>
                  </a:lnTo>
                  <a:lnTo>
                    <a:pt x="2755296" y="1192035"/>
                  </a:lnTo>
                  <a:lnTo>
                    <a:pt x="0" y="1192035"/>
                  </a:lnTo>
                  <a:lnTo>
                    <a:pt x="596017" y="596017"/>
                  </a:lnTo>
                  <a:lnTo>
                    <a:pt x="0" y="0"/>
                  </a:lnTo>
                  <a:close/>
                </a:path>
              </a:pathLst>
            </a:custGeom>
            <a:ln w="152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65874" y="5248234"/>
            <a:ext cx="109410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 marR="5080" indent="-43815">
              <a:lnSpc>
                <a:spcPct val="114999"/>
              </a:lnSpc>
              <a:spcBef>
                <a:spcPts val="100"/>
              </a:spcBef>
            </a:pPr>
            <a:r>
              <a:rPr sz="2200" spc="-35" dirty="0">
                <a:solidFill>
                  <a:srgbClr val="FFFFFF"/>
                </a:solidFill>
                <a:latin typeface="Arial MT"/>
                <a:cs typeface="Arial MT"/>
              </a:rPr>
              <a:t>Package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Version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28542" y="5010610"/>
            <a:ext cx="3503929" cy="1344930"/>
            <a:chOff x="6528542" y="5010610"/>
            <a:chExt cx="3503929" cy="1344930"/>
          </a:xfrm>
        </p:grpSpPr>
        <p:sp>
          <p:nvSpPr>
            <p:cNvPr id="19" name="object 19"/>
            <p:cNvSpPr/>
            <p:nvPr/>
          </p:nvSpPr>
          <p:spPr>
            <a:xfrm>
              <a:off x="6604742" y="5086810"/>
              <a:ext cx="3351529" cy="1192530"/>
            </a:xfrm>
            <a:custGeom>
              <a:avLst/>
              <a:gdLst/>
              <a:ahLst/>
              <a:cxnLst/>
              <a:rect l="l" t="t" r="r" b="b"/>
              <a:pathLst>
                <a:path w="3351529" h="1192529">
                  <a:moveTo>
                    <a:pt x="2755296" y="1192035"/>
                  </a:moveTo>
                  <a:lnTo>
                    <a:pt x="0" y="1192035"/>
                  </a:lnTo>
                  <a:lnTo>
                    <a:pt x="596017" y="596017"/>
                  </a:lnTo>
                  <a:lnTo>
                    <a:pt x="0" y="0"/>
                  </a:lnTo>
                  <a:lnTo>
                    <a:pt x="2755296" y="0"/>
                  </a:lnTo>
                  <a:lnTo>
                    <a:pt x="3351314" y="596017"/>
                  </a:lnTo>
                  <a:lnTo>
                    <a:pt x="2755296" y="1192035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04742" y="5086810"/>
              <a:ext cx="3351529" cy="1192530"/>
            </a:xfrm>
            <a:custGeom>
              <a:avLst/>
              <a:gdLst/>
              <a:ahLst/>
              <a:cxnLst/>
              <a:rect l="l" t="t" r="r" b="b"/>
              <a:pathLst>
                <a:path w="3351529" h="1192529">
                  <a:moveTo>
                    <a:pt x="0" y="0"/>
                  </a:moveTo>
                  <a:lnTo>
                    <a:pt x="2755296" y="0"/>
                  </a:lnTo>
                  <a:lnTo>
                    <a:pt x="3351314" y="596017"/>
                  </a:lnTo>
                  <a:lnTo>
                    <a:pt x="2755296" y="1192035"/>
                  </a:lnTo>
                  <a:lnTo>
                    <a:pt x="0" y="1192035"/>
                  </a:lnTo>
                  <a:lnTo>
                    <a:pt x="596017" y="596017"/>
                  </a:lnTo>
                  <a:lnTo>
                    <a:pt x="0" y="0"/>
                  </a:lnTo>
                  <a:close/>
                </a:path>
              </a:pathLst>
            </a:custGeom>
            <a:ln w="152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632409" y="5491312"/>
            <a:ext cx="12966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Sequence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300583" y="5025845"/>
            <a:ext cx="3503929" cy="1344930"/>
            <a:chOff x="9300583" y="5025845"/>
            <a:chExt cx="3503929" cy="1344930"/>
          </a:xfrm>
        </p:grpSpPr>
        <p:sp>
          <p:nvSpPr>
            <p:cNvPr id="23" name="object 23"/>
            <p:cNvSpPr/>
            <p:nvPr/>
          </p:nvSpPr>
          <p:spPr>
            <a:xfrm>
              <a:off x="9376783" y="5102045"/>
              <a:ext cx="3351529" cy="1192530"/>
            </a:xfrm>
            <a:custGeom>
              <a:avLst/>
              <a:gdLst/>
              <a:ahLst/>
              <a:cxnLst/>
              <a:rect l="l" t="t" r="r" b="b"/>
              <a:pathLst>
                <a:path w="3351529" h="1192529">
                  <a:moveTo>
                    <a:pt x="2755296" y="1192035"/>
                  </a:moveTo>
                  <a:lnTo>
                    <a:pt x="0" y="1192035"/>
                  </a:lnTo>
                  <a:lnTo>
                    <a:pt x="596017" y="596017"/>
                  </a:lnTo>
                  <a:lnTo>
                    <a:pt x="0" y="0"/>
                  </a:lnTo>
                  <a:lnTo>
                    <a:pt x="2755296" y="0"/>
                  </a:lnTo>
                  <a:lnTo>
                    <a:pt x="3351313" y="596017"/>
                  </a:lnTo>
                  <a:lnTo>
                    <a:pt x="2755296" y="1192035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376783" y="5102045"/>
              <a:ext cx="3351529" cy="1192530"/>
            </a:xfrm>
            <a:custGeom>
              <a:avLst/>
              <a:gdLst/>
              <a:ahLst/>
              <a:cxnLst/>
              <a:rect l="l" t="t" r="r" b="b"/>
              <a:pathLst>
                <a:path w="3351529" h="1192529">
                  <a:moveTo>
                    <a:pt x="0" y="0"/>
                  </a:moveTo>
                  <a:lnTo>
                    <a:pt x="2755296" y="0"/>
                  </a:lnTo>
                  <a:lnTo>
                    <a:pt x="3351313" y="596017"/>
                  </a:lnTo>
                  <a:lnTo>
                    <a:pt x="2755296" y="1192035"/>
                  </a:lnTo>
                  <a:lnTo>
                    <a:pt x="0" y="1192035"/>
                  </a:lnTo>
                  <a:lnTo>
                    <a:pt x="596017" y="596017"/>
                  </a:lnTo>
                  <a:lnTo>
                    <a:pt x="0" y="0"/>
                  </a:lnTo>
                  <a:close/>
                </a:path>
              </a:pathLst>
            </a:custGeom>
            <a:ln w="152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161041" y="5263470"/>
            <a:ext cx="178308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 marR="5080" indent="-502920">
              <a:lnSpc>
                <a:spcPct val="114999"/>
              </a:lnSpc>
              <a:spcBef>
                <a:spcPts val="100"/>
              </a:spcBef>
            </a:pPr>
            <a:r>
              <a:rPr sz="2200" spc="40" dirty="0">
                <a:solidFill>
                  <a:srgbClr val="FFFFFF"/>
                </a:solidFill>
                <a:latin typeface="Arial MT"/>
                <a:cs typeface="Arial MT"/>
              </a:rPr>
              <a:t>Endorsement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Policy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070082" y="5025845"/>
            <a:ext cx="3503929" cy="1344930"/>
            <a:chOff x="12070082" y="5025845"/>
            <a:chExt cx="3503929" cy="1344930"/>
          </a:xfrm>
        </p:grpSpPr>
        <p:sp>
          <p:nvSpPr>
            <p:cNvPr id="27" name="object 27"/>
            <p:cNvSpPr/>
            <p:nvPr/>
          </p:nvSpPr>
          <p:spPr>
            <a:xfrm>
              <a:off x="12146282" y="5102045"/>
              <a:ext cx="3351529" cy="1192530"/>
            </a:xfrm>
            <a:custGeom>
              <a:avLst/>
              <a:gdLst/>
              <a:ahLst/>
              <a:cxnLst/>
              <a:rect l="l" t="t" r="r" b="b"/>
              <a:pathLst>
                <a:path w="3351530" h="1192529">
                  <a:moveTo>
                    <a:pt x="2755297" y="1192035"/>
                  </a:moveTo>
                  <a:lnTo>
                    <a:pt x="0" y="1192035"/>
                  </a:lnTo>
                  <a:lnTo>
                    <a:pt x="596018" y="596017"/>
                  </a:lnTo>
                  <a:lnTo>
                    <a:pt x="0" y="0"/>
                  </a:lnTo>
                  <a:lnTo>
                    <a:pt x="2755297" y="0"/>
                  </a:lnTo>
                  <a:lnTo>
                    <a:pt x="3351314" y="596017"/>
                  </a:lnTo>
                  <a:lnTo>
                    <a:pt x="2755297" y="1192035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146282" y="5102045"/>
              <a:ext cx="3351529" cy="1192530"/>
            </a:xfrm>
            <a:custGeom>
              <a:avLst/>
              <a:gdLst/>
              <a:ahLst/>
              <a:cxnLst/>
              <a:rect l="l" t="t" r="r" b="b"/>
              <a:pathLst>
                <a:path w="3351530" h="1192529">
                  <a:moveTo>
                    <a:pt x="0" y="0"/>
                  </a:moveTo>
                  <a:lnTo>
                    <a:pt x="2755297" y="0"/>
                  </a:lnTo>
                  <a:lnTo>
                    <a:pt x="3351314" y="596017"/>
                  </a:lnTo>
                  <a:lnTo>
                    <a:pt x="2755297" y="1192035"/>
                  </a:lnTo>
                  <a:lnTo>
                    <a:pt x="0" y="1192035"/>
                  </a:lnTo>
                  <a:lnTo>
                    <a:pt x="596018" y="596017"/>
                  </a:lnTo>
                  <a:lnTo>
                    <a:pt x="0" y="0"/>
                  </a:lnTo>
                  <a:close/>
                </a:path>
              </a:pathLst>
            </a:custGeom>
            <a:ln w="152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3217938" y="5263470"/>
            <a:ext cx="120777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14999"/>
              </a:lnSpc>
              <a:spcBef>
                <a:spcPts val="100"/>
              </a:spcBef>
            </a:pP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Package </a:t>
            </a:r>
            <a:r>
              <a:rPr sz="2200" spc="65" dirty="0">
                <a:solidFill>
                  <a:srgbClr val="FFFFFF"/>
                </a:solidFill>
                <a:latin typeface="Arial MT"/>
                <a:cs typeface="Arial MT"/>
              </a:rPr>
              <a:t>Identifier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4762" y="134847"/>
            <a:ext cx="14020800" cy="1767417"/>
          </a:xfrm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4587875">
              <a:lnSpc>
                <a:spcPct val="100000"/>
              </a:lnSpc>
              <a:spcBef>
                <a:spcPts val="100"/>
              </a:spcBef>
            </a:pPr>
            <a:r>
              <a:rPr spc="-135" dirty="0">
                <a:solidFill>
                  <a:srgbClr val="434343"/>
                </a:solidFill>
              </a:rPr>
              <a:t>Approve</a:t>
            </a:r>
            <a:r>
              <a:rPr spc="-175" dirty="0">
                <a:solidFill>
                  <a:srgbClr val="434343"/>
                </a:solidFill>
              </a:rPr>
              <a:t> </a:t>
            </a:r>
            <a:r>
              <a:rPr spc="-190" dirty="0">
                <a:solidFill>
                  <a:srgbClr val="434343"/>
                </a:solidFill>
              </a:rPr>
              <a:t>Chaincode</a:t>
            </a:r>
            <a:r>
              <a:rPr spc="-170" dirty="0">
                <a:solidFill>
                  <a:srgbClr val="434343"/>
                </a:solidFill>
              </a:rPr>
              <a:t> </a:t>
            </a:r>
            <a:r>
              <a:rPr spc="-65" dirty="0">
                <a:solidFill>
                  <a:srgbClr val="434343"/>
                </a:solidFill>
              </a:rPr>
              <a:t>Definition</a:t>
            </a:r>
          </a:p>
        </p:txBody>
      </p:sp>
      <p:sp>
        <p:nvSpPr>
          <p:cNvPr id="4" name="object 4"/>
          <p:cNvSpPr/>
          <p:nvPr/>
        </p:nvSpPr>
        <p:spPr>
          <a:xfrm>
            <a:off x="9695650" y="2214875"/>
            <a:ext cx="5182235" cy="4631055"/>
          </a:xfrm>
          <a:custGeom>
            <a:avLst/>
            <a:gdLst/>
            <a:ahLst/>
            <a:cxnLst/>
            <a:rect l="l" t="t" r="r" b="b"/>
            <a:pathLst>
              <a:path w="5182234" h="4631055">
                <a:moveTo>
                  <a:pt x="0" y="349000"/>
                </a:moveTo>
                <a:lnTo>
                  <a:pt x="3185" y="301643"/>
                </a:lnTo>
                <a:lnTo>
                  <a:pt x="12466" y="256222"/>
                </a:lnTo>
                <a:lnTo>
                  <a:pt x="27426" y="213153"/>
                </a:lnTo>
                <a:lnTo>
                  <a:pt x="47648" y="172853"/>
                </a:lnTo>
                <a:lnTo>
                  <a:pt x="72718" y="135736"/>
                </a:lnTo>
                <a:lnTo>
                  <a:pt x="102219" y="102219"/>
                </a:lnTo>
                <a:lnTo>
                  <a:pt x="135736" y="72718"/>
                </a:lnTo>
                <a:lnTo>
                  <a:pt x="172853" y="47648"/>
                </a:lnTo>
                <a:lnTo>
                  <a:pt x="213153" y="27426"/>
                </a:lnTo>
                <a:lnTo>
                  <a:pt x="256222" y="12466"/>
                </a:lnTo>
                <a:lnTo>
                  <a:pt x="301643" y="3185"/>
                </a:lnTo>
                <a:lnTo>
                  <a:pt x="349000" y="0"/>
                </a:lnTo>
                <a:lnTo>
                  <a:pt x="4832899" y="0"/>
                </a:lnTo>
                <a:lnTo>
                  <a:pt x="4878773" y="3026"/>
                </a:lnTo>
                <a:lnTo>
                  <a:pt x="4923473" y="11956"/>
                </a:lnTo>
                <a:lnTo>
                  <a:pt x="4966456" y="26566"/>
                </a:lnTo>
                <a:lnTo>
                  <a:pt x="5007179" y="46629"/>
                </a:lnTo>
                <a:lnTo>
                  <a:pt x="5045102" y="71922"/>
                </a:lnTo>
                <a:lnTo>
                  <a:pt x="5079679" y="102219"/>
                </a:lnTo>
                <a:lnTo>
                  <a:pt x="5109977" y="136798"/>
                </a:lnTo>
                <a:lnTo>
                  <a:pt x="5135270" y="174720"/>
                </a:lnTo>
                <a:lnTo>
                  <a:pt x="5155334" y="215443"/>
                </a:lnTo>
                <a:lnTo>
                  <a:pt x="5169943" y="258426"/>
                </a:lnTo>
                <a:lnTo>
                  <a:pt x="5178873" y="303126"/>
                </a:lnTo>
                <a:lnTo>
                  <a:pt x="5181899" y="349000"/>
                </a:lnTo>
                <a:lnTo>
                  <a:pt x="5181899" y="4281499"/>
                </a:lnTo>
                <a:lnTo>
                  <a:pt x="5178714" y="4328856"/>
                </a:lnTo>
                <a:lnTo>
                  <a:pt x="5169433" y="4374277"/>
                </a:lnTo>
                <a:lnTo>
                  <a:pt x="5154473" y="4417346"/>
                </a:lnTo>
                <a:lnTo>
                  <a:pt x="5134251" y="4457646"/>
                </a:lnTo>
                <a:lnTo>
                  <a:pt x="5109181" y="4494763"/>
                </a:lnTo>
                <a:lnTo>
                  <a:pt x="5079680" y="4528280"/>
                </a:lnTo>
                <a:lnTo>
                  <a:pt x="5046163" y="4557781"/>
                </a:lnTo>
                <a:lnTo>
                  <a:pt x="5009047" y="4582851"/>
                </a:lnTo>
                <a:lnTo>
                  <a:pt x="4968746" y="4603073"/>
                </a:lnTo>
                <a:lnTo>
                  <a:pt x="4925678" y="4618033"/>
                </a:lnTo>
                <a:lnTo>
                  <a:pt x="4880257" y="4627314"/>
                </a:lnTo>
                <a:lnTo>
                  <a:pt x="4832899" y="4630499"/>
                </a:lnTo>
                <a:lnTo>
                  <a:pt x="349000" y="4630499"/>
                </a:lnTo>
                <a:lnTo>
                  <a:pt x="301643" y="4627314"/>
                </a:lnTo>
                <a:lnTo>
                  <a:pt x="256222" y="4618033"/>
                </a:lnTo>
                <a:lnTo>
                  <a:pt x="213153" y="4603073"/>
                </a:lnTo>
                <a:lnTo>
                  <a:pt x="172853" y="4582851"/>
                </a:lnTo>
                <a:lnTo>
                  <a:pt x="135736" y="4557781"/>
                </a:lnTo>
                <a:lnTo>
                  <a:pt x="102219" y="4528280"/>
                </a:lnTo>
                <a:lnTo>
                  <a:pt x="72718" y="4494763"/>
                </a:lnTo>
                <a:lnTo>
                  <a:pt x="47648" y="4457646"/>
                </a:lnTo>
                <a:lnTo>
                  <a:pt x="27426" y="4417346"/>
                </a:lnTo>
                <a:lnTo>
                  <a:pt x="12466" y="4374277"/>
                </a:lnTo>
                <a:lnTo>
                  <a:pt x="3185" y="4328856"/>
                </a:lnTo>
                <a:lnTo>
                  <a:pt x="0" y="4281499"/>
                </a:lnTo>
                <a:lnTo>
                  <a:pt x="0" y="349000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0765" y="2603154"/>
            <a:ext cx="4621530" cy="387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999"/>
              </a:lnSpc>
              <a:spcBef>
                <a:spcPts val="1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-45" dirty="0">
                <a:solidFill>
                  <a:srgbClr val="3E3E3E"/>
                </a:solidFill>
                <a:latin typeface="Arial MT"/>
                <a:cs typeface="Arial MT"/>
              </a:rPr>
              <a:t>Each</a:t>
            </a:r>
            <a:r>
              <a:rPr sz="2200" spc="-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organization</a:t>
            </a:r>
            <a:r>
              <a:rPr sz="2200" spc="-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must</a:t>
            </a:r>
            <a:r>
              <a:rPr sz="2200" spc="-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approve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definition</a:t>
            </a:r>
            <a:endParaRPr sz="2200">
              <a:latin typeface="Arial MT"/>
              <a:cs typeface="Arial MT"/>
            </a:endParaRPr>
          </a:p>
          <a:p>
            <a:pPr marL="409575" marR="231775" indent="-397510">
              <a:lnSpc>
                <a:spcPct val="114999"/>
              </a:lnSpc>
              <a:spcBef>
                <a:spcPts val="10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Only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approved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Chaincode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definition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will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be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committed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to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next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step</a:t>
            </a:r>
            <a:endParaRPr sz="2200">
              <a:latin typeface="Arial MT"/>
              <a:cs typeface="Arial MT"/>
            </a:endParaRPr>
          </a:p>
          <a:p>
            <a:pPr marL="409575" marR="224154" indent="-397510">
              <a:lnSpc>
                <a:spcPct val="114999"/>
              </a:lnSpc>
              <a:spcBef>
                <a:spcPts val="10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End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policy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varies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as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 MT"/>
                <a:cs typeface="Arial MT"/>
              </a:rPr>
              <a:t>number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of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organizations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increases</a:t>
            </a:r>
            <a:endParaRPr sz="2200">
              <a:latin typeface="Arial MT"/>
              <a:cs typeface="Arial MT"/>
            </a:endParaRPr>
          </a:p>
          <a:p>
            <a:pPr marL="409575" marR="415925" indent="-397510">
              <a:lnSpc>
                <a:spcPct val="114999"/>
              </a:lnSpc>
              <a:spcBef>
                <a:spcPts val="10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All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these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requirements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are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specified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in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end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policies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29310" y="1800612"/>
            <a:ext cx="4190365" cy="5459095"/>
            <a:chOff x="929310" y="1800612"/>
            <a:chExt cx="4190365" cy="5459095"/>
          </a:xfrm>
        </p:grpSpPr>
        <p:sp>
          <p:nvSpPr>
            <p:cNvPr id="7" name="object 7"/>
            <p:cNvSpPr/>
            <p:nvPr/>
          </p:nvSpPr>
          <p:spPr>
            <a:xfrm>
              <a:off x="934073" y="1805375"/>
              <a:ext cx="4180840" cy="5449570"/>
            </a:xfrm>
            <a:custGeom>
              <a:avLst/>
              <a:gdLst/>
              <a:ahLst/>
              <a:cxnLst/>
              <a:rect l="l" t="t" r="r" b="b"/>
              <a:pathLst>
                <a:path w="4180840" h="5449570">
                  <a:moveTo>
                    <a:pt x="0" y="310516"/>
                  </a:moveTo>
                  <a:lnTo>
                    <a:pt x="3366" y="264630"/>
                  </a:lnTo>
                  <a:lnTo>
                    <a:pt x="13146" y="220835"/>
                  </a:lnTo>
                  <a:lnTo>
                    <a:pt x="28860" y="179610"/>
                  </a:lnTo>
                  <a:lnTo>
                    <a:pt x="50026" y="141437"/>
                  </a:lnTo>
                  <a:lnTo>
                    <a:pt x="76164" y="106794"/>
                  </a:lnTo>
                  <a:lnTo>
                    <a:pt x="106794" y="76164"/>
                  </a:lnTo>
                  <a:lnTo>
                    <a:pt x="141437" y="50026"/>
                  </a:lnTo>
                  <a:lnTo>
                    <a:pt x="179610" y="28860"/>
                  </a:lnTo>
                  <a:lnTo>
                    <a:pt x="220835" y="13146"/>
                  </a:lnTo>
                  <a:lnTo>
                    <a:pt x="264630" y="3366"/>
                  </a:lnTo>
                  <a:lnTo>
                    <a:pt x="310516" y="0"/>
                  </a:lnTo>
                  <a:lnTo>
                    <a:pt x="3869836" y="0"/>
                  </a:lnTo>
                  <a:lnTo>
                    <a:pt x="3918705" y="3868"/>
                  </a:lnTo>
                  <a:lnTo>
                    <a:pt x="3965930" y="15242"/>
                  </a:lnTo>
                  <a:lnTo>
                    <a:pt x="4010677" y="33777"/>
                  </a:lnTo>
                  <a:lnTo>
                    <a:pt x="4052114" y="59128"/>
                  </a:lnTo>
                  <a:lnTo>
                    <a:pt x="4089404" y="90948"/>
                  </a:lnTo>
                  <a:lnTo>
                    <a:pt x="4121224" y="128238"/>
                  </a:lnTo>
                  <a:lnTo>
                    <a:pt x="4146575" y="169675"/>
                  </a:lnTo>
                  <a:lnTo>
                    <a:pt x="4165110" y="214422"/>
                  </a:lnTo>
                  <a:lnTo>
                    <a:pt x="4176484" y="261647"/>
                  </a:lnTo>
                  <a:lnTo>
                    <a:pt x="4180353" y="310516"/>
                  </a:lnTo>
                  <a:lnTo>
                    <a:pt x="4180353" y="5138983"/>
                  </a:lnTo>
                  <a:lnTo>
                    <a:pt x="4176986" y="5184869"/>
                  </a:lnTo>
                  <a:lnTo>
                    <a:pt x="4167206" y="5228664"/>
                  </a:lnTo>
                  <a:lnTo>
                    <a:pt x="4151492" y="5269889"/>
                  </a:lnTo>
                  <a:lnTo>
                    <a:pt x="4130327" y="5308062"/>
                  </a:lnTo>
                  <a:lnTo>
                    <a:pt x="4104188" y="5342704"/>
                  </a:lnTo>
                  <a:lnTo>
                    <a:pt x="4073558" y="5373335"/>
                  </a:lnTo>
                  <a:lnTo>
                    <a:pt x="4038916" y="5399473"/>
                  </a:lnTo>
                  <a:lnTo>
                    <a:pt x="4000742" y="5420639"/>
                  </a:lnTo>
                  <a:lnTo>
                    <a:pt x="3959517" y="5436352"/>
                  </a:lnTo>
                  <a:lnTo>
                    <a:pt x="3915722" y="5446133"/>
                  </a:lnTo>
                  <a:lnTo>
                    <a:pt x="3869836" y="5449499"/>
                  </a:lnTo>
                  <a:lnTo>
                    <a:pt x="310516" y="5449499"/>
                  </a:lnTo>
                  <a:lnTo>
                    <a:pt x="264630" y="5446133"/>
                  </a:lnTo>
                  <a:lnTo>
                    <a:pt x="220835" y="5436352"/>
                  </a:lnTo>
                  <a:lnTo>
                    <a:pt x="179610" y="5420639"/>
                  </a:lnTo>
                  <a:lnTo>
                    <a:pt x="141437" y="5399473"/>
                  </a:lnTo>
                  <a:lnTo>
                    <a:pt x="106794" y="5373335"/>
                  </a:lnTo>
                  <a:lnTo>
                    <a:pt x="76164" y="5342704"/>
                  </a:lnTo>
                  <a:lnTo>
                    <a:pt x="50026" y="5308062"/>
                  </a:lnTo>
                  <a:lnTo>
                    <a:pt x="28860" y="5269889"/>
                  </a:lnTo>
                  <a:lnTo>
                    <a:pt x="13146" y="5228664"/>
                  </a:lnTo>
                  <a:lnTo>
                    <a:pt x="3366" y="5184869"/>
                  </a:lnTo>
                  <a:lnTo>
                    <a:pt x="0" y="5138983"/>
                  </a:lnTo>
                  <a:lnTo>
                    <a:pt x="0" y="310516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42970" y="1976950"/>
              <a:ext cx="3562985" cy="713740"/>
            </a:xfrm>
            <a:custGeom>
              <a:avLst/>
              <a:gdLst/>
              <a:ahLst/>
              <a:cxnLst/>
              <a:rect l="l" t="t" r="r" b="b"/>
              <a:pathLst>
                <a:path w="3562985" h="713739">
                  <a:moveTo>
                    <a:pt x="3384025" y="713699"/>
                  </a:moveTo>
                  <a:lnTo>
                    <a:pt x="178532" y="713699"/>
                  </a:lnTo>
                  <a:lnTo>
                    <a:pt x="131071" y="707322"/>
                  </a:lnTo>
                  <a:lnTo>
                    <a:pt x="88423" y="689325"/>
                  </a:lnTo>
                  <a:lnTo>
                    <a:pt x="52290" y="661409"/>
                  </a:lnTo>
                  <a:lnTo>
                    <a:pt x="24374" y="625276"/>
                  </a:lnTo>
                  <a:lnTo>
                    <a:pt x="6377" y="582628"/>
                  </a:lnTo>
                  <a:lnTo>
                    <a:pt x="0" y="535167"/>
                  </a:lnTo>
                  <a:lnTo>
                    <a:pt x="0" y="178531"/>
                  </a:lnTo>
                  <a:lnTo>
                    <a:pt x="6377" y="131071"/>
                  </a:lnTo>
                  <a:lnTo>
                    <a:pt x="24374" y="88423"/>
                  </a:lnTo>
                  <a:lnTo>
                    <a:pt x="52290" y="52290"/>
                  </a:lnTo>
                  <a:lnTo>
                    <a:pt x="88423" y="24374"/>
                  </a:lnTo>
                  <a:lnTo>
                    <a:pt x="131071" y="6377"/>
                  </a:lnTo>
                  <a:lnTo>
                    <a:pt x="178532" y="0"/>
                  </a:lnTo>
                  <a:lnTo>
                    <a:pt x="3384025" y="0"/>
                  </a:lnTo>
                  <a:lnTo>
                    <a:pt x="3452346" y="13589"/>
                  </a:lnTo>
                  <a:lnTo>
                    <a:pt x="3510266" y="52290"/>
                  </a:lnTo>
                  <a:lnTo>
                    <a:pt x="3548967" y="110210"/>
                  </a:lnTo>
                  <a:lnTo>
                    <a:pt x="3562557" y="178531"/>
                  </a:lnTo>
                  <a:lnTo>
                    <a:pt x="3562557" y="535167"/>
                  </a:lnTo>
                  <a:lnTo>
                    <a:pt x="3556179" y="582628"/>
                  </a:lnTo>
                  <a:lnTo>
                    <a:pt x="3538182" y="625276"/>
                  </a:lnTo>
                  <a:lnTo>
                    <a:pt x="3510266" y="661409"/>
                  </a:lnTo>
                  <a:lnTo>
                    <a:pt x="3474133" y="689325"/>
                  </a:lnTo>
                  <a:lnTo>
                    <a:pt x="3431486" y="707322"/>
                  </a:lnTo>
                  <a:lnTo>
                    <a:pt x="3384025" y="713699"/>
                  </a:lnTo>
                  <a:close/>
                </a:path>
              </a:pathLst>
            </a:custGeom>
            <a:solidFill>
              <a:srgbClr val="FFD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57919" y="2158540"/>
            <a:ext cx="1731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organization-</a:t>
            </a:r>
            <a:r>
              <a:rPr sz="2000" spc="10" dirty="0">
                <a:solidFill>
                  <a:srgbClr val="434343"/>
                </a:solidFill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42970" y="4370015"/>
            <a:ext cx="3559175" cy="2713355"/>
            <a:chOff x="1242970" y="4370015"/>
            <a:chExt cx="3559175" cy="2713355"/>
          </a:xfrm>
        </p:grpSpPr>
        <p:sp>
          <p:nvSpPr>
            <p:cNvPr id="11" name="object 11"/>
            <p:cNvSpPr/>
            <p:nvPr/>
          </p:nvSpPr>
          <p:spPr>
            <a:xfrm>
              <a:off x="3288114" y="4370015"/>
              <a:ext cx="1513840" cy="645160"/>
            </a:xfrm>
            <a:custGeom>
              <a:avLst/>
              <a:gdLst/>
              <a:ahLst/>
              <a:cxnLst/>
              <a:rect l="l" t="t" r="r" b="b"/>
              <a:pathLst>
                <a:path w="1513839" h="645160">
                  <a:moveTo>
                    <a:pt x="1406288" y="644999"/>
                  </a:moveTo>
                  <a:lnTo>
                    <a:pt x="107502" y="644999"/>
                  </a:lnTo>
                  <a:lnTo>
                    <a:pt x="65657" y="636551"/>
                  </a:lnTo>
                  <a:lnTo>
                    <a:pt x="31486" y="613513"/>
                  </a:lnTo>
                  <a:lnTo>
                    <a:pt x="8448" y="579342"/>
                  </a:lnTo>
                  <a:lnTo>
                    <a:pt x="0" y="537497"/>
                  </a:lnTo>
                  <a:lnTo>
                    <a:pt x="0" y="107502"/>
                  </a:lnTo>
                  <a:lnTo>
                    <a:pt x="8448" y="65657"/>
                  </a:lnTo>
                  <a:lnTo>
                    <a:pt x="31486" y="31486"/>
                  </a:lnTo>
                  <a:lnTo>
                    <a:pt x="65657" y="8448"/>
                  </a:lnTo>
                  <a:lnTo>
                    <a:pt x="107502" y="0"/>
                  </a:lnTo>
                  <a:lnTo>
                    <a:pt x="1406288" y="0"/>
                  </a:lnTo>
                  <a:lnTo>
                    <a:pt x="1447428" y="8183"/>
                  </a:lnTo>
                  <a:lnTo>
                    <a:pt x="1482304" y="31486"/>
                  </a:lnTo>
                  <a:lnTo>
                    <a:pt x="1505608" y="66362"/>
                  </a:lnTo>
                  <a:lnTo>
                    <a:pt x="1513790" y="107502"/>
                  </a:lnTo>
                  <a:lnTo>
                    <a:pt x="1513790" y="537497"/>
                  </a:lnTo>
                  <a:lnTo>
                    <a:pt x="1505342" y="579342"/>
                  </a:lnTo>
                  <a:lnTo>
                    <a:pt x="1482304" y="613513"/>
                  </a:lnTo>
                  <a:lnTo>
                    <a:pt x="1448133" y="636551"/>
                  </a:lnTo>
                  <a:lnTo>
                    <a:pt x="1406288" y="644999"/>
                  </a:lnTo>
                  <a:close/>
                </a:path>
              </a:pathLst>
            </a:custGeom>
            <a:solidFill>
              <a:srgbClr val="F9D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2970" y="6077412"/>
              <a:ext cx="1734185" cy="1006475"/>
            </a:xfrm>
            <a:custGeom>
              <a:avLst/>
              <a:gdLst/>
              <a:ahLst/>
              <a:cxnLst/>
              <a:rect l="l" t="t" r="r" b="b"/>
              <a:pathLst>
                <a:path w="1734185" h="1006475">
                  <a:moveTo>
                    <a:pt x="1649538" y="1005899"/>
                  </a:moveTo>
                  <a:lnTo>
                    <a:pt x="84254" y="1005899"/>
                  </a:lnTo>
                  <a:lnTo>
                    <a:pt x="51458" y="999278"/>
                  </a:lnTo>
                  <a:lnTo>
                    <a:pt x="24677" y="981221"/>
                  </a:lnTo>
                  <a:lnTo>
                    <a:pt x="6621" y="954440"/>
                  </a:lnTo>
                  <a:lnTo>
                    <a:pt x="0" y="921645"/>
                  </a:lnTo>
                  <a:lnTo>
                    <a:pt x="0" y="84254"/>
                  </a:lnTo>
                  <a:lnTo>
                    <a:pt x="6621" y="51458"/>
                  </a:lnTo>
                  <a:lnTo>
                    <a:pt x="24677" y="24677"/>
                  </a:lnTo>
                  <a:lnTo>
                    <a:pt x="51458" y="6621"/>
                  </a:lnTo>
                  <a:lnTo>
                    <a:pt x="84254" y="0"/>
                  </a:lnTo>
                  <a:lnTo>
                    <a:pt x="1649538" y="0"/>
                  </a:lnTo>
                  <a:lnTo>
                    <a:pt x="1696283" y="14155"/>
                  </a:lnTo>
                  <a:lnTo>
                    <a:pt x="1727379" y="52011"/>
                  </a:lnTo>
                  <a:lnTo>
                    <a:pt x="1733793" y="84254"/>
                  </a:lnTo>
                  <a:lnTo>
                    <a:pt x="1733793" y="921645"/>
                  </a:lnTo>
                  <a:lnTo>
                    <a:pt x="1727171" y="954440"/>
                  </a:lnTo>
                  <a:lnTo>
                    <a:pt x="1709115" y="981221"/>
                  </a:lnTo>
                  <a:lnTo>
                    <a:pt x="1682334" y="999278"/>
                  </a:lnTo>
                  <a:lnTo>
                    <a:pt x="1649538" y="1005899"/>
                  </a:lnTo>
                  <a:close/>
                </a:path>
              </a:pathLst>
            </a:custGeom>
            <a:solidFill>
              <a:srgbClr val="3940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17887" y="6077443"/>
            <a:ext cx="1184275" cy="9436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 algn="ctr">
              <a:lnSpc>
                <a:spcPct val="119700"/>
              </a:lnSpc>
              <a:spcBef>
                <a:spcPts val="5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package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ID: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Property_1: </a:t>
            </a: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hash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42970" y="4375207"/>
            <a:ext cx="3562985" cy="2708275"/>
            <a:chOff x="1242970" y="4375207"/>
            <a:chExt cx="3562985" cy="2708275"/>
          </a:xfrm>
        </p:grpSpPr>
        <p:sp>
          <p:nvSpPr>
            <p:cNvPr id="15" name="object 15"/>
            <p:cNvSpPr/>
            <p:nvPr/>
          </p:nvSpPr>
          <p:spPr>
            <a:xfrm>
              <a:off x="1242970" y="4375207"/>
              <a:ext cx="1513840" cy="645160"/>
            </a:xfrm>
            <a:custGeom>
              <a:avLst/>
              <a:gdLst/>
              <a:ahLst/>
              <a:cxnLst/>
              <a:rect l="l" t="t" r="r" b="b"/>
              <a:pathLst>
                <a:path w="1513839" h="645160">
                  <a:moveTo>
                    <a:pt x="1406288" y="644999"/>
                  </a:moveTo>
                  <a:lnTo>
                    <a:pt x="107502" y="644999"/>
                  </a:lnTo>
                  <a:lnTo>
                    <a:pt x="65657" y="636551"/>
                  </a:lnTo>
                  <a:lnTo>
                    <a:pt x="31486" y="613513"/>
                  </a:lnTo>
                  <a:lnTo>
                    <a:pt x="8448" y="579342"/>
                  </a:lnTo>
                  <a:lnTo>
                    <a:pt x="0" y="537497"/>
                  </a:lnTo>
                  <a:lnTo>
                    <a:pt x="0" y="107502"/>
                  </a:lnTo>
                  <a:lnTo>
                    <a:pt x="8448" y="65657"/>
                  </a:lnTo>
                  <a:lnTo>
                    <a:pt x="31486" y="31486"/>
                  </a:lnTo>
                  <a:lnTo>
                    <a:pt x="65657" y="8448"/>
                  </a:lnTo>
                  <a:lnTo>
                    <a:pt x="107502" y="0"/>
                  </a:lnTo>
                  <a:lnTo>
                    <a:pt x="1406288" y="0"/>
                  </a:lnTo>
                  <a:lnTo>
                    <a:pt x="1447428" y="8183"/>
                  </a:lnTo>
                  <a:lnTo>
                    <a:pt x="1482304" y="31486"/>
                  </a:lnTo>
                  <a:lnTo>
                    <a:pt x="1505608" y="66362"/>
                  </a:lnTo>
                  <a:lnTo>
                    <a:pt x="1513791" y="107502"/>
                  </a:lnTo>
                  <a:lnTo>
                    <a:pt x="1513791" y="537497"/>
                  </a:lnTo>
                  <a:lnTo>
                    <a:pt x="1505343" y="579342"/>
                  </a:lnTo>
                  <a:lnTo>
                    <a:pt x="1482304" y="613513"/>
                  </a:lnTo>
                  <a:lnTo>
                    <a:pt x="1448133" y="636551"/>
                  </a:lnTo>
                  <a:lnTo>
                    <a:pt x="1406288" y="644999"/>
                  </a:lnTo>
                  <a:close/>
                </a:path>
              </a:pathLst>
            </a:custGeom>
            <a:solidFill>
              <a:srgbClr val="F9D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687" y="6077412"/>
              <a:ext cx="1734185" cy="1006475"/>
            </a:xfrm>
            <a:custGeom>
              <a:avLst/>
              <a:gdLst/>
              <a:ahLst/>
              <a:cxnLst/>
              <a:rect l="l" t="t" r="r" b="b"/>
              <a:pathLst>
                <a:path w="1734185" h="1006475">
                  <a:moveTo>
                    <a:pt x="1649538" y="1005899"/>
                  </a:moveTo>
                  <a:lnTo>
                    <a:pt x="84254" y="1005899"/>
                  </a:lnTo>
                  <a:lnTo>
                    <a:pt x="51458" y="999278"/>
                  </a:lnTo>
                  <a:lnTo>
                    <a:pt x="24677" y="981221"/>
                  </a:lnTo>
                  <a:lnTo>
                    <a:pt x="6621" y="954440"/>
                  </a:lnTo>
                  <a:lnTo>
                    <a:pt x="0" y="921645"/>
                  </a:lnTo>
                  <a:lnTo>
                    <a:pt x="0" y="84254"/>
                  </a:lnTo>
                  <a:lnTo>
                    <a:pt x="6621" y="51458"/>
                  </a:lnTo>
                  <a:lnTo>
                    <a:pt x="24677" y="24677"/>
                  </a:lnTo>
                  <a:lnTo>
                    <a:pt x="51458" y="6621"/>
                  </a:lnTo>
                  <a:lnTo>
                    <a:pt x="84254" y="0"/>
                  </a:lnTo>
                  <a:lnTo>
                    <a:pt x="1649538" y="0"/>
                  </a:lnTo>
                  <a:lnTo>
                    <a:pt x="1696283" y="14155"/>
                  </a:lnTo>
                  <a:lnTo>
                    <a:pt x="1727379" y="52011"/>
                  </a:lnTo>
                  <a:lnTo>
                    <a:pt x="1733792" y="84254"/>
                  </a:lnTo>
                  <a:lnTo>
                    <a:pt x="1733792" y="921645"/>
                  </a:lnTo>
                  <a:lnTo>
                    <a:pt x="1727171" y="954440"/>
                  </a:lnTo>
                  <a:lnTo>
                    <a:pt x="1709115" y="981221"/>
                  </a:lnTo>
                  <a:lnTo>
                    <a:pt x="1682334" y="999278"/>
                  </a:lnTo>
                  <a:lnTo>
                    <a:pt x="1649538" y="1005899"/>
                  </a:lnTo>
                  <a:close/>
                </a:path>
              </a:pathLst>
            </a:custGeom>
            <a:solidFill>
              <a:srgbClr val="3940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46604" y="6092683"/>
            <a:ext cx="1184275" cy="91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package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ID: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Property_1: </a:t>
            </a: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hash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42970" y="2832698"/>
            <a:ext cx="3562985" cy="1388110"/>
          </a:xfrm>
          <a:custGeom>
            <a:avLst/>
            <a:gdLst/>
            <a:ahLst/>
            <a:cxnLst/>
            <a:rect l="l" t="t" r="r" b="b"/>
            <a:pathLst>
              <a:path w="3562985" h="1388110">
                <a:moveTo>
                  <a:pt x="3415325" y="1387799"/>
                </a:moveTo>
                <a:lnTo>
                  <a:pt x="147231" y="1387799"/>
                </a:lnTo>
                <a:lnTo>
                  <a:pt x="100695" y="1380293"/>
                </a:lnTo>
                <a:lnTo>
                  <a:pt x="60278" y="1359392"/>
                </a:lnTo>
                <a:lnTo>
                  <a:pt x="28407" y="1327521"/>
                </a:lnTo>
                <a:lnTo>
                  <a:pt x="7505" y="1287104"/>
                </a:lnTo>
                <a:lnTo>
                  <a:pt x="0" y="1240568"/>
                </a:lnTo>
                <a:lnTo>
                  <a:pt x="0" y="147231"/>
                </a:lnTo>
                <a:lnTo>
                  <a:pt x="7505" y="100695"/>
                </a:lnTo>
                <a:lnTo>
                  <a:pt x="28407" y="60278"/>
                </a:lnTo>
                <a:lnTo>
                  <a:pt x="60278" y="28407"/>
                </a:lnTo>
                <a:lnTo>
                  <a:pt x="100695" y="7505"/>
                </a:lnTo>
                <a:lnTo>
                  <a:pt x="147231" y="0"/>
                </a:lnTo>
                <a:lnTo>
                  <a:pt x="3415325" y="0"/>
                </a:lnTo>
                <a:lnTo>
                  <a:pt x="3471668" y="11207"/>
                </a:lnTo>
                <a:lnTo>
                  <a:pt x="3519434" y="43123"/>
                </a:lnTo>
                <a:lnTo>
                  <a:pt x="3551349" y="90888"/>
                </a:lnTo>
                <a:lnTo>
                  <a:pt x="3562557" y="147231"/>
                </a:lnTo>
                <a:lnTo>
                  <a:pt x="3562557" y="1240568"/>
                </a:lnTo>
                <a:lnTo>
                  <a:pt x="3555051" y="1287104"/>
                </a:lnTo>
                <a:lnTo>
                  <a:pt x="3534149" y="1327521"/>
                </a:lnTo>
                <a:lnTo>
                  <a:pt x="3502278" y="1359392"/>
                </a:lnTo>
                <a:lnTo>
                  <a:pt x="3461862" y="1380293"/>
                </a:lnTo>
                <a:lnTo>
                  <a:pt x="3415325" y="1387799"/>
                </a:lnTo>
                <a:close/>
              </a:path>
            </a:pathLst>
          </a:custGeom>
          <a:solidFill>
            <a:srgbClr val="D0D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99530" y="2853245"/>
            <a:ext cx="3046730" cy="1999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6875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Chaincode</a:t>
            </a:r>
            <a:r>
              <a:rPr sz="1800" spc="180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Definition </a:t>
            </a:r>
            <a:r>
              <a:rPr sz="1800" dirty="0">
                <a:latin typeface="Arial MT"/>
                <a:cs typeface="Arial MT"/>
              </a:rPr>
              <a:t>Name:</a:t>
            </a:r>
            <a:r>
              <a:rPr sz="1800" spc="2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Property,</a:t>
            </a:r>
            <a:r>
              <a:rPr sz="1800" spc="2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version:1, </a:t>
            </a:r>
            <a:r>
              <a:rPr sz="1800" dirty="0">
                <a:latin typeface="Arial MT"/>
                <a:cs typeface="Arial MT"/>
              </a:rPr>
              <a:t>End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Policy: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(2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95" dirty="0">
                <a:latin typeface="Arial MT"/>
                <a:cs typeface="Arial MT"/>
              </a:rPr>
              <a:t>of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2),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seq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1 </a:t>
            </a:r>
            <a:r>
              <a:rPr sz="1800" spc="-20" dirty="0">
                <a:latin typeface="Arial MT"/>
                <a:cs typeface="Arial MT"/>
              </a:rPr>
              <a:t>Package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ID: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property_1:hash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800">
              <a:latin typeface="Arial MT"/>
              <a:cs typeface="Arial MT"/>
            </a:endParaRPr>
          </a:p>
          <a:p>
            <a:pPr marL="155575">
              <a:lnSpc>
                <a:spcPct val="100000"/>
              </a:lnSpc>
              <a:tabLst>
                <a:tab pos="2200275" algn="l"/>
              </a:tabLst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peer1</a:t>
            </a:r>
            <a:r>
              <a:rPr sz="2000" dirty="0">
                <a:solidFill>
                  <a:srgbClr val="434343"/>
                </a:solidFill>
                <a:latin typeface="Arial MT"/>
                <a:cs typeface="Arial MT"/>
              </a:rPr>
              <a:t>	</a:t>
            </a:r>
            <a:r>
              <a:rPr sz="3000" spc="67" baseline="1388" dirty="0">
                <a:solidFill>
                  <a:srgbClr val="434343"/>
                </a:solidFill>
                <a:latin typeface="Arial MT"/>
                <a:cs typeface="Arial MT"/>
              </a:rPr>
              <a:t>peer2</a:t>
            </a:r>
            <a:endParaRPr sz="3000" baseline="1388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17253" y="5119463"/>
            <a:ext cx="2969895" cy="828040"/>
            <a:chOff x="1517253" y="5119463"/>
            <a:chExt cx="2969895" cy="82804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7253" y="5119463"/>
              <a:ext cx="833853" cy="8275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2704" y="5119463"/>
              <a:ext cx="833853" cy="82757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310161" y="1800561"/>
            <a:ext cx="4190365" cy="5459730"/>
            <a:chOff x="5310161" y="1800561"/>
            <a:chExt cx="4190365" cy="5459730"/>
          </a:xfrm>
        </p:grpSpPr>
        <p:sp>
          <p:nvSpPr>
            <p:cNvPr id="24" name="object 24"/>
            <p:cNvSpPr/>
            <p:nvPr/>
          </p:nvSpPr>
          <p:spPr>
            <a:xfrm>
              <a:off x="5314924" y="1805323"/>
              <a:ext cx="4180840" cy="5450205"/>
            </a:xfrm>
            <a:custGeom>
              <a:avLst/>
              <a:gdLst/>
              <a:ahLst/>
              <a:cxnLst/>
              <a:rect l="l" t="t" r="r" b="b"/>
              <a:pathLst>
                <a:path w="4180840" h="5450205">
                  <a:moveTo>
                    <a:pt x="0" y="310507"/>
                  </a:moveTo>
                  <a:lnTo>
                    <a:pt x="3366" y="264622"/>
                  </a:lnTo>
                  <a:lnTo>
                    <a:pt x="13146" y="220828"/>
                  </a:lnTo>
                  <a:lnTo>
                    <a:pt x="28859" y="179605"/>
                  </a:lnTo>
                  <a:lnTo>
                    <a:pt x="50024" y="141432"/>
                  </a:lnTo>
                  <a:lnTo>
                    <a:pt x="76162" y="106791"/>
                  </a:lnTo>
                  <a:lnTo>
                    <a:pt x="106791" y="76162"/>
                  </a:lnTo>
                  <a:lnTo>
                    <a:pt x="141432" y="50024"/>
                  </a:lnTo>
                  <a:lnTo>
                    <a:pt x="179605" y="28859"/>
                  </a:lnTo>
                  <a:lnTo>
                    <a:pt x="220828" y="13146"/>
                  </a:lnTo>
                  <a:lnTo>
                    <a:pt x="264622" y="3366"/>
                  </a:lnTo>
                  <a:lnTo>
                    <a:pt x="310507" y="0"/>
                  </a:lnTo>
                  <a:lnTo>
                    <a:pt x="3869722" y="0"/>
                  </a:lnTo>
                  <a:lnTo>
                    <a:pt x="3918589" y="3868"/>
                  </a:lnTo>
                  <a:lnTo>
                    <a:pt x="3965813" y="15242"/>
                  </a:lnTo>
                  <a:lnTo>
                    <a:pt x="4010560" y="33776"/>
                  </a:lnTo>
                  <a:lnTo>
                    <a:pt x="4051994" y="59126"/>
                  </a:lnTo>
                  <a:lnTo>
                    <a:pt x="4089284" y="90945"/>
                  </a:lnTo>
                  <a:lnTo>
                    <a:pt x="4121103" y="128235"/>
                  </a:lnTo>
                  <a:lnTo>
                    <a:pt x="4146453" y="169670"/>
                  </a:lnTo>
                  <a:lnTo>
                    <a:pt x="4164987" y="214416"/>
                  </a:lnTo>
                  <a:lnTo>
                    <a:pt x="4176361" y="261640"/>
                  </a:lnTo>
                  <a:lnTo>
                    <a:pt x="4180229" y="310507"/>
                  </a:lnTo>
                  <a:lnTo>
                    <a:pt x="4180229" y="5139088"/>
                  </a:lnTo>
                  <a:lnTo>
                    <a:pt x="4176863" y="5184972"/>
                  </a:lnTo>
                  <a:lnTo>
                    <a:pt x="4167083" y="5228767"/>
                  </a:lnTo>
                  <a:lnTo>
                    <a:pt x="4151370" y="5269990"/>
                  </a:lnTo>
                  <a:lnTo>
                    <a:pt x="4130205" y="5308162"/>
                  </a:lnTo>
                  <a:lnTo>
                    <a:pt x="4104067" y="5342804"/>
                  </a:lnTo>
                  <a:lnTo>
                    <a:pt x="4073438" y="5373433"/>
                  </a:lnTo>
                  <a:lnTo>
                    <a:pt x="4038796" y="5399571"/>
                  </a:lnTo>
                  <a:lnTo>
                    <a:pt x="4000624" y="5420736"/>
                  </a:lnTo>
                  <a:lnTo>
                    <a:pt x="3959401" y="5436449"/>
                  </a:lnTo>
                  <a:lnTo>
                    <a:pt x="3915607" y="5446229"/>
                  </a:lnTo>
                  <a:lnTo>
                    <a:pt x="3869722" y="5449595"/>
                  </a:lnTo>
                  <a:lnTo>
                    <a:pt x="310507" y="5449595"/>
                  </a:lnTo>
                  <a:lnTo>
                    <a:pt x="264622" y="5446229"/>
                  </a:lnTo>
                  <a:lnTo>
                    <a:pt x="220828" y="5436449"/>
                  </a:lnTo>
                  <a:lnTo>
                    <a:pt x="179605" y="5420736"/>
                  </a:lnTo>
                  <a:lnTo>
                    <a:pt x="141432" y="5399571"/>
                  </a:lnTo>
                  <a:lnTo>
                    <a:pt x="106791" y="5373433"/>
                  </a:lnTo>
                  <a:lnTo>
                    <a:pt x="76162" y="5342804"/>
                  </a:lnTo>
                  <a:lnTo>
                    <a:pt x="50024" y="5308162"/>
                  </a:lnTo>
                  <a:lnTo>
                    <a:pt x="28859" y="5269990"/>
                  </a:lnTo>
                  <a:lnTo>
                    <a:pt x="13146" y="5228767"/>
                  </a:lnTo>
                  <a:lnTo>
                    <a:pt x="3366" y="5184972"/>
                  </a:lnTo>
                  <a:lnTo>
                    <a:pt x="0" y="5139088"/>
                  </a:lnTo>
                  <a:lnTo>
                    <a:pt x="0" y="310507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13817" y="1976909"/>
              <a:ext cx="3562985" cy="713740"/>
            </a:xfrm>
            <a:custGeom>
              <a:avLst/>
              <a:gdLst/>
              <a:ahLst/>
              <a:cxnLst/>
              <a:rect l="l" t="t" r="r" b="b"/>
              <a:pathLst>
                <a:path w="3562984" h="713739">
                  <a:moveTo>
                    <a:pt x="3384025" y="713699"/>
                  </a:moveTo>
                  <a:lnTo>
                    <a:pt x="178531" y="713699"/>
                  </a:lnTo>
                  <a:lnTo>
                    <a:pt x="131071" y="707322"/>
                  </a:lnTo>
                  <a:lnTo>
                    <a:pt x="88423" y="689325"/>
                  </a:lnTo>
                  <a:lnTo>
                    <a:pt x="52290" y="661409"/>
                  </a:lnTo>
                  <a:lnTo>
                    <a:pt x="24374" y="625276"/>
                  </a:lnTo>
                  <a:lnTo>
                    <a:pt x="6377" y="582628"/>
                  </a:lnTo>
                  <a:lnTo>
                    <a:pt x="0" y="535167"/>
                  </a:lnTo>
                  <a:lnTo>
                    <a:pt x="0" y="178531"/>
                  </a:lnTo>
                  <a:lnTo>
                    <a:pt x="6377" y="131071"/>
                  </a:lnTo>
                  <a:lnTo>
                    <a:pt x="24374" y="88423"/>
                  </a:lnTo>
                  <a:lnTo>
                    <a:pt x="52290" y="52290"/>
                  </a:lnTo>
                  <a:lnTo>
                    <a:pt x="88423" y="24374"/>
                  </a:lnTo>
                  <a:lnTo>
                    <a:pt x="131071" y="6377"/>
                  </a:lnTo>
                  <a:lnTo>
                    <a:pt x="178531" y="0"/>
                  </a:lnTo>
                  <a:lnTo>
                    <a:pt x="3384025" y="0"/>
                  </a:lnTo>
                  <a:lnTo>
                    <a:pt x="3452346" y="13589"/>
                  </a:lnTo>
                  <a:lnTo>
                    <a:pt x="3510266" y="52290"/>
                  </a:lnTo>
                  <a:lnTo>
                    <a:pt x="3548967" y="110210"/>
                  </a:lnTo>
                  <a:lnTo>
                    <a:pt x="3562556" y="178531"/>
                  </a:lnTo>
                  <a:lnTo>
                    <a:pt x="3562556" y="535167"/>
                  </a:lnTo>
                  <a:lnTo>
                    <a:pt x="3556179" y="582628"/>
                  </a:lnTo>
                  <a:lnTo>
                    <a:pt x="3538182" y="625276"/>
                  </a:lnTo>
                  <a:lnTo>
                    <a:pt x="3510266" y="661409"/>
                  </a:lnTo>
                  <a:lnTo>
                    <a:pt x="3474133" y="689325"/>
                  </a:lnTo>
                  <a:lnTo>
                    <a:pt x="3431486" y="707322"/>
                  </a:lnTo>
                  <a:lnTo>
                    <a:pt x="3384025" y="713699"/>
                  </a:lnTo>
                  <a:close/>
                </a:path>
              </a:pathLst>
            </a:custGeom>
            <a:solidFill>
              <a:srgbClr val="FFD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528766" y="2158500"/>
            <a:ext cx="1731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organization-</a:t>
            </a:r>
            <a:r>
              <a:rPr sz="2000" spc="10" dirty="0">
                <a:solidFill>
                  <a:srgbClr val="434343"/>
                </a:solidFill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33695" y="4369950"/>
            <a:ext cx="3559175" cy="2713355"/>
            <a:chOff x="5633695" y="4369950"/>
            <a:chExt cx="3559175" cy="2713355"/>
          </a:xfrm>
        </p:grpSpPr>
        <p:sp>
          <p:nvSpPr>
            <p:cNvPr id="28" name="object 28"/>
            <p:cNvSpPr/>
            <p:nvPr/>
          </p:nvSpPr>
          <p:spPr>
            <a:xfrm>
              <a:off x="7678837" y="4369950"/>
              <a:ext cx="1513840" cy="645160"/>
            </a:xfrm>
            <a:custGeom>
              <a:avLst/>
              <a:gdLst/>
              <a:ahLst/>
              <a:cxnLst/>
              <a:rect l="l" t="t" r="r" b="b"/>
              <a:pathLst>
                <a:path w="1513840" h="645160">
                  <a:moveTo>
                    <a:pt x="1406288" y="644999"/>
                  </a:moveTo>
                  <a:lnTo>
                    <a:pt x="107502" y="644999"/>
                  </a:lnTo>
                  <a:lnTo>
                    <a:pt x="65657" y="636551"/>
                  </a:lnTo>
                  <a:lnTo>
                    <a:pt x="31486" y="613513"/>
                  </a:lnTo>
                  <a:lnTo>
                    <a:pt x="8448" y="579342"/>
                  </a:lnTo>
                  <a:lnTo>
                    <a:pt x="0" y="537497"/>
                  </a:lnTo>
                  <a:lnTo>
                    <a:pt x="0" y="107502"/>
                  </a:lnTo>
                  <a:lnTo>
                    <a:pt x="8448" y="65657"/>
                  </a:lnTo>
                  <a:lnTo>
                    <a:pt x="31486" y="31486"/>
                  </a:lnTo>
                  <a:lnTo>
                    <a:pt x="65657" y="8448"/>
                  </a:lnTo>
                  <a:lnTo>
                    <a:pt x="107502" y="0"/>
                  </a:lnTo>
                  <a:lnTo>
                    <a:pt x="1406288" y="0"/>
                  </a:lnTo>
                  <a:lnTo>
                    <a:pt x="1447428" y="8183"/>
                  </a:lnTo>
                  <a:lnTo>
                    <a:pt x="1482304" y="31486"/>
                  </a:lnTo>
                  <a:lnTo>
                    <a:pt x="1505608" y="66362"/>
                  </a:lnTo>
                  <a:lnTo>
                    <a:pt x="1513791" y="107502"/>
                  </a:lnTo>
                  <a:lnTo>
                    <a:pt x="1513791" y="537497"/>
                  </a:lnTo>
                  <a:lnTo>
                    <a:pt x="1505343" y="579342"/>
                  </a:lnTo>
                  <a:lnTo>
                    <a:pt x="1482304" y="613513"/>
                  </a:lnTo>
                  <a:lnTo>
                    <a:pt x="1448133" y="636551"/>
                  </a:lnTo>
                  <a:lnTo>
                    <a:pt x="1406288" y="644999"/>
                  </a:lnTo>
                  <a:close/>
                </a:path>
              </a:pathLst>
            </a:custGeom>
            <a:solidFill>
              <a:srgbClr val="F9D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33695" y="6077349"/>
              <a:ext cx="1734185" cy="1006475"/>
            </a:xfrm>
            <a:custGeom>
              <a:avLst/>
              <a:gdLst/>
              <a:ahLst/>
              <a:cxnLst/>
              <a:rect l="l" t="t" r="r" b="b"/>
              <a:pathLst>
                <a:path w="1734184" h="1006475">
                  <a:moveTo>
                    <a:pt x="1649538" y="1005899"/>
                  </a:moveTo>
                  <a:lnTo>
                    <a:pt x="84253" y="1005899"/>
                  </a:lnTo>
                  <a:lnTo>
                    <a:pt x="51458" y="999278"/>
                  </a:lnTo>
                  <a:lnTo>
                    <a:pt x="24677" y="981222"/>
                  </a:lnTo>
                  <a:lnTo>
                    <a:pt x="6621" y="954441"/>
                  </a:lnTo>
                  <a:lnTo>
                    <a:pt x="0" y="921645"/>
                  </a:lnTo>
                  <a:lnTo>
                    <a:pt x="0" y="84254"/>
                  </a:lnTo>
                  <a:lnTo>
                    <a:pt x="6621" y="51458"/>
                  </a:lnTo>
                  <a:lnTo>
                    <a:pt x="24677" y="24677"/>
                  </a:lnTo>
                  <a:lnTo>
                    <a:pt x="51458" y="6621"/>
                  </a:lnTo>
                  <a:lnTo>
                    <a:pt x="84253" y="0"/>
                  </a:lnTo>
                  <a:lnTo>
                    <a:pt x="1649538" y="0"/>
                  </a:lnTo>
                  <a:lnTo>
                    <a:pt x="1696282" y="14155"/>
                  </a:lnTo>
                  <a:lnTo>
                    <a:pt x="1727379" y="52011"/>
                  </a:lnTo>
                  <a:lnTo>
                    <a:pt x="1733792" y="84254"/>
                  </a:lnTo>
                  <a:lnTo>
                    <a:pt x="1733792" y="921645"/>
                  </a:lnTo>
                  <a:lnTo>
                    <a:pt x="1727171" y="954441"/>
                  </a:lnTo>
                  <a:lnTo>
                    <a:pt x="1709115" y="981222"/>
                  </a:lnTo>
                  <a:lnTo>
                    <a:pt x="1682334" y="999278"/>
                  </a:lnTo>
                  <a:lnTo>
                    <a:pt x="1649538" y="1005899"/>
                  </a:lnTo>
                  <a:close/>
                </a:path>
              </a:pathLst>
            </a:custGeom>
            <a:solidFill>
              <a:srgbClr val="3940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908611" y="6077380"/>
            <a:ext cx="1184275" cy="9436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 algn="ctr">
              <a:lnSpc>
                <a:spcPct val="119700"/>
              </a:lnSpc>
              <a:spcBef>
                <a:spcPts val="5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package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ID: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Property_1: </a:t>
            </a: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hash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633747" y="4375143"/>
            <a:ext cx="3669029" cy="2708275"/>
            <a:chOff x="5633747" y="4375143"/>
            <a:chExt cx="3669029" cy="2708275"/>
          </a:xfrm>
        </p:grpSpPr>
        <p:sp>
          <p:nvSpPr>
            <p:cNvPr id="32" name="object 32"/>
            <p:cNvSpPr/>
            <p:nvPr/>
          </p:nvSpPr>
          <p:spPr>
            <a:xfrm>
              <a:off x="5633747" y="4375143"/>
              <a:ext cx="1513840" cy="645160"/>
            </a:xfrm>
            <a:custGeom>
              <a:avLst/>
              <a:gdLst/>
              <a:ahLst/>
              <a:cxnLst/>
              <a:rect l="l" t="t" r="r" b="b"/>
              <a:pathLst>
                <a:path w="1513840" h="645160">
                  <a:moveTo>
                    <a:pt x="1406289" y="644999"/>
                  </a:moveTo>
                  <a:lnTo>
                    <a:pt x="107501" y="644999"/>
                  </a:lnTo>
                  <a:lnTo>
                    <a:pt x="65657" y="636551"/>
                  </a:lnTo>
                  <a:lnTo>
                    <a:pt x="31486" y="613513"/>
                  </a:lnTo>
                  <a:lnTo>
                    <a:pt x="8448" y="579342"/>
                  </a:lnTo>
                  <a:lnTo>
                    <a:pt x="0" y="537497"/>
                  </a:lnTo>
                  <a:lnTo>
                    <a:pt x="0" y="107502"/>
                  </a:lnTo>
                  <a:lnTo>
                    <a:pt x="8448" y="65657"/>
                  </a:lnTo>
                  <a:lnTo>
                    <a:pt x="31486" y="31486"/>
                  </a:lnTo>
                  <a:lnTo>
                    <a:pt x="65657" y="8448"/>
                  </a:lnTo>
                  <a:lnTo>
                    <a:pt x="107501" y="0"/>
                  </a:lnTo>
                  <a:lnTo>
                    <a:pt x="1406289" y="0"/>
                  </a:lnTo>
                  <a:lnTo>
                    <a:pt x="1447428" y="8183"/>
                  </a:lnTo>
                  <a:lnTo>
                    <a:pt x="1482303" y="31486"/>
                  </a:lnTo>
                  <a:lnTo>
                    <a:pt x="1505607" y="66362"/>
                  </a:lnTo>
                  <a:lnTo>
                    <a:pt x="1513790" y="107502"/>
                  </a:lnTo>
                  <a:lnTo>
                    <a:pt x="1513790" y="537497"/>
                  </a:lnTo>
                  <a:lnTo>
                    <a:pt x="1505342" y="579342"/>
                  </a:lnTo>
                  <a:lnTo>
                    <a:pt x="1482304" y="613513"/>
                  </a:lnTo>
                  <a:lnTo>
                    <a:pt x="1448133" y="636551"/>
                  </a:lnTo>
                  <a:lnTo>
                    <a:pt x="1406289" y="644999"/>
                  </a:lnTo>
                  <a:close/>
                </a:path>
              </a:pathLst>
            </a:custGeom>
            <a:solidFill>
              <a:srgbClr val="F9D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68835" y="6077349"/>
              <a:ext cx="1734185" cy="1006475"/>
            </a:xfrm>
            <a:custGeom>
              <a:avLst/>
              <a:gdLst/>
              <a:ahLst/>
              <a:cxnLst/>
              <a:rect l="l" t="t" r="r" b="b"/>
              <a:pathLst>
                <a:path w="1734184" h="1006475">
                  <a:moveTo>
                    <a:pt x="1649538" y="1005899"/>
                  </a:moveTo>
                  <a:lnTo>
                    <a:pt x="84253" y="1005899"/>
                  </a:lnTo>
                  <a:lnTo>
                    <a:pt x="51458" y="999278"/>
                  </a:lnTo>
                  <a:lnTo>
                    <a:pt x="24677" y="981222"/>
                  </a:lnTo>
                  <a:lnTo>
                    <a:pt x="6621" y="954441"/>
                  </a:lnTo>
                  <a:lnTo>
                    <a:pt x="0" y="921645"/>
                  </a:lnTo>
                  <a:lnTo>
                    <a:pt x="0" y="84254"/>
                  </a:lnTo>
                  <a:lnTo>
                    <a:pt x="6621" y="51458"/>
                  </a:lnTo>
                  <a:lnTo>
                    <a:pt x="24677" y="24677"/>
                  </a:lnTo>
                  <a:lnTo>
                    <a:pt x="51458" y="6621"/>
                  </a:lnTo>
                  <a:lnTo>
                    <a:pt x="84253" y="0"/>
                  </a:lnTo>
                  <a:lnTo>
                    <a:pt x="1649538" y="0"/>
                  </a:lnTo>
                  <a:lnTo>
                    <a:pt x="1696282" y="14155"/>
                  </a:lnTo>
                  <a:lnTo>
                    <a:pt x="1727379" y="52011"/>
                  </a:lnTo>
                  <a:lnTo>
                    <a:pt x="1733792" y="84254"/>
                  </a:lnTo>
                  <a:lnTo>
                    <a:pt x="1733792" y="921645"/>
                  </a:lnTo>
                  <a:lnTo>
                    <a:pt x="1727171" y="954441"/>
                  </a:lnTo>
                  <a:lnTo>
                    <a:pt x="1709115" y="981222"/>
                  </a:lnTo>
                  <a:lnTo>
                    <a:pt x="1682334" y="999278"/>
                  </a:lnTo>
                  <a:lnTo>
                    <a:pt x="1649538" y="1005899"/>
                  </a:lnTo>
                  <a:close/>
                </a:path>
              </a:pathLst>
            </a:custGeom>
            <a:solidFill>
              <a:srgbClr val="3940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843751" y="6092620"/>
            <a:ext cx="1184275" cy="91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package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ID: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Property_1: </a:t>
            </a: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hash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33686" y="2860300"/>
            <a:ext cx="3562985" cy="1360805"/>
          </a:xfrm>
          <a:custGeom>
            <a:avLst/>
            <a:gdLst/>
            <a:ahLst/>
            <a:cxnLst/>
            <a:rect l="l" t="t" r="r" b="b"/>
            <a:pathLst>
              <a:path w="3562984" h="1360804">
                <a:moveTo>
                  <a:pt x="3418253" y="1360199"/>
                </a:moveTo>
                <a:lnTo>
                  <a:pt x="144303" y="1360199"/>
                </a:lnTo>
                <a:lnTo>
                  <a:pt x="98692" y="1352843"/>
                </a:lnTo>
                <a:lnTo>
                  <a:pt x="59079" y="1332357"/>
                </a:lnTo>
                <a:lnTo>
                  <a:pt x="27842" y="1301120"/>
                </a:lnTo>
                <a:lnTo>
                  <a:pt x="7356" y="1261507"/>
                </a:lnTo>
                <a:lnTo>
                  <a:pt x="0" y="1215896"/>
                </a:lnTo>
                <a:lnTo>
                  <a:pt x="0" y="144303"/>
                </a:lnTo>
                <a:lnTo>
                  <a:pt x="7356" y="98692"/>
                </a:lnTo>
                <a:lnTo>
                  <a:pt x="27842" y="59079"/>
                </a:lnTo>
                <a:lnTo>
                  <a:pt x="59079" y="27842"/>
                </a:lnTo>
                <a:lnTo>
                  <a:pt x="98692" y="7356"/>
                </a:lnTo>
                <a:lnTo>
                  <a:pt x="144303" y="0"/>
                </a:lnTo>
                <a:lnTo>
                  <a:pt x="3418253" y="0"/>
                </a:lnTo>
                <a:lnTo>
                  <a:pt x="3473476" y="10984"/>
                </a:lnTo>
                <a:lnTo>
                  <a:pt x="3520291" y="42265"/>
                </a:lnTo>
                <a:lnTo>
                  <a:pt x="3551572" y="89080"/>
                </a:lnTo>
                <a:lnTo>
                  <a:pt x="3562556" y="144303"/>
                </a:lnTo>
                <a:lnTo>
                  <a:pt x="3562556" y="1215896"/>
                </a:lnTo>
                <a:lnTo>
                  <a:pt x="3555200" y="1261507"/>
                </a:lnTo>
                <a:lnTo>
                  <a:pt x="3534714" y="1301120"/>
                </a:lnTo>
                <a:lnTo>
                  <a:pt x="3503477" y="1332357"/>
                </a:lnTo>
                <a:lnTo>
                  <a:pt x="3463864" y="1352843"/>
                </a:lnTo>
                <a:lnTo>
                  <a:pt x="3418253" y="1360199"/>
                </a:lnTo>
                <a:close/>
              </a:path>
            </a:pathLst>
          </a:custGeom>
          <a:solidFill>
            <a:srgbClr val="D0D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890246" y="2867045"/>
            <a:ext cx="3046730" cy="198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6875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Chaincode</a:t>
            </a:r>
            <a:r>
              <a:rPr sz="1800" spc="180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Definition </a:t>
            </a:r>
            <a:r>
              <a:rPr sz="1800" dirty="0">
                <a:latin typeface="Arial MT"/>
                <a:cs typeface="Arial MT"/>
              </a:rPr>
              <a:t>Name:</a:t>
            </a:r>
            <a:r>
              <a:rPr sz="1800" spc="2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Property,</a:t>
            </a:r>
            <a:r>
              <a:rPr sz="1800" spc="2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version:1, </a:t>
            </a:r>
            <a:r>
              <a:rPr sz="1800" dirty="0">
                <a:latin typeface="Arial MT"/>
                <a:cs typeface="Arial MT"/>
              </a:rPr>
              <a:t>End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Policy: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(2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95" dirty="0">
                <a:latin typeface="Arial MT"/>
                <a:cs typeface="Arial MT"/>
              </a:rPr>
              <a:t>of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2),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seq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1 </a:t>
            </a:r>
            <a:r>
              <a:rPr sz="1800" spc="-20" dirty="0">
                <a:latin typeface="Arial MT"/>
                <a:cs typeface="Arial MT"/>
              </a:rPr>
              <a:t>Package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ID: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property_1:hash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800">
              <a:latin typeface="Arial MT"/>
              <a:cs typeface="Arial MT"/>
            </a:endParaRPr>
          </a:p>
          <a:p>
            <a:pPr marL="155575">
              <a:lnSpc>
                <a:spcPct val="100000"/>
              </a:lnSpc>
              <a:tabLst>
                <a:tab pos="2200275" algn="l"/>
              </a:tabLst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peer1</a:t>
            </a:r>
            <a:r>
              <a:rPr sz="2000" dirty="0">
                <a:solidFill>
                  <a:srgbClr val="434343"/>
                </a:solidFill>
                <a:latin typeface="Arial MT"/>
                <a:cs typeface="Arial MT"/>
              </a:rPr>
              <a:t>	</a:t>
            </a:r>
            <a:r>
              <a:rPr sz="3000" spc="67" baseline="1388" dirty="0">
                <a:solidFill>
                  <a:srgbClr val="434343"/>
                </a:solidFill>
                <a:latin typeface="Arial MT"/>
                <a:cs typeface="Arial MT"/>
              </a:rPr>
              <a:t>peer2</a:t>
            </a:r>
            <a:endParaRPr sz="3000" baseline="1388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951785" y="5119423"/>
            <a:ext cx="2831465" cy="828040"/>
            <a:chOff x="5951785" y="5119423"/>
            <a:chExt cx="2831465" cy="828040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1785" y="5119423"/>
              <a:ext cx="833853" cy="82757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336" y="5119475"/>
              <a:ext cx="782299" cy="827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1695"/>
            <a:ext cx="15392400" cy="996758"/>
          </a:xfrm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462915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Commit</a:t>
            </a:r>
            <a:r>
              <a:rPr spc="-175" dirty="0"/>
              <a:t> </a:t>
            </a:r>
            <a:r>
              <a:rPr spc="-190" dirty="0"/>
              <a:t>Chaincode</a:t>
            </a:r>
            <a:r>
              <a:rPr spc="-180" dirty="0"/>
              <a:t> </a:t>
            </a:r>
            <a:r>
              <a:rPr spc="-55" dirty="0"/>
              <a:t>Definition</a:t>
            </a:r>
          </a:p>
        </p:txBody>
      </p:sp>
      <p:sp>
        <p:nvSpPr>
          <p:cNvPr id="4" name="object 4"/>
          <p:cNvSpPr/>
          <p:nvPr/>
        </p:nvSpPr>
        <p:spPr>
          <a:xfrm>
            <a:off x="3199125" y="1342011"/>
            <a:ext cx="10811510" cy="965200"/>
          </a:xfrm>
          <a:custGeom>
            <a:avLst/>
            <a:gdLst/>
            <a:ahLst/>
            <a:cxnLst/>
            <a:rect l="l" t="t" r="r" b="b"/>
            <a:pathLst>
              <a:path w="10811510" h="965200">
                <a:moveTo>
                  <a:pt x="0" y="163246"/>
                </a:moveTo>
                <a:lnTo>
                  <a:pt x="5831" y="119849"/>
                </a:lnTo>
                <a:lnTo>
                  <a:pt x="22287" y="80852"/>
                </a:lnTo>
                <a:lnTo>
                  <a:pt x="47813" y="47813"/>
                </a:lnTo>
                <a:lnTo>
                  <a:pt x="80852" y="22287"/>
                </a:lnTo>
                <a:lnTo>
                  <a:pt x="119849" y="5831"/>
                </a:lnTo>
                <a:lnTo>
                  <a:pt x="163246" y="0"/>
                </a:lnTo>
                <a:lnTo>
                  <a:pt x="10647852" y="0"/>
                </a:lnTo>
                <a:lnTo>
                  <a:pt x="10710325" y="12426"/>
                </a:lnTo>
                <a:lnTo>
                  <a:pt x="10763285" y="47813"/>
                </a:lnTo>
                <a:lnTo>
                  <a:pt x="10798673" y="100774"/>
                </a:lnTo>
                <a:lnTo>
                  <a:pt x="10811099" y="163246"/>
                </a:lnTo>
                <a:lnTo>
                  <a:pt x="10811099" y="801853"/>
                </a:lnTo>
                <a:lnTo>
                  <a:pt x="10805268" y="845250"/>
                </a:lnTo>
                <a:lnTo>
                  <a:pt x="10788812" y="884247"/>
                </a:lnTo>
                <a:lnTo>
                  <a:pt x="10763286" y="917286"/>
                </a:lnTo>
                <a:lnTo>
                  <a:pt x="10730246" y="942812"/>
                </a:lnTo>
                <a:lnTo>
                  <a:pt x="10691250" y="959268"/>
                </a:lnTo>
                <a:lnTo>
                  <a:pt x="10647852" y="965100"/>
                </a:lnTo>
                <a:lnTo>
                  <a:pt x="163246" y="965100"/>
                </a:lnTo>
                <a:lnTo>
                  <a:pt x="119849" y="959268"/>
                </a:lnTo>
                <a:lnTo>
                  <a:pt x="80852" y="942812"/>
                </a:lnTo>
                <a:lnTo>
                  <a:pt x="47813" y="917286"/>
                </a:lnTo>
                <a:lnTo>
                  <a:pt x="22287" y="884247"/>
                </a:lnTo>
                <a:lnTo>
                  <a:pt x="5831" y="845250"/>
                </a:lnTo>
                <a:lnTo>
                  <a:pt x="0" y="801853"/>
                </a:lnTo>
                <a:lnTo>
                  <a:pt x="0" y="163246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91438" y="1389967"/>
            <a:ext cx="991679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One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admins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organization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(1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or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2)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commits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definition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channel</a:t>
            </a:r>
            <a:r>
              <a:rPr sz="2200" spc="-10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41012" y="1580550"/>
            <a:ext cx="1196975" cy="488315"/>
            <a:chOff x="2241012" y="1580550"/>
            <a:chExt cx="1196975" cy="488315"/>
          </a:xfrm>
        </p:grpSpPr>
        <p:sp>
          <p:nvSpPr>
            <p:cNvPr id="7" name="object 7"/>
            <p:cNvSpPr/>
            <p:nvPr/>
          </p:nvSpPr>
          <p:spPr>
            <a:xfrm>
              <a:off x="2245774" y="1585313"/>
              <a:ext cx="1187450" cy="478790"/>
            </a:xfrm>
            <a:custGeom>
              <a:avLst/>
              <a:gdLst/>
              <a:ahLst/>
              <a:cxnLst/>
              <a:rect l="l" t="t" r="r" b="b"/>
              <a:pathLst>
                <a:path w="1187450" h="478789">
                  <a:moveTo>
                    <a:pt x="1082418" y="478499"/>
                  </a:moveTo>
                  <a:lnTo>
                    <a:pt x="104681" y="478499"/>
                  </a:lnTo>
                  <a:lnTo>
                    <a:pt x="63934" y="470273"/>
                  </a:lnTo>
                  <a:lnTo>
                    <a:pt x="30660" y="447839"/>
                  </a:lnTo>
                  <a:lnTo>
                    <a:pt x="8226" y="414565"/>
                  </a:lnTo>
                  <a:lnTo>
                    <a:pt x="0" y="373818"/>
                  </a:lnTo>
                  <a:lnTo>
                    <a:pt x="0" y="104681"/>
                  </a:lnTo>
                  <a:lnTo>
                    <a:pt x="8226" y="63934"/>
                  </a:lnTo>
                  <a:lnTo>
                    <a:pt x="30660" y="30660"/>
                  </a:lnTo>
                  <a:lnTo>
                    <a:pt x="63934" y="8226"/>
                  </a:lnTo>
                  <a:lnTo>
                    <a:pt x="104681" y="0"/>
                  </a:lnTo>
                  <a:lnTo>
                    <a:pt x="1082418" y="0"/>
                  </a:lnTo>
                  <a:lnTo>
                    <a:pt x="1122478" y="7968"/>
                  </a:lnTo>
                  <a:lnTo>
                    <a:pt x="1156439" y="30660"/>
                  </a:lnTo>
                  <a:lnTo>
                    <a:pt x="1179131" y="64621"/>
                  </a:lnTo>
                  <a:lnTo>
                    <a:pt x="1187099" y="104681"/>
                  </a:lnTo>
                  <a:lnTo>
                    <a:pt x="1187099" y="373818"/>
                  </a:lnTo>
                  <a:lnTo>
                    <a:pt x="1178873" y="414565"/>
                  </a:lnTo>
                  <a:lnTo>
                    <a:pt x="1156439" y="447839"/>
                  </a:lnTo>
                  <a:lnTo>
                    <a:pt x="1123165" y="470273"/>
                  </a:lnTo>
                  <a:lnTo>
                    <a:pt x="1082418" y="478499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5774" y="1585313"/>
              <a:ext cx="1187450" cy="478790"/>
            </a:xfrm>
            <a:custGeom>
              <a:avLst/>
              <a:gdLst/>
              <a:ahLst/>
              <a:cxnLst/>
              <a:rect l="l" t="t" r="r" b="b"/>
              <a:pathLst>
                <a:path w="1187450" h="478789">
                  <a:moveTo>
                    <a:pt x="0" y="104681"/>
                  </a:moveTo>
                  <a:lnTo>
                    <a:pt x="8226" y="63934"/>
                  </a:lnTo>
                  <a:lnTo>
                    <a:pt x="30660" y="30660"/>
                  </a:lnTo>
                  <a:lnTo>
                    <a:pt x="63934" y="8226"/>
                  </a:lnTo>
                  <a:lnTo>
                    <a:pt x="104681" y="0"/>
                  </a:lnTo>
                  <a:lnTo>
                    <a:pt x="1082418" y="0"/>
                  </a:lnTo>
                  <a:lnTo>
                    <a:pt x="1122478" y="7968"/>
                  </a:lnTo>
                  <a:lnTo>
                    <a:pt x="1156439" y="30660"/>
                  </a:lnTo>
                  <a:lnTo>
                    <a:pt x="1179131" y="64621"/>
                  </a:lnTo>
                  <a:lnTo>
                    <a:pt x="1187099" y="104681"/>
                  </a:lnTo>
                  <a:lnTo>
                    <a:pt x="1187099" y="373818"/>
                  </a:lnTo>
                  <a:lnTo>
                    <a:pt x="1178873" y="414565"/>
                  </a:lnTo>
                  <a:lnTo>
                    <a:pt x="1156439" y="447839"/>
                  </a:lnTo>
                  <a:lnTo>
                    <a:pt x="1123165" y="470273"/>
                  </a:lnTo>
                  <a:lnTo>
                    <a:pt x="1082418" y="478499"/>
                  </a:lnTo>
                  <a:lnTo>
                    <a:pt x="104681" y="478499"/>
                  </a:lnTo>
                  <a:lnTo>
                    <a:pt x="63934" y="470273"/>
                  </a:lnTo>
                  <a:lnTo>
                    <a:pt x="30660" y="447839"/>
                  </a:lnTo>
                  <a:lnTo>
                    <a:pt x="8226" y="414565"/>
                  </a:lnTo>
                  <a:lnTo>
                    <a:pt x="0" y="373818"/>
                  </a:lnTo>
                  <a:lnTo>
                    <a:pt x="0" y="104681"/>
                  </a:lnTo>
                  <a:close/>
                </a:path>
              </a:pathLst>
            </a:custGeom>
            <a:ln w="952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49460" y="1633046"/>
            <a:ext cx="8369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Step</a:t>
            </a:r>
            <a:r>
              <a:rPr sz="2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767037" y="2803637"/>
            <a:ext cx="4363720" cy="5342255"/>
            <a:chOff x="9767037" y="2803637"/>
            <a:chExt cx="4363720" cy="5342255"/>
          </a:xfrm>
        </p:grpSpPr>
        <p:sp>
          <p:nvSpPr>
            <p:cNvPr id="11" name="object 11"/>
            <p:cNvSpPr/>
            <p:nvPr/>
          </p:nvSpPr>
          <p:spPr>
            <a:xfrm>
              <a:off x="9771799" y="2808399"/>
              <a:ext cx="4354195" cy="5332730"/>
            </a:xfrm>
            <a:custGeom>
              <a:avLst/>
              <a:gdLst/>
              <a:ahLst/>
              <a:cxnLst/>
              <a:rect l="l" t="t" r="r" b="b"/>
              <a:pathLst>
                <a:path w="4354194" h="5332730">
                  <a:moveTo>
                    <a:pt x="0" y="323421"/>
                  </a:moveTo>
                  <a:lnTo>
                    <a:pt x="3506" y="275628"/>
                  </a:lnTo>
                  <a:lnTo>
                    <a:pt x="13693" y="230013"/>
                  </a:lnTo>
                  <a:lnTo>
                    <a:pt x="30059" y="187075"/>
                  </a:lnTo>
                  <a:lnTo>
                    <a:pt x="52105" y="147315"/>
                  </a:lnTo>
                  <a:lnTo>
                    <a:pt x="79329" y="111233"/>
                  </a:lnTo>
                  <a:lnTo>
                    <a:pt x="111233" y="79329"/>
                  </a:lnTo>
                  <a:lnTo>
                    <a:pt x="147314" y="52105"/>
                  </a:lnTo>
                  <a:lnTo>
                    <a:pt x="187074" y="30059"/>
                  </a:lnTo>
                  <a:lnTo>
                    <a:pt x="230012" y="13693"/>
                  </a:lnTo>
                  <a:lnTo>
                    <a:pt x="275628" y="3506"/>
                  </a:lnTo>
                  <a:lnTo>
                    <a:pt x="323420" y="0"/>
                  </a:lnTo>
                  <a:lnTo>
                    <a:pt x="4030667" y="0"/>
                  </a:lnTo>
                  <a:lnTo>
                    <a:pt x="4081566" y="4028"/>
                  </a:lnTo>
                  <a:lnTo>
                    <a:pt x="4130754" y="15876"/>
                  </a:lnTo>
                  <a:lnTo>
                    <a:pt x="4177362" y="35181"/>
                  </a:lnTo>
                  <a:lnTo>
                    <a:pt x="4220520" y="61585"/>
                  </a:lnTo>
                  <a:lnTo>
                    <a:pt x="4259360" y="94728"/>
                  </a:lnTo>
                  <a:lnTo>
                    <a:pt x="4292503" y="133568"/>
                  </a:lnTo>
                  <a:lnTo>
                    <a:pt x="4318907" y="176726"/>
                  </a:lnTo>
                  <a:lnTo>
                    <a:pt x="4338212" y="223334"/>
                  </a:lnTo>
                  <a:lnTo>
                    <a:pt x="4350059" y="272522"/>
                  </a:lnTo>
                  <a:lnTo>
                    <a:pt x="4354088" y="323421"/>
                  </a:lnTo>
                  <a:lnTo>
                    <a:pt x="4354088" y="5009096"/>
                  </a:lnTo>
                  <a:lnTo>
                    <a:pt x="4350582" y="5056889"/>
                  </a:lnTo>
                  <a:lnTo>
                    <a:pt x="4340395" y="5102505"/>
                  </a:lnTo>
                  <a:lnTo>
                    <a:pt x="4324029" y="5145443"/>
                  </a:lnTo>
                  <a:lnTo>
                    <a:pt x="4301983" y="5185203"/>
                  </a:lnTo>
                  <a:lnTo>
                    <a:pt x="4274759" y="5221285"/>
                  </a:lnTo>
                  <a:lnTo>
                    <a:pt x="4242856" y="5253188"/>
                  </a:lnTo>
                  <a:lnTo>
                    <a:pt x="4206774" y="5280413"/>
                  </a:lnTo>
                  <a:lnTo>
                    <a:pt x="4167014" y="5302459"/>
                  </a:lnTo>
                  <a:lnTo>
                    <a:pt x="4124076" y="5318825"/>
                  </a:lnTo>
                  <a:lnTo>
                    <a:pt x="4078460" y="5329012"/>
                  </a:lnTo>
                  <a:lnTo>
                    <a:pt x="4030667" y="5332518"/>
                  </a:lnTo>
                  <a:lnTo>
                    <a:pt x="323420" y="5332518"/>
                  </a:lnTo>
                  <a:lnTo>
                    <a:pt x="275628" y="5329012"/>
                  </a:lnTo>
                  <a:lnTo>
                    <a:pt x="230012" y="5318825"/>
                  </a:lnTo>
                  <a:lnTo>
                    <a:pt x="187074" y="5302459"/>
                  </a:lnTo>
                  <a:lnTo>
                    <a:pt x="147314" y="5280413"/>
                  </a:lnTo>
                  <a:lnTo>
                    <a:pt x="111233" y="5253188"/>
                  </a:lnTo>
                  <a:lnTo>
                    <a:pt x="79329" y="5221285"/>
                  </a:lnTo>
                  <a:lnTo>
                    <a:pt x="52105" y="5185203"/>
                  </a:lnTo>
                  <a:lnTo>
                    <a:pt x="30059" y="5145443"/>
                  </a:lnTo>
                  <a:lnTo>
                    <a:pt x="13693" y="5102505"/>
                  </a:lnTo>
                  <a:lnTo>
                    <a:pt x="3506" y="5056889"/>
                  </a:lnTo>
                  <a:lnTo>
                    <a:pt x="0" y="5009096"/>
                  </a:lnTo>
                  <a:lnTo>
                    <a:pt x="0" y="32342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72674" y="2988749"/>
              <a:ext cx="2952750" cy="631190"/>
            </a:xfrm>
            <a:custGeom>
              <a:avLst/>
              <a:gdLst/>
              <a:ahLst/>
              <a:cxnLst/>
              <a:rect l="l" t="t" r="r" b="b"/>
              <a:pathLst>
                <a:path w="2952750" h="631189">
                  <a:moveTo>
                    <a:pt x="2794624" y="630695"/>
                  </a:moveTo>
                  <a:lnTo>
                    <a:pt x="157768" y="630695"/>
                  </a:lnTo>
                  <a:lnTo>
                    <a:pt x="107901" y="622652"/>
                  </a:lnTo>
                  <a:lnTo>
                    <a:pt x="64592" y="600255"/>
                  </a:lnTo>
                  <a:lnTo>
                    <a:pt x="30440" y="566103"/>
                  </a:lnTo>
                  <a:lnTo>
                    <a:pt x="8043" y="522794"/>
                  </a:lnTo>
                  <a:lnTo>
                    <a:pt x="0" y="472927"/>
                  </a:lnTo>
                  <a:lnTo>
                    <a:pt x="0" y="157768"/>
                  </a:lnTo>
                  <a:lnTo>
                    <a:pt x="8043" y="107901"/>
                  </a:lnTo>
                  <a:lnTo>
                    <a:pt x="30440" y="64592"/>
                  </a:lnTo>
                  <a:lnTo>
                    <a:pt x="64592" y="30440"/>
                  </a:lnTo>
                  <a:lnTo>
                    <a:pt x="107901" y="8043"/>
                  </a:lnTo>
                  <a:lnTo>
                    <a:pt x="157768" y="0"/>
                  </a:lnTo>
                  <a:lnTo>
                    <a:pt x="2794624" y="0"/>
                  </a:lnTo>
                  <a:lnTo>
                    <a:pt x="2855000" y="12009"/>
                  </a:lnTo>
                  <a:lnTo>
                    <a:pt x="2906184" y="46209"/>
                  </a:lnTo>
                  <a:lnTo>
                    <a:pt x="2940384" y="97393"/>
                  </a:lnTo>
                  <a:lnTo>
                    <a:pt x="2952393" y="157768"/>
                  </a:lnTo>
                  <a:lnTo>
                    <a:pt x="2952393" y="472927"/>
                  </a:lnTo>
                  <a:lnTo>
                    <a:pt x="2944350" y="522794"/>
                  </a:lnTo>
                  <a:lnTo>
                    <a:pt x="2921953" y="566103"/>
                  </a:lnTo>
                  <a:lnTo>
                    <a:pt x="2887800" y="600255"/>
                  </a:lnTo>
                  <a:lnTo>
                    <a:pt x="2844491" y="622652"/>
                  </a:lnTo>
                  <a:lnTo>
                    <a:pt x="2794624" y="630695"/>
                  </a:lnTo>
                  <a:close/>
                </a:path>
              </a:pathLst>
            </a:custGeom>
            <a:solidFill>
              <a:srgbClr val="FFD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082541" y="3128837"/>
            <a:ext cx="1731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organization-</a:t>
            </a:r>
            <a:r>
              <a:rPr sz="2000" spc="10" dirty="0">
                <a:solidFill>
                  <a:srgbClr val="434343"/>
                </a:solidFill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000912" y="5233249"/>
            <a:ext cx="3872229" cy="2693670"/>
            <a:chOff x="10000912" y="5233249"/>
            <a:chExt cx="3872229" cy="2693670"/>
          </a:xfrm>
        </p:grpSpPr>
        <p:sp>
          <p:nvSpPr>
            <p:cNvPr id="15" name="object 15"/>
            <p:cNvSpPr/>
            <p:nvPr/>
          </p:nvSpPr>
          <p:spPr>
            <a:xfrm>
              <a:off x="12242875" y="5233249"/>
              <a:ext cx="1630045" cy="645160"/>
            </a:xfrm>
            <a:custGeom>
              <a:avLst/>
              <a:gdLst/>
              <a:ahLst/>
              <a:cxnLst/>
              <a:rect l="l" t="t" r="r" b="b"/>
              <a:pathLst>
                <a:path w="1630044" h="645160">
                  <a:moveTo>
                    <a:pt x="1522359" y="645142"/>
                  </a:moveTo>
                  <a:lnTo>
                    <a:pt x="107525" y="645142"/>
                  </a:lnTo>
                  <a:lnTo>
                    <a:pt x="65671" y="636693"/>
                  </a:lnTo>
                  <a:lnTo>
                    <a:pt x="31493" y="613649"/>
                  </a:lnTo>
                  <a:lnTo>
                    <a:pt x="8449" y="579470"/>
                  </a:lnTo>
                  <a:lnTo>
                    <a:pt x="0" y="537616"/>
                  </a:lnTo>
                  <a:lnTo>
                    <a:pt x="0" y="107525"/>
                  </a:lnTo>
                  <a:lnTo>
                    <a:pt x="8449" y="65671"/>
                  </a:lnTo>
                  <a:lnTo>
                    <a:pt x="31493" y="31493"/>
                  </a:lnTo>
                  <a:lnTo>
                    <a:pt x="65671" y="8449"/>
                  </a:lnTo>
                  <a:lnTo>
                    <a:pt x="107525" y="0"/>
                  </a:lnTo>
                  <a:lnTo>
                    <a:pt x="1522359" y="0"/>
                  </a:lnTo>
                  <a:lnTo>
                    <a:pt x="1563507" y="8184"/>
                  </a:lnTo>
                  <a:lnTo>
                    <a:pt x="1598392" y="31493"/>
                  </a:lnTo>
                  <a:lnTo>
                    <a:pt x="1621700" y="66377"/>
                  </a:lnTo>
                  <a:lnTo>
                    <a:pt x="1629885" y="107525"/>
                  </a:lnTo>
                  <a:lnTo>
                    <a:pt x="1629885" y="537616"/>
                  </a:lnTo>
                  <a:lnTo>
                    <a:pt x="1621435" y="579470"/>
                  </a:lnTo>
                  <a:lnTo>
                    <a:pt x="1598391" y="613649"/>
                  </a:lnTo>
                  <a:lnTo>
                    <a:pt x="1564213" y="636693"/>
                  </a:lnTo>
                  <a:lnTo>
                    <a:pt x="1522359" y="645142"/>
                  </a:lnTo>
                  <a:close/>
                </a:path>
              </a:pathLst>
            </a:custGeom>
            <a:solidFill>
              <a:srgbClr val="F9D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00912" y="7017313"/>
              <a:ext cx="1901189" cy="909319"/>
            </a:xfrm>
            <a:custGeom>
              <a:avLst/>
              <a:gdLst/>
              <a:ahLst/>
              <a:cxnLst/>
              <a:rect l="l" t="t" r="r" b="b"/>
              <a:pathLst>
                <a:path w="1901190" h="909320">
                  <a:moveTo>
                    <a:pt x="1824643" y="909178"/>
                  </a:moveTo>
                  <a:lnTo>
                    <a:pt x="76153" y="909178"/>
                  </a:lnTo>
                  <a:lnTo>
                    <a:pt x="46511" y="903193"/>
                  </a:lnTo>
                  <a:lnTo>
                    <a:pt x="22304" y="886873"/>
                  </a:lnTo>
                  <a:lnTo>
                    <a:pt x="5984" y="862667"/>
                  </a:lnTo>
                  <a:lnTo>
                    <a:pt x="0" y="833024"/>
                  </a:lnTo>
                  <a:lnTo>
                    <a:pt x="0" y="76152"/>
                  </a:lnTo>
                  <a:lnTo>
                    <a:pt x="5984" y="46510"/>
                  </a:lnTo>
                  <a:lnTo>
                    <a:pt x="22304" y="22304"/>
                  </a:lnTo>
                  <a:lnTo>
                    <a:pt x="46511" y="5984"/>
                  </a:lnTo>
                  <a:lnTo>
                    <a:pt x="76153" y="0"/>
                  </a:lnTo>
                  <a:lnTo>
                    <a:pt x="1824643" y="0"/>
                  </a:lnTo>
                  <a:lnTo>
                    <a:pt x="1866892" y="12794"/>
                  </a:lnTo>
                  <a:lnTo>
                    <a:pt x="1894999" y="47010"/>
                  </a:lnTo>
                  <a:lnTo>
                    <a:pt x="1900795" y="76152"/>
                  </a:lnTo>
                  <a:lnTo>
                    <a:pt x="1900795" y="833024"/>
                  </a:lnTo>
                  <a:lnTo>
                    <a:pt x="1894811" y="862667"/>
                  </a:lnTo>
                  <a:lnTo>
                    <a:pt x="1878491" y="886873"/>
                  </a:lnTo>
                  <a:lnTo>
                    <a:pt x="1854285" y="903193"/>
                  </a:lnTo>
                  <a:lnTo>
                    <a:pt x="1824643" y="909178"/>
                  </a:lnTo>
                  <a:close/>
                </a:path>
              </a:pathLst>
            </a:custGeom>
            <a:solidFill>
              <a:srgbClr val="3940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324972" y="6956282"/>
            <a:ext cx="125285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package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ID: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Property_1: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hash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030299" y="5238424"/>
            <a:ext cx="3876675" cy="2688590"/>
            <a:chOff x="10030299" y="5238424"/>
            <a:chExt cx="3876675" cy="2688590"/>
          </a:xfrm>
        </p:grpSpPr>
        <p:sp>
          <p:nvSpPr>
            <p:cNvPr id="19" name="object 19"/>
            <p:cNvSpPr/>
            <p:nvPr/>
          </p:nvSpPr>
          <p:spPr>
            <a:xfrm>
              <a:off x="10030299" y="5238424"/>
              <a:ext cx="1630045" cy="645160"/>
            </a:xfrm>
            <a:custGeom>
              <a:avLst/>
              <a:gdLst/>
              <a:ahLst/>
              <a:cxnLst/>
              <a:rect l="l" t="t" r="r" b="b"/>
              <a:pathLst>
                <a:path w="1630045" h="645160">
                  <a:moveTo>
                    <a:pt x="1522360" y="645142"/>
                  </a:moveTo>
                  <a:lnTo>
                    <a:pt x="107525" y="645142"/>
                  </a:lnTo>
                  <a:lnTo>
                    <a:pt x="65672" y="636693"/>
                  </a:lnTo>
                  <a:lnTo>
                    <a:pt x="31493" y="613649"/>
                  </a:lnTo>
                  <a:lnTo>
                    <a:pt x="8449" y="579471"/>
                  </a:lnTo>
                  <a:lnTo>
                    <a:pt x="0" y="537617"/>
                  </a:lnTo>
                  <a:lnTo>
                    <a:pt x="0" y="107525"/>
                  </a:lnTo>
                  <a:lnTo>
                    <a:pt x="8449" y="65671"/>
                  </a:lnTo>
                  <a:lnTo>
                    <a:pt x="31494" y="31493"/>
                  </a:lnTo>
                  <a:lnTo>
                    <a:pt x="65672" y="8449"/>
                  </a:lnTo>
                  <a:lnTo>
                    <a:pt x="107525" y="0"/>
                  </a:lnTo>
                  <a:lnTo>
                    <a:pt x="1522360" y="0"/>
                  </a:lnTo>
                  <a:lnTo>
                    <a:pt x="1563508" y="8184"/>
                  </a:lnTo>
                  <a:lnTo>
                    <a:pt x="1598392" y="31493"/>
                  </a:lnTo>
                  <a:lnTo>
                    <a:pt x="1621700" y="66377"/>
                  </a:lnTo>
                  <a:lnTo>
                    <a:pt x="1629885" y="107525"/>
                  </a:lnTo>
                  <a:lnTo>
                    <a:pt x="1629885" y="537617"/>
                  </a:lnTo>
                  <a:lnTo>
                    <a:pt x="1621435" y="579471"/>
                  </a:lnTo>
                  <a:lnTo>
                    <a:pt x="1598392" y="613649"/>
                  </a:lnTo>
                  <a:lnTo>
                    <a:pt x="1564213" y="636693"/>
                  </a:lnTo>
                  <a:lnTo>
                    <a:pt x="1522360" y="645142"/>
                  </a:lnTo>
                  <a:close/>
                </a:path>
              </a:pathLst>
            </a:custGeom>
            <a:solidFill>
              <a:srgbClr val="F9D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05625" y="7017313"/>
              <a:ext cx="1901189" cy="909319"/>
            </a:xfrm>
            <a:custGeom>
              <a:avLst/>
              <a:gdLst/>
              <a:ahLst/>
              <a:cxnLst/>
              <a:rect l="l" t="t" r="r" b="b"/>
              <a:pathLst>
                <a:path w="1901190" h="909320">
                  <a:moveTo>
                    <a:pt x="1824642" y="909178"/>
                  </a:moveTo>
                  <a:lnTo>
                    <a:pt x="76152" y="909178"/>
                  </a:lnTo>
                  <a:lnTo>
                    <a:pt x="46510" y="903193"/>
                  </a:lnTo>
                  <a:lnTo>
                    <a:pt x="22304" y="886873"/>
                  </a:lnTo>
                  <a:lnTo>
                    <a:pt x="5984" y="862667"/>
                  </a:lnTo>
                  <a:lnTo>
                    <a:pt x="0" y="833024"/>
                  </a:lnTo>
                  <a:lnTo>
                    <a:pt x="0" y="76152"/>
                  </a:lnTo>
                  <a:lnTo>
                    <a:pt x="5984" y="46510"/>
                  </a:lnTo>
                  <a:lnTo>
                    <a:pt x="22304" y="22304"/>
                  </a:lnTo>
                  <a:lnTo>
                    <a:pt x="46510" y="5984"/>
                  </a:lnTo>
                  <a:lnTo>
                    <a:pt x="76152" y="0"/>
                  </a:lnTo>
                  <a:lnTo>
                    <a:pt x="1824642" y="0"/>
                  </a:lnTo>
                  <a:lnTo>
                    <a:pt x="1866892" y="12794"/>
                  </a:lnTo>
                  <a:lnTo>
                    <a:pt x="1894998" y="47010"/>
                  </a:lnTo>
                  <a:lnTo>
                    <a:pt x="1900794" y="76152"/>
                  </a:lnTo>
                  <a:lnTo>
                    <a:pt x="1900794" y="833024"/>
                  </a:lnTo>
                  <a:lnTo>
                    <a:pt x="1894810" y="862667"/>
                  </a:lnTo>
                  <a:lnTo>
                    <a:pt x="1878490" y="886873"/>
                  </a:lnTo>
                  <a:lnTo>
                    <a:pt x="1854284" y="903193"/>
                  </a:lnTo>
                  <a:lnTo>
                    <a:pt x="1824642" y="909178"/>
                  </a:lnTo>
                  <a:close/>
                </a:path>
              </a:pathLst>
            </a:custGeom>
            <a:solidFill>
              <a:srgbClr val="3940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329686" y="6956282"/>
            <a:ext cx="125285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package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ID: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Property_1: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hash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000899" y="3754324"/>
            <a:ext cx="3905885" cy="1329690"/>
          </a:xfrm>
          <a:custGeom>
            <a:avLst/>
            <a:gdLst/>
            <a:ahLst/>
            <a:cxnLst/>
            <a:rect l="l" t="t" r="r" b="b"/>
            <a:pathLst>
              <a:path w="3905884" h="1329689">
                <a:moveTo>
                  <a:pt x="3764229" y="1329393"/>
                </a:moveTo>
                <a:lnTo>
                  <a:pt x="141034" y="1329393"/>
                </a:lnTo>
                <a:lnTo>
                  <a:pt x="96457" y="1322203"/>
                </a:lnTo>
                <a:lnTo>
                  <a:pt x="57741" y="1302181"/>
                </a:lnTo>
                <a:lnTo>
                  <a:pt x="27211" y="1271651"/>
                </a:lnTo>
                <a:lnTo>
                  <a:pt x="7190" y="1232936"/>
                </a:lnTo>
                <a:lnTo>
                  <a:pt x="0" y="1188358"/>
                </a:lnTo>
                <a:lnTo>
                  <a:pt x="0" y="141035"/>
                </a:lnTo>
                <a:lnTo>
                  <a:pt x="7190" y="96457"/>
                </a:lnTo>
                <a:lnTo>
                  <a:pt x="27211" y="57741"/>
                </a:lnTo>
                <a:lnTo>
                  <a:pt x="57741" y="27211"/>
                </a:lnTo>
                <a:lnTo>
                  <a:pt x="96457" y="7190"/>
                </a:lnTo>
                <a:lnTo>
                  <a:pt x="141034" y="0"/>
                </a:lnTo>
                <a:lnTo>
                  <a:pt x="3764229" y="0"/>
                </a:lnTo>
                <a:lnTo>
                  <a:pt x="3818201" y="10735"/>
                </a:lnTo>
                <a:lnTo>
                  <a:pt x="3863957" y="41308"/>
                </a:lnTo>
                <a:lnTo>
                  <a:pt x="3894529" y="87063"/>
                </a:lnTo>
                <a:lnTo>
                  <a:pt x="3905264" y="141035"/>
                </a:lnTo>
                <a:lnTo>
                  <a:pt x="3905264" y="1188358"/>
                </a:lnTo>
                <a:lnTo>
                  <a:pt x="3898075" y="1232936"/>
                </a:lnTo>
                <a:lnTo>
                  <a:pt x="3878053" y="1271651"/>
                </a:lnTo>
                <a:lnTo>
                  <a:pt x="3847523" y="1302181"/>
                </a:lnTo>
                <a:lnTo>
                  <a:pt x="3808808" y="1322203"/>
                </a:lnTo>
                <a:lnTo>
                  <a:pt x="3764229" y="1329393"/>
                </a:lnTo>
                <a:close/>
              </a:path>
            </a:pathLst>
          </a:custGeom>
          <a:solidFill>
            <a:srgbClr val="D0D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428813" y="3745667"/>
            <a:ext cx="3046730" cy="195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6875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Chaincode</a:t>
            </a:r>
            <a:r>
              <a:rPr sz="1800" spc="180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Definition </a:t>
            </a:r>
            <a:r>
              <a:rPr sz="1800" dirty="0">
                <a:latin typeface="Arial MT"/>
                <a:cs typeface="Arial MT"/>
              </a:rPr>
              <a:t>Name:</a:t>
            </a:r>
            <a:r>
              <a:rPr sz="1800" spc="2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Property,</a:t>
            </a:r>
            <a:r>
              <a:rPr sz="1800" spc="2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version:1, </a:t>
            </a:r>
            <a:r>
              <a:rPr sz="1800" dirty="0">
                <a:latin typeface="Arial MT"/>
                <a:cs typeface="Arial MT"/>
              </a:rPr>
              <a:t>End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Policy: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(2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95" dirty="0">
                <a:latin typeface="Arial MT"/>
                <a:cs typeface="Arial MT"/>
              </a:rPr>
              <a:t>of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2),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seq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1 </a:t>
            </a:r>
            <a:r>
              <a:rPr sz="1800" spc="-20" dirty="0">
                <a:latin typeface="Arial MT"/>
                <a:cs typeface="Arial MT"/>
              </a:rPr>
              <a:t>Package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ID: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property_1:hash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800">
              <a:latin typeface="Arial MT"/>
              <a:cs typeface="Arial MT"/>
            </a:endParaRPr>
          </a:p>
          <a:p>
            <a:pPr marL="106045">
              <a:lnSpc>
                <a:spcPct val="100000"/>
              </a:lnSpc>
              <a:tabLst>
                <a:tab pos="2318385" algn="l"/>
              </a:tabLst>
            </a:pPr>
            <a:r>
              <a:rPr sz="1800" spc="40" dirty="0">
                <a:solidFill>
                  <a:srgbClr val="434343"/>
                </a:solidFill>
                <a:latin typeface="Arial MT"/>
                <a:cs typeface="Arial MT"/>
              </a:rPr>
              <a:t>peer1</a:t>
            </a:r>
            <a:r>
              <a:rPr sz="1800" dirty="0">
                <a:solidFill>
                  <a:srgbClr val="434343"/>
                </a:solidFill>
                <a:latin typeface="Arial MT"/>
                <a:cs typeface="Arial MT"/>
              </a:rPr>
              <a:t>	</a:t>
            </a:r>
            <a:r>
              <a:rPr sz="2700" spc="60" baseline="1543" dirty="0">
                <a:solidFill>
                  <a:srgbClr val="434343"/>
                </a:solidFill>
                <a:latin typeface="Arial MT"/>
                <a:cs typeface="Arial MT"/>
              </a:rPr>
              <a:t>peer2</a:t>
            </a:r>
            <a:endParaRPr sz="2700" baseline="1543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356920" y="2803389"/>
            <a:ext cx="4363720" cy="5342255"/>
            <a:chOff x="2356920" y="2803389"/>
            <a:chExt cx="4363720" cy="5342255"/>
          </a:xfrm>
        </p:grpSpPr>
        <p:sp>
          <p:nvSpPr>
            <p:cNvPr id="25" name="object 25"/>
            <p:cNvSpPr/>
            <p:nvPr/>
          </p:nvSpPr>
          <p:spPr>
            <a:xfrm>
              <a:off x="2361682" y="2808152"/>
              <a:ext cx="4354195" cy="5332730"/>
            </a:xfrm>
            <a:custGeom>
              <a:avLst/>
              <a:gdLst/>
              <a:ahLst/>
              <a:cxnLst/>
              <a:rect l="l" t="t" r="r" b="b"/>
              <a:pathLst>
                <a:path w="4354195" h="5332730">
                  <a:moveTo>
                    <a:pt x="0" y="323421"/>
                  </a:moveTo>
                  <a:lnTo>
                    <a:pt x="3506" y="275628"/>
                  </a:lnTo>
                  <a:lnTo>
                    <a:pt x="13693" y="230013"/>
                  </a:lnTo>
                  <a:lnTo>
                    <a:pt x="30059" y="187075"/>
                  </a:lnTo>
                  <a:lnTo>
                    <a:pt x="52105" y="147315"/>
                  </a:lnTo>
                  <a:lnTo>
                    <a:pt x="79329" y="111233"/>
                  </a:lnTo>
                  <a:lnTo>
                    <a:pt x="111233" y="79329"/>
                  </a:lnTo>
                  <a:lnTo>
                    <a:pt x="147315" y="52105"/>
                  </a:lnTo>
                  <a:lnTo>
                    <a:pt x="187075" y="30059"/>
                  </a:lnTo>
                  <a:lnTo>
                    <a:pt x="230013" y="13693"/>
                  </a:lnTo>
                  <a:lnTo>
                    <a:pt x="275628" y="3506"/>
                  </a:lnTo>
                  <a:lnTo>
                    <a:pt x="323421" y="0"/>
                  </a:lnTo>
                  <a:lnTo>
                    <a:pt x="4030668" y="0"/>
                  </a:lnTo>
                  <a:lnTo>
                    <a:pt x="4081567" y="4028"/>
                  </a:lnTo>
                  <a:lnTo>
                    <a:pt x="4130755" y="15876"/>
                  </a:lnTo>
                  <a:lnTo>
                    <a:pt x="4177363" y="35181"/>
                  </a:lnTo>
                  <a:lnTo>
                    <a:pt x="4220521" y="61585"/>
                  </a:lnTo>
                  <a:lnTo>
                    <a:pt x="4259361" y="94727"/>
                  </a:lnTo>
                  <a:lnTo>
                    <a:pt x="4292504" y="133568"/>
                  </a:lnTo>
                  <a:lnTo>
                    <a:pt x="4318908" y="176726"/>
                  </a:lnTo>
                  <a:lnTo>
                    <a:pt x="4338213" y="223334"/>
                  </a:lnTo>
                  <a:lnTo>
                    <a:pt x="4350060" y="272522"/>
                  </a:lnTo>
                  <a:lnTo>
                    <a:pt x="4354089" y="323421"/>
                  </a:lnTo>
                  <a:lnTo>
                    <a:pt x="4354089" y="5009163"/>
                  </a:lnTo>
                  <a:lnTo>
                    <a:pt x="4350583" y="5056956"/>
                  </a:lnTo>
                  <a:lnTo>
                    <a:pt x="4340396" y="5102572"/>
                  </a:lnTo>
                  <a:lnTo>
                    <a:pt x="4324030" y="5145510"/>
                  </a:lnTo>
                  <a:lnTo>
                    <a:pt x="4301984" y="5185270"/>
                  </a:lnTo>
                  <a:lnTo>
                    <a:pt x="4274760" y="5221352"/>
                  </a:lnTo>
                  <a:lnTo>
                    <a:pt x="4242856" y="5253255"/>
                  </a:lnTo>
                  <a:lnTo>
                    <a:pt x="4206774" y="5280480"/>
                  </a:lnTo>
                  <a:lnTo>
                    <a:pt x="4167014" y="5302525"/>
                  </a:lnTo>
                  <a:lnTo>
                    <a:pt x="4124076" y="5318892"/>
                  </a:lnTo>
                  <a:lnTo>
                    <a:pt x="4078461" y="5329078"/>
                  </a:lnTo>
                  <a:lnTo>
                    <a:pt x="4030668" y="5332585"/>
                  </a:lnTo>
                  <a:lnTo>
                    <a:pt x="323421" y="5332585"/>
                  </a:lnTo>
                  <a:lnTo>
                    <a:pt x="275628" y="5329078"/>
                  </a:lnTo>
                  <a:lnTo>
                    <a:pt x="230013" y="5318892"/>
                  </a:lnTo>
                  <a:lnTo>
                    <a:pt x="187075" y="5302525"/>
                  </a:lnTo>
                  <a:lnTo>
                    <a:pt x="147315" y="5280480"/>
                  </a:lnTo>
                  <a:lnTo>
                    <a:pt x="111233" y="5253255"/>
                  </a:lnTo>
                  <a:lnTo>
                    <a:pt x="79329" y="5221352"/>
                  </a:lnTo>
                  <a:lnTo>
                    <a:pt x="52105" y="5185270"/>
                  </a:lnTo>
                  <a:lnTo>
                    <a:pt x="30059" y="5145510"/>
                  </a:lnTo>
                  <a:lnTo>
                    <a:pt x="13693" y="5102572"/>
                  </a:lnTo>
                  <a:lnTo>
                    <a:pt x="3506" y="5056956"/>
                  </a:lnTo>
                  <a:lnTo>
                    <a:pt x="0" y="5009163"/>
                  </a:lnTo>
                  <a:lnTo>
                    <a:pt x="0" y="32342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62540" y="2911218"/>
              <a:ext cx="2952750" cy="631190"/>
            </a:xfrm>
            <a:custGeom>
              <a:avLst/>
              <a:gdLst/>
              <a:ahLst/>
              <a:cxnLst/>
              <a:rect l="l" t="t" r="r" b="b"/>
              <a:pathLst>
                <a:path w="2952750" h="631189">
                  <a:moveTo>
                    <a:pt x="2794650" y="630591"/>
                  </a:moveTo>
                  <a:lnTo>
                    <a:pt x="157742" y="630591"/>
                  </a:lnTo>
                  <a:lnTo>
                    <a:pt x="107883" y="622549"/>
                  </a:lnTo>
                  <a:lnTo>
                    <a:pt x="64581" y="600156"/>
                  </a:lnTo>
                  <a:lnTo>
                    <a:pt x="30435" y="566009"/>
                  </a:lnTo>
                  <a:lnTo>
                    <a:pt x="8041" y="522708"/>
                  </a:lnTo>
                  <a:lnTo>
                    <a:pt x="0" y="472849"/>
                  </a:lnTo>
                  <a:lnTo>
                    <a:pt x="0" y="157742"/>
                  </a:lnTo>
                  <a:lnTo>
                    <a:pt x="8041" y="107883"/>
                  </a:lnTo>
                  <a:lnTo>
                    <a:pt x="30435" y="64581"/>
                  </a:lnTo>
                  <a:lnTo>
                    <a:pt x="64581" y="30435"/>
                  </a:lnTo>
                  <a:lnTo>
                    <a:pt x="107883" y="8041"/>
                  </a:lnTo>
                  <a:lnTo>
                    <a:pt x="157742" y="0"/>
                  </a:lnTo>
                  <a:lnTo>
                    <a:pt x="2794650" y="0"/>
                  </a:lnTo>
                  <a:lnTo>
                    <a:pt x="2855016" y="12007"/>
                  </a:lnTo>
                  <a:lnTo>
                    <a:pt x="2906191" y="46201"/>
                  </a:lnTo>
                  <a:lnTo>
                    <a:pt x="2940386" y="97376"/>
                  </a:lnTo>
                  <a:lnTo>
                    <a:pt x="2952393" y="157742"/>
                  </a:lnTo>
                  <a:lnTo>
                    <a:pt x="2952393" y="472849"/>
                  </a:lnTo>
                  <a:lnTo>
                    <a:pt x="2944351" y="522708"/>
                  </a:lnTo>
                  <a:lnTo>
                    <a:pt x="2921958" y="566009"/>
                  </a:lnTo>
                  <a:lnTo>
                    <a:pt x="2887811" y="600156"/>
                  </a:lnTo>
                  <a:lnTo>
                    <a:pt x="2844509" y="622549"/>
                  </a:lnTo>
                  <a:lnTo>
                    <a:pt x="2794650" y="630591"/>
                  </a:lnTo>
                  <a:close/>
                </a:path>
              </a:pathLst>
            </a:custGeom>
            <a:solidFill>
              <a:srgbClr val="FFD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72408" y="3051254"/>
            <a:ext cx="1731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organization-</a:t>
            </a:r>
            <a:r>
              <a:rPr sz="2000" spc="10" dirty="0">
                <a:solidFill>
                  <a:srgbClr val="434343"/>
                </a:solidFill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90786" y="5132683"/>
            <a:ext cx="3625215" cy="2786380"/>
            <a:chOff x="2590786" y="5132683"/>
            <a:chExt cx="3625215" cy="2786380"/>
          </a:xfrm>
        </p:grpSpPr>
        <p:sp>
          <p:nvSpPr>
            <p:cNvPr id="29" name="object 29"/>
            <p:cNvSpPr/>
            <p:nvPr/>
          </p:nvSpPr>
          <p:spPr>
            <a:xfrm>
              <a:off x="4832748" y="5132683"/>
              <a:ext cx="1383665" cy="668020"/>
            </a:xfrm>
            <a:custGeom>
              <a:avLst/>
              <a:gdLst/>
              <a:ahLst/>
              <a:cxnLst/>
              <a:rect l="l" t="t" r="r" b="b"/>
              <a:pathLst>
                <a:path w="1383664" h="668020">
                  <a:moveTo>
                    <a:pt x="1271958" y="667442"/>
                  </a:moveTo>
                  <a:lnTo>
                    <a:pt x="111242" y="667442"/>
                  </a:lnTo>
                  <a:lnTo>
                    <a:pt x="67942" y="658700"/>
                  </a:lnTo>
                  <a:lnTo>
                    <a:pt x="32582" y="634860"/>
                  </a:lnTo>
                  <a:lnTo>
                    <a:pt x="8742" y="599500"/>
                  </a:lnTo>
                  <a:lnTo>
                    <a:pt x="0" y="556200"/>
                  </a:lnTo>
                  <a:lnTo>
                    <a:pt x="0" y="111242"/>
                  </a:lnTo>
                  <a:lnTo>
                    <a:pt x="8742" y="67942"/>
                  </a:lnTo>
                  <a:lnTo>
                    <a:pt x="32582" y="32582"/>
                  </a:lnTo>
                  <a:lnTo>
                    <a:pt x="67942" y="8741"/>
                  </a:lnTo>
                  <a:lnTo>
                    <a:pt x="111242" y="0"/>
                  </a:lnTo>
                  <a:lnTo>
                    <a:pt x="1271958" y="0"/>
                  </a:lnTo>
                  <a:lnTo>
                    <a:pt x="1314529" y="8467"/>
                  </a:lnTo>
                  <a:lnTo>
                    <a:pt x="1350619" y="32582"/>
                  </a:lnTo>
                  <a:lnTo>
                    <a:pt x="1374734" y="68672"/>
                  </a:lnTo>
                  <a:lnTo>
                    <a:pt x="1383201" y="111242"/>
                  </a:lnTo>
                  <a:lnTo>
                    <a:pt x="1383201" y="556200"/>
                  </a:lnTo>
                  <a:lnTo>
                    <a:pt x="1374459" y="599500"/>
                  </a:lnTo>
                  <a:lnTo>
                    <a:pt x="1350619" y="634860"/>
                  </a:lnTo>
                  <a:lnTo>
                    <a:pt x="1315259" y="658700"/>
                  </a:lnTo>
                  <a:lnTo>
                    <a:pt x="1271958" y="667442"/>
                  </a:lnTo>
                  <a:close/>
                </a:path>
              </a:pathLst>
            </a:custGeom>
            <a:solidFill>
              <a:srgbClr val="F9D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90786" y="6978423"/>
              <a:ext cx="1901189" cy="941069"/>
            </a:xfrm>
            <a:custGeom>
              <a:avLst/>
              <a:gdLst/>
              <a:ahLst/>
              <a:cxnLst/>
              <a:rect l="l" t="t" r="r" b="b"/>
              <a:pathLst>
                <a:path w="1901189" h="941070">
                  <a:moveTo>
                    <a:pt x="1822010" y="940604"/>
                  </a:moveTo>
                  <a:lnTo>
                    <a:pt x="78784" y="940604"/>
                  </a:lnTo>
                  <a:lnTo>
                    <a:pt x="48118" y="934413"/>
                  </a:lnTo>
                  <a:lnTo>
                    <a:pt x="23075" y="917528"/>
                  </a:lnTo>
                  <a:lnTo>
                    <a:pt x="6191" y="892486"/>
                  </a:lnTo>
                  <a:lnTo>
                    <a:pt x="0" y="861819"/>
                  </a:lnTo>
                  <a:lnTo>
                    <a:pt x="0" y="78784"/>
                  </a:lnTo>
                  <a:lnTo>
                    <a:pt x="6191" y="48118"/>
                  </a:lnTo>
                  <a:lnTo>
                    <a:pt x="23075" y="23075"/>
                  </a:lnTo>
                  <a:lnTo>
                    <a:pt x="48118" y="6191"/>
                  </a:lnTo>
                  <a:lnTo>
                    <a:pt x="78784" y="0"/>
                  </a:lnTo>
                  <a:lnTo>
                    <a:pt x="1822010" y="0"/>
                  </a:lnTo>
                  <a:lnTo>
                    <a:pt x="1865720" y="13236"/>
                  </a:lnTo>
                  <a:lnTo>
                    <a:pt x="1894798" y="48635"/>
                  </a:lnTo>
                  <a:lnTo>
                    <a:pt x="1900795" y="78784"/>
                  </a:lnTo>
                  <a:lnTo>
                    <a:pt x="1900795" y="861819"/>
                  </a:lnTo>
                  <a:lnTo>
                    <a:pt x="1894604" y="892486"/>
                  </a:lnTo>
                  <a:lnTo>
                    <a:pt x="1877719" y="917528"/>
                  </a:lnTo>
                  <a:lnTo>
                    <a:pt x="1852677" y="934413"/>
                  </a:lnTo>
                  <a:lnTo>
                    <a:pt x="1822010" y="940604"/>
                  </a:lnTo>
                  <a:close/>
                </a:path>
              </a:pathLst>
            </a:custGeom>
            <a:solidFill>
              <a:srgbClr val="3940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914847" y="6933106"/>
            <a:ext cx="125285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package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ID: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Property_1: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hash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861504" y="5138039"/>
            <a:ext cx="3635375" cy="2781300"/>
            <a:chOff x="2861504" y="5138039"/>
            <a:chExt cx="3635375" cy="2781300"/>
          </a:xfrm>
        </p:grpSpPr>
        <p:sp>
          <p:nvSpPr>
            <p:cNvPr id="33" name="object 33"/>
            <p:cNvSpPr/>
            <p:nvPr/>
          </p:nvSpPr>
          <p:spPr>
            <a:xfrm>
              <a:off x="2861504" y="5138039"/>
              <a:ext cx="1388745" cy="668020"/>
            </a:xfrm>
            <a:custGeom>
              <a:avLst/>
              <a:gdLst/>
              <a:ahLst/>
              <a:cxnLst/>
              <a:rect l="l" t="t" r="r" b="b"/>
              <a:pathLst>
                <a:path w="1388745" h="668020">
                  <a:moveTo>
                    <a:pt x="1277429" y="667442"/>
                  </a:moveTo>
                  <a:lnTo>
                    <a:pt x="111242" y="667442"/>
                  </a:lnTo>
                  <a:lnTo>
                    <a:pt x="67942" y="658700"/>
                  </a:lnTo>
                  <a:lnTo>
                    <a:pt x="32582" y="634860"/>
                  </a:lnTo>
                  <a:lnTo>
                    <a:pt x="8741" y="599500"/>
                  </a:lnTo>
                  <a:lnTo>
                    <a:pt x="0" y="556200"/>
                  </a:lnTo>
                  <a:lnTo>
                    <a:pt x="0" y="111242"/>
                  </a:lnTo>
                  <a:lnTo>
                    <a:pt x="8741" y="67942"/>
                  </a:lnTo>
                  <a:lnTo>
                    <a:pt x="32582" y="32582"/>
                  </a:lnTo>
                  <a:lnTo>
                    <a:pt x="67942" y="8741"/>
                  </a:lnTo>
                  <a:lnTo>
                    <a:pt x="111242" y="0"/>
                  </a:lnTo>
                  <a:lnTo>
                    <a:pt x="1277429" y="0"/>
                  </a:lnTo>
                  <a:lnTo>
                    <a:pt x="1320000" y="8467"/>
                  </a:lnTo>
                  <a:lnTo>
                    <a:pt x="1356089" y="32582"/>
                  </a:lnTo>
                  <a:lnTo>
                    <a:pt x="1380204" y="68672"/>
                  </a:lnTo>
                  <a:lnTo>
                    <a:pt x="1388671" y="111242"/>
                  </a:lnTo>
                  <a:lnTo>
                    <a:pt x="1388671" y="556200"/>
                  </a:lnTo>
                  <a:lnTo>
                    <a:pt x="1379930" y="599500"/>
                  </a:lnTo>
                  <a:lnTo>
                    <a:pt x="1356089" y="634860"/>
                  </a:lnTo>
                  <a:lnTo>
                    <a:pt x="1320730" y="658700"/>
                  </a:lnTo>
                  <a:lnTo>
                    <a:pt x="1277429" y="667442"/>
                  </a:lnTo>
                  <a:close/>
                </a:path>
              </a:pathLst>
            </a:custGeom>
            <a:solidFill>
              <a:srgbClr val="F9D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95499" y="6978423"/>
              <a:ext cx="1901189" cy="941069"/>
            </a:xfrm>
            <a:custGeom>
              <a:avLst/>
              <a:gdLst/>
              <a:ahLst/>
              <a:cxnLst/>
              <a:rect l="l" t="t" r="r" b="b"/>
              <a:pathLst>
                <a:path w="1901189" h="941070">
                  <a:moveTo>
                    <a:pt x="1822010" y="940604"/>
                  </a:moveTo>
                  <a:lnTo>
                    <a:pt x="78784" y="940604"/>
                  </a:lnTo>
                  <a:lnTo>
                    <a:pt x="48118" y="934413"/>
                  </a:lnTo>
                  <a:lnTo>
                    <a:pt x="23075" y="917528"/>
                  </a:lnTo>
                  <a:lnTo>
                    <a:pt x="6191" y="892486"/>
                  </a:lnTo>
                  <a:lnTo>
                    <a:pt x="0" y="861819"/>
                  </a:lnTo>
                  <a:lnTo>
                    <a:pt x="0" y="78784"/>
                  </a:lnTo>
                  <a:lnTo>
                    <a:pt x="6191" y="48118"/>
                  </a:lnTo>
                  <a:lnTo>
                    <a:pt x="23075" y="23075"/>
                  </a:lnTo>
                  <a:lnTo>
                    <a:pt x="48118" y="6191"/>
                  </a:lnTo>
                  <a:lnTo>
                    <a:pt x="78784" y="0"/>
                  </a:lnTo>
                  <a:lnTo>
                    <a:pt x="1822010" y="0"/>
                  </a:lnTo>
                  <a:lnTo>
                    <a:pt x="1865720" y="13236"/>
                  </a:lnTo>
                  <a:lnTo>
                    <a:pt x="1894798" y="48635"/>
                  </a:lnTo>
                  <a:lnTo>
                    <a:pt x="1900795" y="78784"/>
                  </a:lnTo>
                  <a:lnTo>
                    <a:pt x="1900795" y="861819"/>
                  </a:lnTo>
                  <a:lnTo>
                    <a:pt x="1894604" y="892486"/>
                  </a:lnTo>
                  <a:lnTo>
                    <a:pt x="1877719" y="917528"/>
                  </a:lnTo>
                  <a:lnTo>
                    <a:pt x="1852676" y="934413"/>
                  </a:lnTo>
                  <a:lnTo>
                    <a:pt x="1822010" y="940604"/>
                  </a:lnTo>
                  <a:close/>
                </a:path>
              </a:pathLst>
            </a:custGeom>
            <a:solidFill>
              <a:srgbClr val="3940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919560" y="6933106"/>
            <a:ext cx="125285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package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ID: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Property_1: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hash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90786" y="3648552"/>
            <a:ext cx="3905885" cy="1329690"/>
          </a:xfrm>
          <a:custGeom>
            <a:avLst/>
            <a:gdLst/>
            <a:ahLst/>
            <a:cxnLst/>
            <a:rect l="l" t="t" r="r" b="b"/>
            <a:pathLst>
              <a:path w="3905885" h="1329689">
                <a:moveTo>
                  <a:pt x="3764221" y="1329474"/>
                </a:moveTo>
                <a:lnTo>
                  <a:pt x="141043" y="1329474"/>
                </a:lnTo>
                <a:lnTo>
                  <a:pt x="96463" y="1322283"/>
                </a:lnTo>
                <a:lnTo>
                  <a:pt x="57745" y="1302261"/>
                </a:lnTo>
                <a:lnTo>
                  <a:pt x="27213" y="1271729"/>
                </a:lnTo>
                <a:lnTo>
                  <a:pt x="7190" y="1233011"/>
                </a:lnTo>
                <a:lnTo>
                  <a:pt x="0" y="1188430"/>
                </a:lnTo>
                <a:lnTo>
                  <a:pt x="0" y="141043"/>
                </a:lnTo>
                <a:lnTo>
                  <a:pt x="7190" y="96463"/>
                </a:lnTo>
                <a:lnTo>
                  <a:pt x="27213" y="57745"/>
                </a:lnTo>
                <a:lnTo>
                  <a:pt x="57745" y="27213"/>
                </a:lnTo>
                <a:lnTo>
                  <a:pt x="96463" y="7190"/>
                </a:lnTo>
                <a:lnTo>
                  <a:pt x="141043" y="0"/>
                </a:lnTo>
                <a:lnTo>
                  <a:pt x="3764221" y="0"/>
                </a:lnTo>
                <a:lnTo>
                  <a:pt x="3818196" y="10736"/>
                </a:lnTo>
                <a:lnTo>
                  <a:pt x="3863954" y="41310"/>
                </a:lnTo>
                <a:lnTo>
                  <a:pt x="3894529" y="87068"/>
                </a:lnTo>
                <a:lnTo>
                  <a:pt x="3905265" y="141043"/>
                </a:lnTo>
                <a:lnTo>
                  <a:pt x="3905265" y="1188430"/>
                </a:lnTo>
                <a:lnTo>
                  <a:pt x="3898075" y="1233011"/>
                </a:lnTo>
                <a:lnTo>
                  <a:pt x="3878052" y="1271729"/>
                </a:lnTo>
                <a:lnTo>
                  <a:pt x="3847520" y="1302261"/>
                </a:lnTo>
                <a:lnTo>
                  <a:pt x="3808802" y="1322283"/>
                </a:lnTo>
                <a:lnTo>
                  <a:pt x="3764221" y="1329474"/>
                </a:lnTo>
                <a:close/>
              </a:path>
            </a:pathLst>
          </a:custGeom>
          <a:solidFill>
            <a:srgbClr val="D0D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018699" y="3639934"/>
            <a:ext cx="3046730" cy="197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6875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Chaincode</a:t>
            </a:r>
            <a:r>
              <a:rPr sz="1800" spc="180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Definition </a:t>
            </a:r>
            <a:r>
              <a:rPr sz="1800" dirty="0">
                <a:latin typeface="Arial MT"/>
                <a:cs typeface="Arial MT"/>
              </a:rPr>
              <a:t>Name:</a:t>
            </a:r>
            <a:r>
              <a:rPr sz="1800" spc="2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Property,</a:t>
            </a:r>
            <a:r>
              <a:rPr sz="1800" spc="2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version:1, </a:t>
            </a:r>
            <a:r>
              <a:rPr sz="1800" dirty="0">
                <a:latin typeface="Arial MT"/>
                <a:cs typeface="Arial MT"/>
              </a:rPr>
              <a:t>End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Policy: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(2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95" dirty="0">
                <a:latin typeface="Arial MT"/>
                <a:cs typeface="Arial MT"/>
              </a:rPr>
              <a:t>of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2),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seq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1 </a:t>
            </a:r>
            <a:r>
              <a:rPr sz="1800" spc="-20" dirty="0">
                <a:latin typeface="Arial MT"/>
                <a:cs typeface="Arial MT"/>
              </a:rPr>
              <a:t>Package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ID: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property_1:hash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1800">
              <a:latin typeface="Arial MT"/>
              <a:cs typeface="Arial MT"/>
            </a:endParaRPr>
          </a:p>
          <a:p>
            <a:pPr marL="226695">
              <a:lnSpc>
                <a:spcPct val="100000"/>
              </a:lnSpc>
              <a:tabLst>
                <a:tab pos="2195195" algn="l"/>
              </a:tabLst>
            </a:pPr>
            <a:r>
              <a:rPr sz="1800" spc="40" dirty="0">
                <a:solidFill>
                  <a:srgbClr val="434343"/>
                </a:solidFill>
                <a:latin typeface="Arial MT"/>
                <a:cs typeface="Arial MT"/>
              </a:rPr>
              <a:t>peer1</a:t>
            </a:r>
            <a:r>
              <a:rPr sz="1800" dirty="0">
                <a:solidFill>
                  <a:srgbClr val="434343"/>
                </a:solidFill>
                <a:latin typeface="Arial MT"/>
                <a:cs typeface="Arial MT"/>
              </a:rPr>
              <a:t>	</a:t>
            </a:r>
            <a:r>
              <a:rPr sz="2700" spc="60" baseline="1543" dirty="0">
                <a:solidFill>
                  <a:srgbClr val="434343"/>
                </a:solidFill>
                <a:latin typeface="Arial MT"/>
                <a:cs typeface="Arial MT"/>
              </a:rPr>
              <a:t>peer2</a:t>
            </a:r>
            <a:endParaRPr sz="2700" baseline="1543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28407" y="4179149"/>
            <a:ext cx="3055620" cy="1390015"/>
          </a:xfrm>
          <a:prstGeom prst="rect">
            <a:avLst/>
          </a:prstGeom>
          <a:solidFill>
            <a:srgbClr val="FFDCA3"/>
          </a:solidFill>
        </p:spPr>
        <p:txBody>
          <a:bodyPr vert="horz" wrap="square" lIns="0" tIns="76200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Arial MT"/>
                <a:cs typeface="Arial MT"/>
              </a:rPr>
              <a:t>Chaincode</a:t>
            </a:r>
            <a:r>
              <a:rPr sz="1800" spc="180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Definition</a:t>
            </a:r>
            <a:endParaRPr sz="1800">
              <a:latin typeface="Arial MT"/>
              <a:cs typeface="Arial MT"/>
            </a:endParaRPr>
          </a:p>
          <a:p>
            <a:pPr marL="99060" marR="117475" algn="ctr">
              <a:lnSpc>
                <a:spcPct val="161300"/>
              </a:lnSpc>
            </a:pPr>
            <a:r>
              <a:rPr sz="1800" dirty="0">
                <a:latin typeface="Arial MT"/>
                <a:cs typeface="Arial MT"/>
              </a:rPr>
              <a:t>Name:</a:t>
            </a:r>
            <a:r>
              <a:rPr sz="1800" spc="2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Property,</a:t>
            </a:r>
            <a:r>
              <a:rPr sz="1800" spc="2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version:1, </a:t>
            </a:r>
            <a:r>
              <a:rPr sz="1800" dirty="0">
                <a:latin typeface="Arial MT"/>
                <a:cs typeface="Arial MT"/>
              </a:rPr>
              <a:t>End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Policy: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(2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95" dirty="0">
                <a:latin typeface="Arial MT"/>
                <a:cs typeface="Arial MT"/>
              </a:rPr>
              <a:t>of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2),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seq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09474" y="5843790"/>
            <a:ext cx="10693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solidFill>
                  <a:srgbClr val="434343"/>
                </a:solidFill>
                <a:latin typeface="Arial Black"/>
                <a:cs typeface="Arial Black"/>
              </a:rPr>
              <a:t>Channel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167575" y="5568600"/>
            <a:ext cx="10199370" cy="1268730"/>
            <a:chOff x="3167575" y="5568600"/>
            <a:chExt cx="10199370" cy="1268730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7575" y="6009675"/>
              <a:ext cx="782299" cy="82757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0275" y="6009675"/>
              <a:ext cx="782299" cy="82757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31350" y="6009675"/>
              <a:ext cx="782299" cy="82757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84050" y="6009675"/>
              <a:ext cx="782299" cy="82757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728406" y="5568600"/>
              <a:ext cx="3055620" cy="201295"/>
            </a:xfrm>
            <a:custGeom>
              <a:avLst/>
              <a:gdLst/>
              <a:ahLst/>
              <a:cxnLst/>
              <a:rect l="l" t="t" r="r" b="b"/>
              <a:pathLst>
                <a:path w="3055620" h="201295">
                  <a:moveTo>
                    <a:pt x="3055499" y="200699"/>
                  </a:moveTo>
                  <a:lnTo>
                    <a:pt x="0" y="200699"/>
                  </a:lnTo>
                  <a:lnTo>
                    <a:pt x="0" y="0"/>
                  </a:lnTo>
                  <a:lnTo>
                    <a:pt x="3055499" y="0"/>
                  </a:lnTo>
                  <a:lnTo>
                    <a:pt x="3055499" y="2006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760" y="182147"/>
            <a:ext cx="16061240" cy="996758"/>
          </a:xfrm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5671185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Build</a:t>
            </a:r>
            <a:r>
              <a:rPr spc="-210" dirty="0"/>
              <a:t> </a:t>
            </a:r>
            <a:r>
              <a:rPr spc="-85" dirty="0"/>
              <a:t>Automation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786450" y="1450885"/>
            <a:ext cx="12683490" cy="687705"/>
          </a:xfrm>
          <a:custGeom>
            <a:avLst/>
            <a:gdLst/>
            <a:ahLst/>
            <a:cxnLst/>
            <a:rect l="l" t="t" r="r" b="b"/>
            <a:pathLst>
              <a:path w="12683490" h="687705">
                <a:moveTo>
                  <a:pt x="0" y="169398"/>
                </a:moveTo>
                <a:lnTo>
                  <a:pt x="6051" y="124365"/>
                </a:lnTo>
                <a:lnTo>
                  <a:pt x="23127" y="83900"/>
                </a:lnTo>
                <a:lnTo>
                  <a:pt x="49615" y="49615"/>
                </a:lnTo>
                <a:lnTo>
                  <a:pt x="83899" y="23127"/>
                </a:lnTo>
                <a:lnTo>
                  <a:pt x="124365" y="6051"/>
                </a:lnTo>
                <a:lnTo>
                  <a:pt x="169398" y="0"/>
                </a:lnTo>
                <a:lnTo>
                  <a:pt x="12513701" y="0"/>
                </a:lnTo>
                <a:lnTo>
                  <a:pt x="12578528" y="12894"/>
                </a:lnTo>
                <a:lnTo>
                  <a:pt x="12633484" y="49615"/>
                </a:lnTo>
                <a:lnTo>
                  <a:pt x="12670205" y="104572"/>
                </a:lnTo>
                <a:lnTo>
                  <a:pt x="12683099" y="169398"/>
                </a:lnTo>
                <a:lnTo>
                  <a:pt x="12683099" y="517901"/>
                </a:lnTo>
                <a:lnTo>
                  <a:pt x="12677048" y="562934"/>
                </a:lnTo>
                <a:lnTo>
                  <a:pt x="12659972" y="603400"/>
                </a:lnTo>
                <a:lnTo>
                  <a:pt x="12633484" y="637684"/>
                </a:lnTo>
                <a:lnTo>
                  <a:pt x="12599200" y="664172"/>
                </a:lnTo>
                <a:lnTo>
                  <a:pt x="12558734" y="681249"/>
                </a:lnTo>
                <a:lnTo>
                  <a:pt x="12513701" y="687300"/>
                </a:lnTo>
                <a:lnTo>
                  <a:pt x="169398" y="687300"/>
                </a:lnTo>
                <a:lnTo>
                  <a:pt x="124365" y="681249"/>
                </a:lnTo>
                <a:lnTo>
                  <a:pt x="83899" y="664172"/>
                </a:lnTo>
                <a:lnTo>
                  <a:pt x="49615" y="637684"/>
                </a:lnTo>
                <a:lnTo>
                  <a:pt x="23127" y="603400"/>
                </a:lnTo>
                <a:lnTo>
                  <a:pt x="6051" y="562934"/>
                </a:lnTo>
                <a:lnTo>
                  <a:pt x="0" y="517901"/>
                </a:lnTo>
                <a:lnTo>
                  <a:pt x="0" y="169398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49812" y="1603019"/>
            <a:ext cx="11861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Build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automation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process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automate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various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tasks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involved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in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application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build.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1510" y="4382069"/>
            <a:ext cx="133604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080" indent="-341630">
              <a:lnSpc>
                <a:spcPct val="114999"/>
              </a:lnSpc>
              <a:spcBef>
                <a:spcPts val="100"/>
              </a:spcBef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Compiling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code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5511" y="7112530"/>
            <a:ext cx="133032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marR="5080" indent="-339090">
              <a:lnSpc>
                <a:spcPct val="114999"/>
              </a:lnSpc>
              <a:spcBef>
                <a:spcPts val="100"/>
              </a:spcBef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Packaging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code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5160" y="4479419"/>
            <a:ext cx="184594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2755">
              <a:lnSpc>
                <a:spcPct val="114999"/>
              </a:lnSpc>
              <a:spcBef>
                <a:spcPts val="100"/>
              </a:spcBef>
            </a:pP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Adding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dependencies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92367" y="7355598"/>
            <a:ext cx="179958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Running</a:t>
            </a:r>
            <a:r>
              <a:rPr sz="2200" spc="1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tests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59457" y="4625147"/>
            <a:ext cx="1330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Deploying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2790" y="5561700"/>
            <a:ext cx="1437575" cy="15207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2900" y="3137452"/>
            <a:ext cx="1615024" cy="117004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18075" y="2777337"/>
            <a:ext cx="1615025" cy="159797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85180" y="5561700"/>
            <a:ext cx="1615020" cy="15207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97625" y="2845149"/>
            <a:ext cx="1260747" cy="159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5159375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Build</a:t>
            </a:r>
            <a:r>
              <a:rPr spc="-190" dirty="0"/>
              <a:t> </a:t>
            </a:r>
            <a:r>
              <a:rPr spc="-114" dirty="0"/>
              <a:t>Automation</a:t>
            </a:r>
            <a:r>
              <a:rPr spc="-185" dirty="0"/>
              <a:t> </a:t>
            </a:r>
            <a:r>
              <a:rPr spc="-160" dirty="0"/>
              <a:t>Tools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0054" y="631639"/>
            <a:ext cx="5895890" cy="3657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34704" y="1830641"/>
            <a:ext cx="4686935" cy="5483225"/>
            <a:chOff x="3034704" y="1830641"/>
            <a:chExt cx="4686935" cy="54832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4704" y="1830641"/>
              <a:ext cx="4686653" cy="54827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45307" y="1977326"/>
              <a:ext cx="4470400" cy="5176520"/>
            </a:xfrm>
            <a:custGeom>
              <a:avLst/>
              <a:gdLst/>
              <a:ahLst/>
              <a:cxnLst/>
              <a:rect l="l" t="t" r="r" b="b"/>
              <a:pathLst>
                <a:path w="4470400" h="5176520">
                  <a:moveTo>
                    <a:pt x="1734743" y="864463"/>
                  </a:moveTo>
                  <a:lnTo>
                    <a:pt x="1733359" y="815492"/>
                  </a:lnTo>
                  <a:lnTo>
                    <a:pt x="1729206" y="766914"/>
                  </a:lnTo>
                  <a:lnTo>
                    <a:pt x="1722361" y="718845"/>
                  </a:lnTo>
                  <a:lnTo>
                    <a:pt x="1712836" y="671372"/>
                  </a:lnTo>
                  <a:lnTo>
                    <a:pt x="1700695" y="624611"/>
                  </a:lnTo>
                  <a:lnTo>
                    <a:pt x="1685975" y="578662"/>
                  </a:lnTo>
                  <a:lnTo>
                    <a:pt x="1668729" y="533641"/>
                  </a:lnTo>
                  <a:lnTo>
                    <a:pt x="1648980" y="489648"/>
                  </a:lnTo>
                  <a:lnTo>
                    <a:pt x="1626793" y="446786"/>
                  </a:lnTo>
                  <a:lnTo>
                    <a:pt x="1602206" y="405168"/>
                  </a:lnTo>
                  <a:lnTo>
                    <a:pt x="1575257" y="364896"/>
                  </a:lnTo>
                  <a:lnTo>
                    <a:pt x="1545996" y="326072"/>
                  </a:lnTo>
                  <a:lnTo>
                    <a:pt x="1514462" y="288798"/>
                  </a:lnTo>
                  <a:lnTo>
                    <a:pt x="1480705" y="253199"/>
                  </a:lnTo>
                  <a:lnTo>
                    <a:pt x="1444980" y="219544"/>
                  </a:lnTo>
                  <a:lnTo>
                    <a:pt x="1407579" y="188125"/>
                  </a:lnTo>
                  <a:lnTo>
                    <a:pt x="1368628" y="158965"/>
                  </a:lnTo>
                  <a:lnTo>
                    <a:pt x="1328216" y="132105"/>
                  </a:lnTo>
                  <a:lnTo>
                    <a:pt x="1286446" y="107594"/>
                  </a:lnTo>
                  <a:lnTo>
                    <a:pt x="1243444" y="85483"/>
                  </a:lnTo>
                  <a:lnTo>
                    <a:pt x="1199299" y="65798"/>
                  </a:lnTo>
                  <a:lnTo>
                    <a:pt x="1154137" y="48602"/>
                  </a:lnTo>
                  <a:lnTo>
                    <a:pt x="1108036" y="33934"/>
                  </a:lnTo>
                  <a:lnTo>
                    <a:pt x="1061110" y="21844"/>
                  </a:lnTo>
                  <a:lnTo>
                    <a:pt x="1013485" y="12344"/>
                  </a:lnTo>
                  <a:lnTo>
                    <a:pt x="965250" y="5524"/>
                  </a:lnTo>
                  <a:lnTo>
                    <a:pt x="916508" y="1384"/>
                  </a:lnTo>
                  <a:lnTo>
                    <a:pt x="867371" y="0"/>
                  </a:lnTo>
                  <a:lnTo>
                    <a:pt x="819785" y="1282"/>
                  </a:lnTo>
                  <a:lnTo>
                    <a:pt x="772871" y="5067"/>
                  </a:lnTo>
                  <a:lnTo>
                    <a:pt x="726681" y="11315"/>
                  </a:lnTo>
                  <a:lnTo>
                    <a:pt x="681304" y="19939"/>
                  </a:lnTo>
                  <a:lnTo>
                    <a:pt x="636790" y="30886"/>
                  </a:lnTo>
                  <a:lnTo>
                    <a:pt x="593217" y="44069"/>
                  </a:lnTo>
                  <a:lnTo>
                    <a:pt x="550646" y="59448"/>
                  </a:lnTo>
                  <a:lnTo>
                    <a:pt x="509143" y="76936"/>
                  </a:lnTo>
                  <a:lnTo>
                    <a:pt x="468769" y="96494"/>
                  </a:lnTo>
                  <a:lnTo>
                    <a:pt x="429602" y="118021"/>
                  </a:lnTo>
                  <a:lnTo>
                    <a:pt x="391693" y="141478"/>
                  </a:lnTo>
                  <a:lnTo>
                    <a:pt x="355117" y="166789"/>
                  </a:lnTo>
                  <a:lnTo>
                    <a:pt x="319938" y="193890"/>
                  </a:lnTo>
                  <a:lnTo>
                    <a:pt x="286232" y="222719"/>
                  </a:lnTo>
                  <a:lnTo>
                    <a:pt x="254050" y="253199"/>
                  </a:lnTo>
                  <a:lnTo>
                    <a:pt x="223469" y="285267"/>
                  </a:lnTo>
                  <a:lnTo>
                    <a:pt x="194551" y="318858"/>
                  </a:lnTo>
                  <a:lnTo>
                    <a:pt x="167360" y="353923"/>
                  </a:lnTo>
                  <a:lnTo>
                    <a:pt x="141960" y="390372"/>
                  </a:lnTo>
                  <a:lnTo>
                    <a:pt x="118427" y="428155"/>
                  </a:lnTo>
                  <a:lnTo>
                    <a:pt x="96824" y="467194"/>
                  </a:lnTo>
                  <a:lnTo>
                    <a:pt x="77203" y="507428"/>
                  </a:lnTo>
                  <a:lnTo>
                    <a:pt x="59651" y="548792"/>
                  </a:lnTo>
                  <a:lnTo>
                    <a:pt x="44221" y="591223"/>
                  </a:lnTo>
                  <a:lnTo>
                    <a:pt x="30988" y="634657"/>
                  </a:lnTo>
                  <a:lnTo>
                    <a:pt x="20015" y="679018"/>
                  </a:lnTo>
                  <a:lnTo>
                    <a:pt x="11353" y="724242"/>
                  </a:lnTo>
                  <a:lnTo>
                    <a:pt x="5092" y="770267"/>
                  </a:lnTo>
                  <a:lnTo>
                    <a:pt x="1282" y="817029"/>
                  </a:lnTo>
                  <a:lnTo>
                    <a:pt x="0" y="864463"/>
                  </a:lnTo>
                  <a:lnTo>
                    <a:pt x="1282" y="911885"/>
                  </a:lnTo>
                  <a:lnTo>
                    <a:pt x="5092" y="958659"/>
                  </a:lnTo>
                  <a:lnTo>
                    <a:pt x="11353" y="1004684"/>
                  </a:lnTo>
                  <a:lnTo>
                    <a:pt x="20015" y="1049909"/>
                  </a:lnTo>
                  <a:lnTo>
                    <a:pt x="30988" y="1094270"/>
                  </a:lnTo>
                  <a:lnTo>
                    <a:pt x="44221" y="1137691"/>
                  </a:lnTo>
                  <a:lnTo>
                    <a:pt x="59651" y="1180122"/>
                  </a:lnTo>
                  <a:lnTo>
                    <a:pt x="77203" y="1221498"/>
                  </a:lnTo>
                  <a:lnTo>
                    <a:pt x="96824" y="1261732"/>
                  </a:lnTo>
                  <a:lnTo>
                    <a:pt x="118427" y="1300772"/>
                  </a:lnTo>
                  <a:lnTo>
                    <a:pt x="141960" y="1338554"/>
                  </a:lnTo>
                  <a:lnTo>
                    <a:pt x="167360" y="1375003"/>
                  </a:lnTo>
                  <a:lnTo>
                    <a:pt x="194551" y="1410055"/>
                  </a:lnTo>
                  <a:lnTo>
                    <a:pt x="223469" y="1443659"/>
                  </a:lnTo>
                  <a:lnTo>
                    <a:pt x="254050" y="1475727"/>
                  </a:lnTo>
                  <a:lnTo>
                    <a:pt x="286232" y="1506207"/>
                  </a:lnTo>
                  <a:lnTo>
                    <a:pt x="319938" y="1535036"/>
                  </a:lnTo>
                  <a:lnTo>
                    <a:pt x="355117" y="1562125"/>
                  </a:lnTo>
                  <a:lnTo>
                    <a:pt x="391693" y="1587436"/>
                  </a:lnTo>
                  <a:lnTo>
                    <a:pt x="429602" y="1610893"/>
                  </a:lnTo>
                  <a:lnTo>
                    <a:pt x="468769" y="1632432"/>
                  </a:lnTo>
                  <a:lnTo>
                    <a:pt x="509143" y="1651977"/>
                  </a:lnTo>
                  <a:lnTo>
                    <a:pt x="550646" y="1669478"/>
                  </a:lnTo>
                  <a:lnTo>
                    <a:pt x="593217" y="1684845"/>
                  </a:lnTo>
                  <a:lnTo>
                    <a:pt x="636790" y="1698040"/>
                  </a:lnTo>
                  <a:lnTo>
                    <a:pt x="681304" y="1708988"/>
                  </a:lnTo>
                  <a:lnTo>
                    <a:pt x="726681" y="1717611"/>
                  </a:lnTo>
                  <a:lnTo>
                    <a:pt x="772871" y="1723847"/>
                  </a:lnTo>
                  <a:lnTo>
                    <a:pt x="819785" y="1727644"/>
                  </a:lnTo>
                  <a:lnTo>
                    <a:pt x="867371" y="1728927"/>
                  </a:lnTo>
                  <a:lnTo>
                    <a:pt x="914971" y="1727644"/>
                  </a:lnTo>
                  <a:lnTo>
                    <a:pt x="961885" y="1723847"/>
                  </a:lnTo>
                  <a:lnTo>
                    <a:pt x="1008062" y="1717611"/>
                  </a:lnTo>
                  <a:lnTo>
                    <a:pt x="1053452" y="1708988"/>
                  </a:lnTo>
                  <a:lnTo>
                    <a:pt x="1097953" y="1698040"/>
                  </a:lnTo>
                  <a:lnTo>
                    <a:pt x="1141526" y="1684845"/>
                  </a:lnTo>
                  <a:lnTo>
                    <a:pt x="1184109" y="1669478"/>
                  </a:lnTo>
                  <a:lnTo>
                    <a:pt x="1225613" y="1651977"/>
                  </a:lnTo>
                  <a:lnTo>
                    <a:pt x="1265986" y="1632432"/>
                  </a:lnTo>
                  <a:lnTo>
                    <a:pt x="1305153" y="1610893"/>
                  </a:lnTo>
                  <a:lnTo>
                    <a:pt x="1343063" y="1587436"/>
                  </a:lnTo>
                  <a:lnTo>
                    <a:pt x="1379639" y="1562125"/>
                  </a:lnTo>
                  <a:lnTo>
                    <a:pt x="1414805" y="1535036"/>
                  </a:lnTo>
                  <a:lnTo>
                    <a:pt x="1448523" y="1506207"/>
                  </a:lnTo>
                  <a:lnTo>
                    <a:pt x="1480705" y="1475727"/>
                  </a:lnTo>
                  <a:lnTo>
                    <a:pt x="1511287" y="1443659"/>
                  </a:lnTo>
                  <a:lnTo>
                    <a:pt x="1540205" y="1410055"/>
                  </a:lnTo>
                  <a:lnTo>
                    <a:pt x="1567395" y="1375003"/>
                  </a:lnTo>
                  <a:lnTo>
                    <a:pt x="1592795" y="1338554"/>
                  </a:lnTo>
                  <a:lnTo>
                    <a:pt x="1616329" y="1300772"/>
                  </a:lnTo>
                  <a:lnTo>
                    <a:pt x="1637931" y="1261732"/>
                  </a:lnTo>
                  <a:lnTo>
                    <a:pt x="1657553" y="1221498"/>
                  </a:lnTo>
                  <a:lnTo>
                    <a:pt x="1675104" y="1180122"/>
                  </a:lnTo>
                  <a:lnTo>
                    <a:pt x="1690535" y="1137691"/>
                  </a:lnTo>
                  <a:lnTo>
                    <a:pt x="1703768" y="1094270"/>
                  </a:lnTo>
                  <a:lnTo>
                    <a:pt x="1714741" y="1049909"/>
                  </a:lnTo>
                  <a:lnTo>
                    <a:pt x="1723390" y="1004684"/>
                  </a:lnTo>
                  <a:lnTo>
                    <a:pt x="1729663" y="958659"/>
                  </a:lnTo>
                  <a:lnTo>
                    <a:pt x="1733461" y="911885"/>
                  </a:lnTo>
                  <a:lnTo>
                    <a:pt x="1734743" y="864463"/>
                  </a:lnTo>
                  <a:close/>
                </a:path>
                <a:path w="4470400" h="5176520">
                  <a:moveTo>
                    <a:pt x="2319845" y="3455301"/>
                  </a:moveTo>
                  <a:lnTo>
                    <a:pt x="2318448" y="3406330"/>
                  </a:lnTo>
                  <a:lnTo>
                    <a:pt x="2314308" y="3357753"/>
                  </a:lnTo>
                  <a:lnTo>
                    <a:pt x="2307450" y="3309683"/>
                  </a:lnTo>
                  <a:lnTo>
                    <a:pt x="2297925" y="3262211"/>
                  </a:lnTo>
                  <a:lnTo>
                    <a:pt x="2285784" y="3215449"/>
                  </a:lnTo>
                  <a:lnTo>
                    <a:pt x="2271064" y="3169501"/>
                  </a:lnTo>
                  <a:lnTo>
                    <a:pt x="2253818" y="3124479"/>
                  </a:lnTo>
                  <a:lnTo>
                    <a:pt x="2234069" y="3080486"/>
                  </a:lnTo>
                  <a:lnTo>
                    <a:pt x="2211882" y="3037624"/>
                  </a:lnTo>
                  <a:lnTo>
                    <a:pt x="2187295" y="2996006"/>
                  </a:lnTo>
                  <a:lnTo>
                    <a:pt x="2160346" y="2955734"/>
                  </a:lnTo>
                  <a:lnTo>
                    <a:pt x="2131085" y="2916910"/>
                  </a:lnTo>
                  <a:lnTo>
                    <a:pt x="2099551" y="2879636"/>
                  </a:lnTo>
                  <a:lnTo>
                    <a:pt x="2065794" y="2844038"/>
                  </a:lnTo>
                  <a:lnTo>
                    <a:pt x="2030069" y="2810383"/>
                  </a:lnTo>
                  <a:lnTo>
                    <a:pt x="1992680" y="2778963"/>
                  </a:lnTo>
                  <a:lnTo>
                    <a:pt x="1953717" y="2749791"/>
                  </a:lnTo>
                  <a:lnTo>
                    <a:pt x="1913305" y="2722943"/>
                  </a:lnTo>
                  <a:lnTo>
                    <a:pt x="1871548" y="2698432"/>
                  </a:lnTo>
                  <a:lnTo>
                    <a:pt x="1828546" y="2676321"/>
                  </a:lnTo>
                  <a:lnTo>
                    <a:pt x="1784400" y="2656636"/>
                  </a:lnTo>
                  <a:lnTo>
                    <a:pt x="1739226" y="2639441"/>
                  </a:lnTo>
                  <a:lnTo>
                    <a:pt x="1693125" y="2624772"/>
                  </a:lnTo>
                  <a:lnTo>
                    <a:pt x="1646212" y="2612669"/>
                  </a:lnTo>
                  <a:lnTo>
                    <a:pt x="1598574" y="2603182"/>
                  </a:lnTo>
                  <a:lnTo>
                    <a:pt x="1550339" y="2596350"/>
                  </a:lnTo>
                  <a:lnTo>
                    <a:pt x="1501597" y="2592222"/>
                  </a:lnTo>
                  <a:lnTo>
                    <a:pt x="1452473" y="2590838"/>
                  </a:lnTo>
                  <a:lnTo>
                    <a:pt x="1404874" y="2592120"/>
                  </a:lnTo>
                  <a:lnTo>
                    <a:pt x="1357960" y="2595905"/>
                  </a:lnTo>
                  <a:lnTo>
                    <a:pt x="1311783" y="2602153"/>
                  </a:lnTo>
                  <a:lnTo>
                    <a:pt x="1266393" y="2610777"/>
                  </a:lnTo>
                  <a:lnTo>
                    <a:pt x="1221892" y="2621711"/>
                  </a:lnTo>
                  <a:lnTo>
                    <a:pt x="1178318" y="2634907"/>
                  </a:lnTo>
                  <a:lnTo>
                    <a:pt x="1135735" y="2650286"/>
                  </a:lnTo>
                  <a:lnTo>
                    <a:pt x="1094232" y="2667774"/>
                  </a:lnTo>
                  <a:lnTo>
                    <a:pt x="1053858" y="2687332"/>
                  </a:lnTo>
                  <a:lnTo>
                    <a:pt x="1014691" y="2708859"/>
                  </a:lnTo>
                  <a:lnTo>
                    <a:pt x="976782" y="2732316"/>
                  </a:lnTo>
                  <a:lnTo>
                    <a:pt x="940206" y="2757627"/>
                  </a:lnTo>
                  <a:lnTo>
                    <a:pt x="905040" y="2784729"/>
                  </a:lnTo>
                  <a:lnTo>
                    <a:pt x="871321" y="2813545"/>
                  </a:lnTo>
                  <a:lnTo>
                    <a:pt x="839139" y="2844038"/>
                  </a:lnTo>
                  <a:lnTo>
                    <a:pt x="808558" y="2876105"/>
                  </a:lnTo>
                  <a:lnTo>
                    <a:pt x="779640" y="2909697"/>
                  </a:lnTo>
                  <a:lnTo>
                    <a:pt x="752449" y="2944761"/>
                  </a:lnTo>
                  <a:lnTo>
                    <a:pt x="727049" y="2981210"/>
                  </a:lnTo>
                  <a:lnTo>
                    <a:pt x="703516" y="3018993"/>
                  </a:lnTo>
                  <a:lnTo>
                    <a:pt x="681913" y="3058033"/>
                  </a:lnTo>
                  <a:lnTo>
                    <a:pt x="662305" y="3098266"/>
                  </a:lnTo>
                  <a:lnTo>
                    <a:pt x="644740" y="3139630"/>
                  </a:lnTo>
                  <a:lnTo>
                    <a:pt x="629323" y="3182061"/>
                  </a:lnTo>
                  <a:lnTo>
                    <a:pt x="616077" y="3225495"/>
                  </a:lnTo>
                  <a:lnTo>
                    <a:pt x="605104" y="3269856"/>
                  </a:lnTo>
                  <a:lnTo>
                    <a:pt x="596455" y="3315081"/>
                  </a:lnTo>
                  <a:lnTo>
                    <a:pt x="590194" y="3361105"/>
                  </a:lnTo>
                  <a:lnTo>
                    <a:pt x="586384" y="3407867"/>
                  </a:lnTo>
                  <a:lnTo>
                    <a:pt x="585101" y="3455301"/>
                  </a:lnTo>
                  <a:lnTo>
                    <a:pt x="586384" y="3502723"/>
                  </a:lnTo>
                  <a:lnTo>
                    <a:pt x="590194" y="3549485"/>
                  </a:lnTo>
                  <a:lnTo>
                    <a:pt x="596455" y="3595522"/>
                  </a:lnTo>
                  <a:lnTo>
                    <a:pt x="605104" y="3640747"/>
                  </a:lnTo>
                  <a:lnTo>
                    <a:pt x="616077" y="3685108"/>
                  </a:lnTo>
                  <a:lnTo>
                    <a:pt x="629323" y="3728529"/>
                  </a:lnTo>
                  <a:lnTo>
                    <a:pt x="644740" y="3770960"/>
                  </a:lnTo>
                  <a:lnTo>
                    <a:pt x="662305" y="3812324"/>
                  </a:lnTo>
                  <a:lnTo>
                    <a:pt x="681913" y="3852570"/>
                  </a:lnTo>
                  <a:lnTo>
                    <a:pt x="703516" y="3891610"/>
                  </a:lnTo>
                  <a:lnTo>
                    <a:pt x="727049" y="3929380"/>
                  </a:lnTo>
                  <a:lnTo>
                    <a:pt x="752449" y="3965841"/>
                  </a:lnTo>
                  <a:lnTo>
                    <a:pt x="779640" y="4000893"/>
                  </a:lnTo>
                  <a:lnTo>
                    <a:pt x="808558" y="4034485"/>
                  </a:lnTo>
                  <a:lnTo>
                    <a:pt x="839139" y="4066565"/>
                  </a:lnTo>
                  <a:lnTo>
                    <a:pt x="871321" y="4097045"/>
                  </a:lnTo>
                  <a:lnTo>
                    <a:pt x="905040" y="4125861"/>
                  </a:lnTo>
                  <a:lnTo>
                    <a:pt x="940206" y="4152963"/>
                  </a:lnTo>
                  <a:lnTo>
                    <a:pt x="976782" y="4178274"/>
                  </a:lnTo>
                  <a:lnTo>
                    <a:pt x="1014691" y="4201731"/>
                  </a:lnTo>
                  <a:lnTo>
                    <a:pt x="1053858" y="4223270"/>
                  </a:lnTo>
                  <a:lnTo>
                    <a:pt x="1094232" y="4242816"/>
                  </a:lnTo>
                  <a:lnTo>
                    <a:pt x="1135735" y="4260316"/>
                  </a:lnTo>
                  <a:lnTo>
                    <a:pt x="1178318" y="4275683"/>
                  </a:lnTo>
                  <a:lnTo>
                    <a:pt x="1221892" y="4288879"/>
                  </a:lnTo>
                  <a:lnTo>
                    <a:pt x="1266393" y="4299813"/>
                  </a:lnTo>
                  <a:lnTo>
                    <a:pt x="1311783" y="4308437"/>
                  </a:lnTo>
                  <a:lnTo>
                    <a:pt x="1357960" y="4314685"/>
                  </a:lnTo>
                  <a:lnTo>
                    <a:pt x="1404874" y="4318482"/>
                  </a:lnTo>
                  <a:lnTo>
                    <a:pt x="1452473" y="4319752"/>
                  </a:lnTo>
                  <a:lnTo>
                    <a:pt x="1500060" y="4318482"/>
                  </a:lnTo>
                  <a:lnTo>
                    <a:pt x="1546974" y="4314685"/>
                  </a:lnTo>
                  <a:lnTo>
                    <a:pt x="1593164" y="4308437"/>
                  </a:lnTo>
                  <a:lnTo>
                    <a:pt x="1638541" y="4299813"/>
                  </a:lnTo>
                  <a:lnTo>
                    <a:pt x="1683054" y="4288879"/>
                  </a:lnTo>
                  <a:lnTo>
                    <a:pt x="1726628" y="4275683"/>
                  </a:lnTo>
                  <a:lnTo>
                    <a:pt x="1769198" y="4260316"/>
                  </a:lnTo>
                  <a:lnTo>
                    <a:pt x="1810702" y="4242816"/>
                  </a:lnTo>
                  <a:lnTo>
                    <a:pt x="1851075" y="4223270"/>
                  </a:lnTo>
                  <a:lnTo>
                    <a:pt x="1890255" y="4201731"/>
                  </a:lnTo>
                  <a:lnTo>
                    <a:pt x="1928152" y="4178274"/>
                  </a:lnTo>
                  <a:lnTo>
                    <a:pt x="1964728" y="4152963"/>
                  </a:lnTo>
                  <a:lnTo>
                    <a:pt x="1999907" y="4125861"/>
                  </a:lnTo>
                  <a:lnTo>
                    <a:pt x="2033612" y="4097045"/>
                  </a:lnTo>
                  <a:lnTo>
                    <a:pt x="2065794" y="4066565"/>
                  </a:lnTo>
                  <a:lnTo>
                    <a:pt x="2096376" y="4034485"/>
                  </a:lnTo>
                  <a:lnTo>
                    <a:pt x="2125294" y="4000893"/>
                  </a:lnTo>
                  <a:lnTo>
                    <a:pt x="2152485" y="3965841"/>
                  </a:lnTo>
                  <a:lnTo>
                    <a:pt x="2177885" y="3929380"/>
                  </a:lnTo>
                  <a:lnTo>
                    <a:pt x="2201418" y="3891610"/>
                  </a:lnTo>
                  <a:lnTo>
                    <a:pt x="2223033" y="3852570"/>
                  </a:lnTo>
                  <a:lnTo>
                    <a:pt x="2242642" y="3812324"/>
                  </a:lnTo>
                  <a:lnTo>
                    <a:pt x="2260193" y="3770960"/>
                  </a:lnTo>
                  <a:lnTo>
                    <a:pt x="2275624" y="3728529"/>
                  </a:lnTo>
                  <a:lnTo>
                    <a:pt x="2288857" y="3685108"/>
                  </a:lnTo>
                  <a:lnTo>
                    <a:pt x="2299830" y="3640747"/>
                  </a:lnTo>
                  <a:lnTo>
                    <a:pt x="2308491" y="3595522"/>
                  </a:lnTo>
                  <a:lnTo>
                    <a:pt x="2314752" y="3549485"/>
                  </a:lnTo>
                  <a:lnTo>
                    <a:pt x="2318562" y="3502723"/>
                  </a:lnTo>
                  <a:lnTo>
                    <a:pt x="2319845" y="3455301"/>
                  </a:lnTo>
                  <a:close/>
                </a:path>
                <a:path w="4470400" h="5176520">
                  <a:moveTo>
                    <a:pt x="4212882" y="1465541"/>
                  </a:moveTo>
                  <a:lnTo>
                    <a:pt x="4211485" y="1416570"/>
                  </a:lnTo>
                  <a:lnTo>
                    <a:pt x="4207345" y="1367993"/>
                  </a:lnTo>
                  <a:lnTo>
                    <a:pt x="4200487" y="1319923"/>
                  </a:lnTo>
                  <a:lnTo>
                    <a:pt x="4190962" y="1272451"/>
                  </a:lnTo>
                  <a:lnTo>
                    <a:pt x="4178820" y="1225689"/>
                  </a:lnTo>
                  <a:lnTo>
                    <a:pt x="4164101" y="1179741"/>
                  </a:lnTo>
                  <a:lnTo>
                    <a:pt x="4146854" y="1134719"/>
                  </a:lnTo>
                  <a:lnTo>
                    <a:pt x="4127106" y="1090726"/>
                  </a:lnTo>
                  <a:lnTo>
                    <a:pt x="4104919" y="1047864"/>
                  </a:lnTo>
                  <a:lnTo>
                    <a:pt x="4080332" y="1006246"/>
                  </a:lnTo>
                  <a:lnTo>
                    <a:pt x="4053382" y="965974"/>
                  </a:lnTo>
                  <a:lnTo>
                    <a:pt x="4024122" y="927150"/>
                  </a:lnTo>
                  <a:lnTo>
                    <a:pt x="3992588" y="889876"/>
                  </a:lnTo>
                  <a:lnTo>
                    <a:pt x="3958831" y="854265"/>
                  </a:lnTo>
                  <a:lnTo>
                    <a:pt x="3923106" y="820623"/>
                  </a:lnTo>
                  <a:lnTo>
                    <a:pt x="3885704" y="789203"/>
                  </a:lnTo>
                  <a:lnTo>
                    <a:pt x="3846753" y="760031"/>
                  </a:lnTo>
                  <a:lnTo>
                    <a:pt x="3806342" y="733183"/>
                  </a:lnTo>
                  <a:lnTo>
                    <a:pt x="3764584" y="708672"/>
                  </a:lnTo>
                  <a:lnTo>
                    <a:pt x="3721582" y="686562"/>
                  </a:lnTo>
                  <a:lnTo>
                    <a:pt x="3677437" y="666877"/>
                  </a:lnTo>
                  <a:lnTo>
                    <a:pt x="3632263" y="649681"/>
                  </a:lnTo>
                  <a:lnTo>
                    <a:pt x="3586162" y="635012"/>
                  </a:lnTo>
                  <a:lnTo>
                    <a:pt x="3539248" y="622909"/>
                  </a:lnTo>
                  <a:lnTo>
                    <a:pt x="3491611" y="613422"/>
                  </a:lnTo>
                  <a:lnTo>
                    <a:pt x="3443376" y="606590"/>
                  </a:lnTo>
                  <a:lnTo>
                    <a:pt x="3394633" y="602462"/>
                  </a:lnTo>
                  <a:lnTo>
                    <a:pt x="3345510" y="601078"/>
                  </a:lnTo>
                  <a:lnTo>
                    <a:pt x="3297910" y="602361"/>
                  </a:lnTo>
                  <a:lnTo>
                    <a:pt x="3250996" y="606145"/>
                  </a:lnTo>
                  <a:lnTo>
                    <a:pt x="3204819" y="612394"/>
                  </a:lnTo>
                  <a:lnTo>
                    <a:pt x="3159429" y="621017"/>
                  </a:lnTo>
                  <a:lnTo>
                    <a:pt x="3114929" y="631952"/>
                  </a:lnTo>
                  <a:lnTo>
                    <a:pt x="3071355" y="645147"/>
                  </a:lnTo>
                  <a:lnTo>
                    <a:pt x="3028772" y="660527"/>
                  </a:lnTo>
                  <a:lnTo>
                    <a:pt x="2987268" y="678014"/>
                  </a:lnTo>
                  <a:lnTo>
                    <a:pt x="2946895" y="697560"/>
                  </a:lnTo>
                  <a:lnTo>
                    <a:pt x="2907728" y="719099"/>
                  </a:lnTo>
                  <a:lnTo>
                    <a:pt x="2869819" y="742556"/>
                  </a:lnTo>
                  <a:lnTo>
                    <a:pt x="2833243" y="767867"/>
                  </a:lnTo>
                  <a:lnTo>
                    <a:pt x="2798076" y="794969"/>
                  </a:lnTo>
                  <a:lnTo>
                    <a:pt x="2764358" y="823785"/>
                  </a:lnTo>
                  <a:lnTo>
                    <a:pt x="2732176" y="854265"/>
                  </a:lnTo>
                  <a:lnTo>
                    <a:pt x="2701594" y="886345"/>
                  </a:lnTo>
                  <a:lnTo>
                    <a:pt x="2672677" y="919937"/>
                  </a:lnTo>
                  <a:lnTo>
                    <a:pt x="2645486" y="955001"/>
                  </a:lnTo>
                  <a:lnTo>
                    <a:pt x="2620086" y="991450"/>
                  </a:lnTo>
                  <a:lnTo>
                    <a:pt x="2596553" y="1029233"/>
                  </a:lnTo>
                  <a:lnTo>
                    <a:pt x="2574950" y="1068273"/>
                  </a:lnTo>
                  <a:lnTo>
                    <a:pt x="2555329" y="1108506"/>
                  </a:lnTo>
                  <a:lnTo>
                    <a:pt x="2537777" y="1149870"/>
                  </a:lnTo>
                  <a:lnTo>
                    <a:pt x="2522347" y="1192301"/>
                  </a:lnTo>
                  <a:lnTo>
                    <a:pt x="2509113" y="1235722"/>
                  </a:lnTo>
                  <a:lnTo>
                    <a:pt x="2498140" y="1280083"/>
                  </a:lnTo>
                  <a:lnTo>
                    <a:pt x="2489492" y="1325321"/>
                  </a:lnTo>
                  <a:lnTo>
                    <a:pt x="2483218" y="1371346"/>
                  </a:lnTo>
                  <a:lnTo>
                    <a:pt x="2479421" y="1418107"/>
                  </a:lnTo>
                  <a:lnTo>
                    <a:pt x="2478138" y="1465541"/>
                  </a:lnTo>
                  <a:lnTo>
                    <a:pt x="2479421" y="1512963"/>
                  </a:lnTo>
                  <a:lnTo>
                    <a:pt x="2483218" y="1559725"/>
                  </a:lnTo>
                  <a:lnTo>
                    <a:pt x="2489492" y="1605762"/>
                  </a:lnTo>
                  <a:lnTo>
                    <a:pt x="2498140" y="1650987"/>
                  </a:lnTo>
                  <a:lnTo>
                    <a:pt x="2509113" y="1695348"/>
                  </a:lnTo>
                  <a:lnTo>
                    <a:pt x="2522347" y="1738769"/>
                  </a:lnTo>
                  <a:lnTo>
                    <a:pt x="2537777" y="1781200"/>
                  </a:lnTo>
                  <a:lnTo>
                    <a:pt x="2555329" y="1822564"/>
                  </a:lnTo>
                  <a:lnTo>
                    <a:pt x="2574950" y="1862810"/>
                  </a:lnTo>
                  <a:lnTo>
                    <a:pt x="2596553" y="1901850"/>
                  </a:lnTo>
                  <a:lnTo>
                    <a:pt x="2620086" y="1939620"/>
                  </a:lnTo>
                  <a:lnTo>
                    <a:pt x="2645486" y="1976069"/>
                  </a:lnTo>
                  <a:lnTo>
                    <a:pt x="2672677" y="2011133"/>
                  </a:lnTo>
                  <a:lnTo>
                    <a:pt x="2701594" y="2044725"/>
                  </a:lnTo>
                  <a:lnTo>
                    <a:pt x="2732176" y="2076805"/>
                  </a:lnTo>
                  <a:lnTo>
                    <a:pt x="2764358" y="2107285"/>
                  </a:lnTo>
                  <a:lnTo>
                    <a:pt x="2798076" y="2136102"/>
                  </a:lnTo>
                  <a:lnTo>
                    <a:pt x="2833243" y="2163203"/>
                  </a:lnTo>
                  <a:lnTo>
                    <a:pt x="2869819" y="2188514"/>
                  </a:lnTo>
                  <a:lnTo>
                    <a:pt x="2907728" y="2211971"/>
                  </a:lnTo>
                  <a:lnTo>
                    <a:pt x="2946895" y="2233511"/>
                  </a:lnTo>
                  <a:lnTo>
                    <a:pt x="2987268" y="2253056"/>
                  </a:lnTo>
                  <a:lnTo>
                    <a:pt x="3028772" y="2270544"/>
                  </a:lnTo>
                  <a:lnTo>
                    <a:pt x="3071355" y="2285923"/>
                  </a:lnTo>
                  <a:lnTo>
                    <a:pt x="3114929" y="2299119"/>
                  </a:lnTo>
                  <a:lnTo>
                    <a:pt x="3159429" y="2310053"/>
                  </a:lnTo>
                  <a:lnTo>
                    <a:pt x="3204819" y="2318677"/>
                  </a:lnTo>
                  <a:lnTo>
                    <a:pt x="3250996" y="2324925"/>
                  </a:lnTo>
                  <a:lnTo>
                    <a:pt x="3297910" y="2328722"/>
                  </a:lnTo>
                  <a:lnTo>
                    <a:pt x="3345510" y="2329992"/>
                  </a:lnTo>
                  <a:lnTo>
                    <a:pt x="3393097" y="2328722"/>
                  </a:lnTo>
                  <a:lnTo>
                    <a:pt x="3440011" y="2324925"/>
                  </a:lnTo>
                  <a:lnTo>
                    <a:pt x="3486200" y="2318677"/>
                  </a:lnTo>
                  <a:lnTo>
                    <a:pt x="3531578" y="2310053"/>
                  </a:lnTo>
                  <a:lnTo>
                    <a:pt x="3576091" y="2299119"/>
                  </a:lnTo>
                  <a:lnTo>
                    <a:pt x="3619665" y="2285923"/>
                  </a:lnTo>
                  <a:lnTo>
                    <a:pt x="3662235" y="2270544"/>
                  </a:lnTo>
                  <a:lnTo>
                    <a:pt x="3703739" y="2253056"/>
                  </a:lnTo>
                  <a:lnTo>
                    <a:pt x="3744112" y="2233511"/>
                  </a:lnTo>
                  <a:lnTo>
                    <a:pt x="3783279" y="2211971"/>
                  </a:lnTo>
                  <a:lnTo>
                    <a:pt x="3821188" y="2188514"/>
                  </a:lnTo>
                  <a:lnTo>
                    <a:pt x="3857764" y="2163203"/>
                  </a:lnTo>
                  <a:lnTo>
                    <a:pt x="3892943" y="2136102"/>
                  </a:lnTo>
                  <a:lnTo>
                    <a:pt x="3926649" y="2107285"/>
                  </a:lnTo>
                  <a:lnTo>
                    <a:pt x="3958831" y="2076805"/>
                  </a:lnTo>
                  <a:lnTo>
                    <a:pt x="3989413" y="2044725"/>
                  </a:lnTo>
                  <a:lnTo>
                    <a:pt x="4018330" y="2011133"/>
                  </a:lnTo>
                  <a:lnTo>
                    <a:pt x="4045521" y="1976069"/>
                  </a:lnTo>
                  <a:lnTo>
                    <a:pt x="4070921" y="1939620"/>
                  </a:lnTo>
                  <a:lnTo>
                    <a:pt x="4094454" y="1901850"/>
                  </a:lnTo>
                  <a:lnTo>
                    <a:pt x="4116057" y="1862810"/>
                  </a:lnTo>
                  <a:lnTo>
                    <a:pt x="4135678" y="1822564"/>
                  </a:lnTo>
                  <a:lnTo>
                    <a:pt x="4153230" y="1781200"/>
                  </a:lnTo>
                  <a:lnTo>
                    <a:pt x="4168660" y="1738769"/>
                  </a:lnTo>
                  <a:lnTo>
                    <a:pt x="4181894" y="1695348"/>
                  </a:lnTo>
                  <a:lnTo>
                    <a:pt x="4192867" y="1650987"/>
                  </a:lnTo>
                  <a:lnTo>
                    <a:pt x="4201528" y="1605762"/>
                  </a:lnTo>
                  <a:lnTo>
                    <a:pt x="4207789" y="1559725"/>
                  </a:lnTo>
                  <a:lnTo>
                    <a:pt x="4211599" y="1512963"/>
                  </a:lnTo>
                  <a:lnTo>
                    <a:pt x="4212882" y="1465541"/>
                  </a:lnTo>
                  <a:close/>
                </a:path>
                <a:path w="4470400" h="5176520">
                  <a:moveTo>
                    <a:pt x="4470146" y="4311447"/>
                  </a:moveTo>
                  <a:lnTo>
                    <a:pt x="4468749" y="4262475"/>
                  </a:lnTo>
                  <a:lnTo>
                    <a:pt x="4464609" y="4213898"/>
                  </a:lnTo>
                  <a:lnTo>
                    <a:pt x="4457751" y="4165828"/>
                  </a:lnTo>
                  <a:lnTo>
                    <a:pt x="4448238" y="4118356"/>
                  </a:lnTo>
                  <a:lnTo>
                    <a:pt x="4436097" y="4071594"/>
                  </a:lnTo>
                  <a:lnTo>
                    <a:pt x="4421378" y="4025646"/>
                  </a:lnTo>
                  <a:lnTo>
                    <a:pt x="4404118" y="3980624"/>
                  </a:lnTo>
                  <a:lnTo>
                    <a:pt x="4384383" y="3936631"/>
                  </a:lnTo>
                  <a:lnTo>
                    <a:pt x="4362196" y="3893769"/>
                  </a:lnTo>
                  <a:lnTo>
                    <a:pt x="4337596" y="3852151"/>
                  </a:lnTo>
                  <a:lnTo>
                    <a:pt x="4310646" y="3811879"/>
                  </a:lnTo>
                  <a:lnTo>
                    <a:pt x="4281386" y="3773055"/>
                  </a:lnTo>
                  <a:lnTo>
                    <a:pt x="4249852" y="3735781"/>
                  </a:lnTo>
                  <a:lnTo>
                    <a:pt x="4216095" y="3700183"/>
                  </a:lnTo>
                  <a:lnTo>
                    <a:pt x="4180370" y="3666528"/>
                  </a:lnTo>
                  <a:lnTo>
                    <a:pt x="4142981" y="3635108"/>
                  </a:lnTo>
                  <a:lnTo>
                    <a:pt x="4104017" y="3605936"/>
                  </a:lnTo>
                  <a:lnTo>
                    <a:pt x="4063606" y="3579088"/>
                  </a:lnTo>
                  <a:lnTo>
                    <a:pt x="4021848" y="3554577"/>
                  </a:lnTo>
                  <a:lnTo>
                    <a:pt x="3978846" y="3532467"/>
                  </a:lnTo>
                  <a:lnTo>
                    <a:pt x="3934701" y="3512782"/>
                  </a:lnTo>
                  <a:lnTo>
                    <a:pt x="3889527" y="3495586"/>
                  </a:lnTo>
                  <a:lnTo>
                    <a:pt x="3843426" y="3480917"/>
                  </a:lnTo>
                  <a:lnTo>
                    <a:pt x="3796512" y="3468814"/>
                  </a:lnTo>
                  <a:lnTo>
                    <a:pt x="3748887" y="3459327"/>
                  </a:lnTo>
                  <a:lnTo>
                    <a:pt x="3700640" y="3452495"/>
                  </a:lnTo>
                  <a:lnTo>
                    <a:pt x="3651910" y="3448367"/>
                  </a:lnTo>
                  <a:lnTo>
                    <a:pt x="3602774" y="3446983"/>
                  </a:lnTo>
                  <a:lnTo>
                    <a:pt x="3555187" y="3448266"/>
                  </a:lnTo>
                  <a:lnTo>
                    <a:pt x="3508260" y="3452050"/>
                  </a:lnTo>
                  <a:lnTo>
                    <a:pt x="3462083" y="3458299"/>
                  </a:lnTo>
                  <a:lnTo>
                    <a:pt x="3416706" y="3466922"/>
                  </a:lnTo>
                  <a:lnTo>
                    <a:pt x="3372193" y="3477857"/>
                  </a:lnTo>
                  <a:lnTo>
                    <a:pt x="3328619" y="3491052"/>
                  </a:lnTo>
                  <a:lnTo>
                    <a:pt x="3286048" y="3506432"/>
                  </a:lnTo>
                  <a:lnTo>
                    <a:pt x="3244545" y="3523919"/>
                  </a:lnTo>
                  <a:lnTo>
                    <a:pt x="3204172" y="3543477"/>
                  </a:lnTo>
                  <a:lnTo>
                    <a:pt x="3164992" y="3565004"/>
                  </a:lnTo>
                  <a:lnTo>
                    <a:pt x="3127095" y="3588461"/>
                  </a:lnTo>
                  <a:lnTo>
                    <a:pt x="3090519" y="3613772"/>
                  </a:lnTo>
                  <a:lnTo>
                    <a:pt x="3055340" y="3640874"/>
                  </a:lnTo>
                  <a:lnTo>
                    <a:pt x="3021634" y="3669690"/>
                  </a:lnTo>
                  <a:lnTo>
                    <a:pt x="2989453" y="3700183"/>
                  </a:lnTo>
                  <a:lnTo>
                    <a:pt x="2958871" y="3732250"/>
                  </a:lnTo>
                  <a:lnTo>
                    <a:pt x="2929940" y="3765842"/>
                  </a:lnTo>
                  <a:lnTo>
                    <a:pt x="2902750" y="3800906"/>
                  </a:lnTo>
                  <a:lnTo>
                    <a:pt x="2877362" y="3837355"/>
                  </a:lnTo>
                  <a:lnTo>
                    <a:pt x="2853829" y="3875138"/>
                  </a:lnTo>
                  <a:lnTo>
                    <a:pt x="2832214" y="3914178"/>
                  </a:lnTo>
                  <a:lnTo>
                    <a:pt x="2812605" y="3954411"/>
                  </a:lnTo>
                  <a:lnTo>
                    <a:pt x="2795054" y="3995775"/>
                  </a:lnTo>
                  <a:lnTo>
                    <a:pt x="2779623" y="4038206"/>
                  </a:lnTo>
                  <a:lnTo>
                    <a:pt x="2766390" y="4081640"/>
                  </a:lnTo>
                  <a:lnTo>
                    <a:pt x="2755404" y="4126001"/>
                  </a:lnTo>
                  <a:lnTo>
                    <a:pt x="2746756" y="4171226"/>
                  </a:lnTo>
                  <a:lnTo>
                    <a:pt x="2740495" y="4217251"/>
                  </a:lnTo>
                  <a:lnTo>
                    <a:pt x="2736685" y="4264012"/>
                  </a:lnTo>
                  <a:lnTo>
                    <a:pt x="2735402" y="4311447"/>
                  </a:lnTo>
                  <a:lnTo>
                    <a:pt x="2736685" y="4358868"/>
                  </a:lnTo>
                  <a:lnTo>
                    <a:pt x="2740495" y="4405630"/>
                  </a:lnTo>
                  <a:lnTo>
                    <a:pt x="2746756" y="4451667"/>
                  </a:lnTo>
                  <a:lnTo>
                    <a:pt x="2755404" y="4496892"/>
                  </a:lnTo>
                  <a:lnTo>
                    <a:pt x="2766390" y="4541253"/>
                  </a:lnTo>
                  <a:lnTo>
                    <a:pt x="2779623" y="4584674"/>
                  </a:lnTo>
                  <a:lnTo>
                    <a:pt x="2795054" y="4627105"/>
                  </a:lnTo>
                  <a:lnTo>
                    <a:pt x="2812605" y="4668469"/>
                  </a:lnTo>
                  <a:lnTo>
                    <a:pt x="2832214" y="4708715"/>
                  </a:lnTo>
                  <a:lnTo>
                    <a:pt x="2853829" y="4747755"/>
                  </a:lnTo>
                  <a:lnTo>
                    <a:pt x="2877362" y="4785525"/>
                  </a:lnTo>
                  <a:lnTo>
                    <a:pt x="2902750" y="4821987"/>
                  </a:lnTo>
                  <a:lnTo>
                    <a:pt x="2929940" y="4857039"/>
                  </a:lnTo>
                  <a:lnTo>
                    <a:pt x="2958871" y="4890630"/>
                  </a:lnTo>
                  <a:lnTo>
                    <a:pt x="2989453" y="4922710"/>
                  </a:lnTo>
                  <a:lnTo>
                    <a:pt x="3021634" y="4953190"/>
                  </a:lnTo>
                  <a:lnTo>
                    <a:pt x="3055340" y="4982007"/>
                  </a:lnTo>
                  <a:lnTo>
                    <a:pt x="3090519" y="5009108"/>
                  </a:lnTo>
                  <a:lnTo>
                    <a:pt x="3127095" y="5034419"/>
                  </a:lnTo>
                  <a:lnTo>
                    <a:pt x="3164992" y="5057876"/>
                  </a:lnTo>
                  <a:lnTo>
                    <a:pt x="3204172" y="5079416"/>
                  </a:lnTo>
                  <a:lnTo>
                    <a:pt x="3244545" y="5098961"/>
                  </a:lnTo>
                  <a:lnTo>
                    <a:pt x="3286048" y="5116461"/>
                  </a:lnTo>
                  <a:lnTo>
                    <a:pt x="3328619" y="5131828"/>
                  </a:lnTo>
                  <a:lnTo>
                    <a:pt x="3372193" y="5145024"/>
                  </a:lnTo>
                  <a:lnTo>
                    <a:pt x="3416706" y="5155958"/>
                  </a:lnTo>
                  <a:lnTo>
                    <a:pt x="3462083" y="5164582"/>
                  </a:lnTo>
                  <a:lnTo>
                    <a:pt x="3508260" y="5170830"/>
                  </a:lnTo>
                  <a:lnTo>
                    <a:pt x="3555187" y="5174627"/>
                  </a:lnTo>
                  <a:lnTo>
                    <a:pt x="3602774" y="5175897"/>
                  </a:lnTo>
                  <a:lnTo>
                    <a:pt x="3650361" y="5174627"/>
                  </a:lnTo>
                  <a:lnTo>
                    <a:pt x="3697287" y="5170830"/>
                  </a:lnTo>
                  <a:lnTo>
                    <a:pt x="3743464" y="5164582"/>
                  </a:lnTo>
                  <a:lnTo>
                    <a:pt x="3788841" y="5155958"/>
                  </a:lnTo>
                  <a:lnTo>
                    <a:pt x="3833355" y="5145024"/>
                  </a:lnTo>
                  <a:lnTo>
                    <a:pt x="3876929" y="5131828"/>
                  </a:lnTo>
                  <a:lnTo>
                    <a:pt x="3919499" y="5116461"/>
                  </a:lnTo>
                  <a:lnTo>
                    <a:pt x="3961015" y="5098961"/>
                  </a:lnTo>
                  <a:lnTo>
                    <a:pt x="4001376" y="5079416"/>
                  </a:lnTo>
                  <a:lnTo>
                    <a:pt x="4040555" y="5057876"/>
                  </a:lnTo>
                  <a:lnTo>
                    <a:pt x="4078465" y="5034419"/>
                  </a:lnTo>
                  <a:lnTo>
                    <a:pt x="4115028" y="5009108"/>
                  </a:lnTo>
                  <a:lnTo>
                    <a:pt x="4150207" y="4982007"/>
                  </a:lnTo>
                  <a:lnTo>
                    <a:pt x="4183913" y="4953190"/>
                  </a:lnTo>
                  <a:lnTo>
                    <a:pt x="4216095" y="4922710"/>
                  </a:lnTo>
                  <a:lnTo>
                    <a:pt x="4246677" y="4890630"/>
                  </a:lnTo>
                  <a:lnTo>
                    <a:pt x="4275607" y="4857039"/>
                  </a:lnTo>
                  <a:lnTo>
                    <a:pt x="4302798" y="4821987"/>
                  </a:lnTo>
                  <a:lnTo>
                    <a:pt x="4328185" y="4785525"/>
                  </a:lnTo>
                  <a:lnTo>
                    <a:pt x="4351718" y="4747755"/>
                  </a:lnTo>
                  <a:lnTo>
                    <a:pt x="4373334" y="4708715"/>
                  </a:lnTo>
                  <a:lnTo>
                    <a:pt x="4392942" y="4668469"/>
                  </a:lnTo>
                  <a:lnTo>
                    <a:pt x="4410494" y="4627105"/>
                  </a:lnTo>
                  <a:lnTo>
                    <a:pt x="4425924" y="4584674"/>
                  </a:lnTo>
                  <a:lnTo>
                    <a:pt x="4439158" y="4541253"/>
                  </a:lnTo>
                  <a:lnTo>
                    <a:pt x="4450143" y="4496892"/>
                  </a:lnTo>
                  <a:lnTo>
                    <a:pt x="4458792" y="4451667"/>
                  </a:lnTo>
                  <a:lnTo>
                    <a:pt x="4465053" y="4405630"/>
                  </a:lnTo>
                  <a:lnTo>
                    <a:pt x="4468863" y="4358868"/>
                  </a:lnTo>
                  <a:lnTo>
                    <a:pt x="4470146" y="43114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7598" y="2139123"/>
              <a:ext cx="1436302" cy="14087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5651" y="2779427"/>
              <a:ext cx="1242157" cy="12885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1339" y="4646945"/>
              <a:ext cx="1436301" cy="14899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39259" y="5554565"/>
              <a:ext cx="822277" cy="1516972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9279374" y="2098050"/>
            <a:ext cx="4562475" cy="4756150"/>
          </a:xfrm>
          <a:custGeom>
            <a:avLst/>
            <a:gdLst/>
            <a:ahLst/>
            <a:cxnLst/>
            <a:rect l="l" t="t" r="r" b="b"/>
            <a:pathLst>
              <a:path w="4562475" h="4756150">
                <a:moveTo>
                  <a:pt x="0" y="508126"/>
                </a:moveTo>
                <a:lnTo>
                  <a:pt x="2326" y="459190"/>
                </a:lnTo>
                <a:lnTo>
                  <a:pt x="9162" y="411570"/>
                </a:lnTo>
                <a:lnTo>
                  <a:pt x="20295" y="365479"/>
                </a:lnTo>
                <a:lnTo>
                  <a:pt x="35513" y="321130"/>
                </a:lnTo>
                <a:lnTo>
                  <a:pt x="54602" y="278736"/>
                </a:lnTo>
                <a:lnTo>
                  <a:pt x="77350" y="238510"/>
                </a:lnTo>
                <a:lnTo>
                  <a:pt x="103542" y="200665"/>
                </a:lnTo>
                <a:lnTo>
                  <a:pt x="132968" y="165413"/>
                </a:lnTo>
                <a:lnTo>
                  <a:pt x="165413" y="132968"/>
                </a:lnTo>
                <a:lnTo>
                  <a:pt x="200665" y="103542"/>
                </a:lnTo>
                <a:lnTo>
                  <a:pt x="238510" y="77350"/>
                </a:lnTo>
                <a:lnTo>
                  <a:pt x="278736" y="54602"/>
                </a:lnTo>
                <a:lnTo>
                  <a:pt x="321130" y="35513"/>
                </a:lnTo>
                <a:lnTo>
                  <a:pt x="365479" y="20295"/>
                </a:lnTo>
                <a:lnTo>
                  <a:pt x="411570" y="9162"/>
                </a:lnTo>
                <a:lnTo>
                  <a:pt x="459190" y="2326"/>
                </a:lnTo>
                <a:lnTo>
                  <a:pt x="508126" y="0"/>
                </a:lnTo>
                <a:lnTo>
                  <a:pt x="4053973" y="0"/>
                </a:lnTo>
                <a:lnTo>
                  <a:pt x="4104195" y="2486"/>
                </a:lnTo>
                <a:lnTo>
                  <a:pt x="4153567" y="9853"/>
                </a:lnTo>
                <a:lnTo>
                  <a:pt x="4201754" y="21963"/>
                </a:lnTo>
                <a:lnTo>
                  <a:pt x="4248425" y="38678"/>
                </a:lnTo>
                <a:lnTo>
                  <a:pt x="4293245" y="59860"/>
                </a:lnTo>
                <a:lnTo>
                  <a:pt x="4335882" y="85371"/>
                </a:lnTo>
                <a:lnTo>
                  <a:pt x="4376002" y="115072"/>
                </a:lnTo>
                <a:lnTo>
                  <a:pt x="4413273" y="148826"/>
                </a:lnTo>
                <a:lnTo>
                  <a:pt x="4447027" y="186097"/>
                </a:lnTo>
                <a:lnTo>
                  <a:pt x="4476728" y="226217"/>
                </a:lnTo>
                <a:lnTo>
                  <a:pt x="4502239" y="268854"/>
                </a:lnTo>
                <a:lnTo>
                  <a:pt x="4523421" y="313675"/>
                </a:lnTo>
                <a:lnTo>
                  <a:pt x="4540136" y="360345"/>
                </a:lnTo>
                <a:lnTo>
                  <a:pt x="4552246" y="408533"/>
                </a:lnTo>
                <a:lnTo>
                  <a:pt x="4559613" y="457904"/>
                </a:lnTo>
                <a:lnTo>
                  <a:pt x="4562099" y="508126"/>
                </a:lnTo>
                <a:lnTo>
                  <a:pt x="4562099" y="4247772"/>
                </a:lnTo>
                <a:lnTo>
                  <a:pt x="4559773" y="4296709"/>
                </a:lnTo>
                <a:lnTo>
                  <a:pt x="4552937" y="4344329"/>
                </a:lnTo>
                <a:lnTo>
                  <a:pt x="4541804" y="4390419"/>
                </a:lnTo>
                <a:lnTo>
                  <a:pt x="4526586" y="4434768"/>
                </a:lnTo>
                <a:lnTo>
                  <a:pt x="4507497" y="4477162"/>
                </a:lnTo>
                <a:lnTo>
                  <a:pt x="4484749" y="4517389"/>
                </a:lnTo>
                <a:lnTo>
                  <a:pt x="4458556" y="4555234"/>
                </a:lnTo>
                <a:lnTo>
                  <a:pt x="4429131" y="4590486"/>
                </a:lnTo>
                <a:lnTo>
                  <a:pt x="4396685" y="4622931"/>
                </a:lnTo>
                <a:lnTo>
                  <a:pt x="4361434" y="4652356"/>
                </a:lnTo>
                <a:lnTo>
                  <a:pt x="4323588" y="4678549"/>
                </a:lnTo>
                <a:lnTo>
                  <a:pt x="4283362" y="4701297"/>
                </a:lnTo>
                <a:lnTo>
                  <a:pt x="4240968" y="4720386"/>
                </a:lnTo>
                <a:lnTo>
                  <a:pt x="4196619" y="4735604"/>
                </a:lnTo>
                <a:lnTo>
                  <a:pt x="4150528" y="4746737"/>
                </a:lnTo>
                <a:lnTo>
                  <a:pt x="4102909" y="4753573"/>
                </a:lnTo>
                <a:lnTo>
                  <a:pt x="4053973" y="4755899"/>
                </a:lnTo>
                <a:lnTo>
                  <a:pt x="508126" y="4755899"/>
                </a:lnTo>
                <a:lnTo>
                  <a:pt x="459190" y="4753573"/>
                </a:lnTo>
                <a:lnTo>
                  <a:pt x="411570" y="4746737"/>
                </a:lnTo>
                <a:lnTo>
                  <a:pt x="365479" y="4735604"/>
                </a:lnTo>
                <a:lnTo>
                  <a:pt x="321130" y="4720386"/>
                </a:lnTo>
                <a:lnTo>
                  <a:pt x="278736" y="4701297"/>
                </a:lnTo>
                <a:lnTo>
                  <a:pt x="238510" y="4678549"/>
                </a:lnTo>
                <a:lnTo>
                  <a:pt x="200665" y="4652356"/>
                </a:lnTo>
                <a:lnTo>
                  <a:pt x="165413" y="4622931"/>
                </a:lnTo>
                <a:lnTo>
                  <a:pt x="132968" y="4590486"/>
                </a:lnTo>
                <a:lnTo>
                  <a:pt x="103542" y="4555234"/>
                </a:lnTo>
                <a:lnTo>
                  <a:pt x="77350" y="4517389"/>
                </a:lnTo>
                <a:lnTo>
                  <a:pt x="54602" y="4477162"/>
                </a:lnTo>
                <a:lnTo>
                  <a:pt x="35513" y="4434768"/>
                </a:lnTo>
                <a:lnTo>
                  <a:pt x="20295" y="4390419"/>
                </a:lnTo>
                <a:lnTo>
                  <a:pt x="9162" y="4344329"/>
                </a:lnTo>
                <a:lnTo>
                  <a:pt x="2326" y="4296709"/>
                </a:lnTo>
                <a:lnTo>
                  <a:pt x="0" y="4247772"/>
                </a:lnTo>
                <a:lnTo>
                  <a:pt x="0" y="508126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01225" y="2499118"/>
            <a:ext cx="3553460" cy="388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main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build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automation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tools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available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are: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2200">
              <a:latin typeface="Arial MT"/>
              <a:cs typeface="Arial MT"/>
            </a:endParaRPr>
          </a:p>
          <a:p>
            <a:pPr marL="469265" indent="-396875">
              <a:lnSpc>
                <a:spcPct val="100000"/>
              </a:lnSpc>
              <a:buFont typeface="Microsoft Sans Serif"/>
              <a:buChar char="●"/>
              <a:tabLst>
                <a:tab pos="469265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Apache 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Ant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Clr>
                <a:srgbClr val="3E3E3E"/>
              </a:buClr>
              <a:buFont typeface="Microsoft Sans Serif"/>
              <a:buChar char="●"/>
            </a:pPr>
            <a:endParaRPr sz="2200">
              <a:latin typeface="Arial MT"/>
              <a:cs typeface="Arial MT"/>
            </a:endParaRPr>
          </a:p>
          <a:p>
            <a:pPr marL="469265" indent="-396875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Apache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Maven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Clr>
                <a:srgbClr val="3E3E3E"/>
              </a:buClr>
              <a:buFont typeface="Microsoft Sans Serif"/>
              <a:buChar char="●"/>
            </a:pPr>
            <a:endParaRPr sz="2200">
              <a:latin typeface="Arial MT"/>
              <a:cs typeface="Arial MT"/>
            </a:endParaRPr>
          </a:p>
          <a:p>
            <a:pPr marL="469265" indent="-396875">
              <a:lnSpc>
                <a:spcPct val="100000"/>
              </a:lnSpc>
              <a:buFont typeface="Microsoft Sans Serif"/>
              <a:buChar char="●"/>
              <a:tabLst>
                <a:tab pos="469265" algn="l"/>
              </a:tabLst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Gradle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Clr>
                <a:srgbClr val="3E3E3E"/>
              </a:buClr>
              <a:buFont typeface="Microsoft Sans Serif"/>
              <a:buChar char="●"/>
            </a:pPr>
            <a:endParaRPr sz="2200">
              <a:latin typeface="Arial MT"/>
              <a:cs typeface="Arial MT"/>
            </a:endParaRPr>
          </a:p>
          <a:p>
            <a:pPr marL="469265" indent="-396875">
              <a:lnSpc>
                <a:spcPct val="100000"/>
              </a:lnSpc>
              <a:buFont typeface="Microsoft Sans Serif"/>
              <a:buChar char="●"/>
              <a:tabLst>
                <a:tab pos="469265" algn="l"/>
              </a:tabLst>
            </a:pP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Gulp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497713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Build</a:t>
            </a:r>
            <a:r>
              <a:rPr spc="-190" dirty="0"/>
              <a:t> </a:t>
            </a:r>
            <a:r>
              <a:rPr spc="-114" dirty="0"/>
              <a:t>Automation</a:t>
            </a:r>
            <a:r>
              <a:rPr spc="-185" dirty="0"/>
              <a:t> </a:t>
            </a:r>
            <a:r>
              <a:rPr spc="-85" dirty="0"/>
              <a:t>History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8763" y="652899"/>
            <a:ext cx="6498475" cy="3657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697324" y="2068225"/>
            <a:ext cx="3016885" cy="925194"/>
            <a:chOff x="4697324" y="2068225"/>
            <a:chExt cx="3016885" cy="925194"/>
          </a:xfrm>
        </p:grpSpPr>
        <p:sp>
          <p:nvSpPr>
            <p:cNvPr id="5" name="object 5"/>
            <p:cNvSpPr/>
            <p:nvPr/>
          </p:nvSpPr>
          <p:spPr>
            <a:xfrm>
              <a:off x="4711612" y="2082513"/>
              <a:ext cx="2988310" cy="896619"/>
            </a:xfrm>
            <a:custGeom>
              <a:avLst/>
              <a:gdLst/>
              <a:ahLst/>
              <a:cxnLst/>
              <a:rect l="l" t="t" r="r" b="b"/>
              <a:pathLst>
                <a:path w="2988309" h="896619">
                  <a:moveTo>
                    <a:pt x="2391376" y="896099"/>
                  </a:moveTo>
                  <a:lnTo>
                    <a:pt x="0" y="896099"/>
                  </a:lnTo>
                  <a:lnTo>
                    <a:pt x="596623" y="448049"/>
                  </a:lnTo>
                  <a:lnTo>
                    <a:pt x="0" y="0"/>
                  </a:lnTo>
                  <a:lnTo>
                    <a:pt x="2391376" y="0"/>
                  </a:lnTo>
                  <a:lnTo>
                    <a:pt x="2987999" y="448049"/>
                  </a:lnTo>
                  <a:lnTo>
                    <a:pt x="2391376" y="896099"/>
                  </a:lnTo>
                  <a:close/>
                </a:path>
              </a:pathLst>
            </a:custGeom>
            <a:solidFill>
              <a:srgbClr val="FFE7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1612" y="2082513"/>
              <a:ext cx="2988310" cy="896619"/>
            </a:xfrm>
            <a:custGeom>
              <a:avLst/>
              <a:gdLst/>
              <a:ahLst/>
              <a:cxnLst/>
              <a:rect l="l" t="t" r="r" b="b"/>
              <a:pathLst>
                <a:path w="2988309" h="896619">
                  <a:moveTo>
                    <a:pt x="0" y="0"/>
                  </a:moveTo>
                  <a:lnTo>
                    <a:pt x="2391376" y="0"/>
                  </a:lnTo>
                  <a:lnTo>
                    <a:pt x="2987999" y="448049"/>
                  </a:lnTo>
                  <a:lnTo>
                    <a:pt x="2391376" y="896099"/>
                  </a:lnTo>
                  <a:lnTo>
                    <a:pt x="0" y="896099"/>
                  </a:lnTo>
                  <a:lnTo>
                    <a:pt x="596623" y="44804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74005" y="2339047"/>
            <a:ext cx="662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95" dirty="0">
                <a:solidFill>
                  <a:srgbClr val="BB780C"/>
                </a:solidFill>
                <a:latin typeface="Arial Black"/>
                <a:cs typeface="Arial Black"/>
              </a:rPr>
              <a:t>2000</a:t>
            </a:r>
            <a:endParaRPr sz="2200">
              <a:latin typeface="Arial Black"/>
              <a:cs typeface="Arial Black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9545" y="1820252"/>
            <a:ext cx="2232734" cy="1271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86049" y="3930200"/>
            <a:ext cx="1699749" cy="1271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28936" y="5903374"/>
            <a:ext cx="1813880" cy="137477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697324" y="4178257"/>
            <a:ext cx="3016885" cy="925194"/>
            <a:chOff x="4697324" y="4178257"/>
            <a:chExt cx="3016885" cy="925194"/>
          </a:xfrm>
        </p:grpSpPr>
        <p:sp>
          <p:nvSpPr>
            <p:cNvPr id="12" name="object 12"/>
            <p:cNvSpPr/>
            <p:nvPr/>
          </p:nvSpPr>
          <p:spPr>
            <a:xfrm>
              <a:off x="4711612" y="4192544"/>
              <a:ext cx="2988310" cy="896619"/>
            </a:xfrm>
            <a:custGeom>
              <a:avLst/>
              <a:gdLst/>
              <a:ahLst/>
              <a:cxnLst/>
              <a:rect l="l" t="t" r="r" b="b"/>
              <a:pathLst>
                <a:path w="2988309" h="896620">
                  <a:moveTo>
                    <a:pt x="2391376" y="896099"/>
                  </a:moveTo>
                  <a:lnTo>
                    <a:pt x="0" y="896099"/>
                  </a:lnTo>
                  <a:lnTo>
                    <a:pt x="596623" y="448049"/>
                  </a:lnTo>
                  <a:lnTo>
                    <a:pt x="0" y="0"/>
                  </a:lnTo>
                  <a:lnTo>
                    <a:pt x="2391376" y="0"/>
                  </a:lnTo>
                  <a:lnTo>
                    <a:pt x="2987999" y="448049"/>
                  </a:lnTo>
                  <a:lnTo>
                    <a:pt x="2391376" y="896099"/>
                  </a:lnTo>
                  <a:close/>
                </a:path>
              </a:pathLst>
            </a:custGeom>
            <a:solidFill>
              <a:srgbClr val="FFE7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11612" y="4192544"/>
              <a:ext cx="2988310" cy="896619"/>
            </a:xfrm>
            <a:custGeom>
              <a:avLst/>
              <a:gdLst/>
              <a:ahLst/>
              <a:cxnLst/>
              <a:rect l="l" t="t" r="r" b="b"/>
              <a:pathLst>
                <a:path w="2988309" h="896620">
                  <a:moveTo>
                    <a:pt x="0" y="0"/>
                  </a:moveTo>
                  <a:lnTo>
                    <a:pt x="2391376" y="0"/>
                  </a:lnTo>
                  <a:lnTo>
                    <a:pt x="2987999" y="448049"/>
                  </a:lnTo>
                  <a:lnTo>
                    <a:pt x="2391376" y="896099"/>
                  </a:lnTo>
                  <a:lnTo>
                    <a:pt x="0" y="896099"/>
                  </a:lnTo>
                  <a:lnTo>
                    <a:pt x="596623" y="44804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74005" y="4449079"/>
            <a:ext cx="662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95" dirty="0">
                <a:solidFill>
                  <a:srgbClr val="BB780C"/>
                </a:solidFill>
                <a:latin typeface="Arial Black"/>
                <a:cs typeface="Arial Black"/>
              </a:rPr>
              <a:t>2004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97324" y="6288289"/>
            <a:ext cx="3016885" cy="925194"/>
            <a:chOff x="4697324" y="6288289"/>
            <a:chExt cx="3016885" cy="925194"/>
          </a:xfrm>
        </p:grpSpPr>
        <p:sp>
          <p:nvSpPr>
            <p:cNvPr id="16" name="object 16"/>
            <p:cNvSpPr/>
            <p:nvPr/>
          </p:nvSpPr>
          <p:spPr>
            <a:xfrm>
              <a:off x="4711612" y="6302576"/>
              <a:ext cx="2988310" cy="896619"/>
            </a:xfrm>
            <a:custGeom>
              <a:avLst/>
              <a:gdLst/>
              <a:ahLst/>
              <a:cxnLst/>
              <a:rect l="l" t="t" r="r" b="b"/>
              <a:pathLst>
                <a:path w="2988309" h="896620">
                  <a:moveTo>
                    <a:pt x="2391376" y="896100"/>
                  </a:moveTo>
                  <a:lnTo>
                    <a:pt x="0" y="896100"/>
                  </a:lnTo>
                  <a:lnTo>
                    <a:pt x="596623" y="448050"/>
                  </a:lnTo>
                  <a:lnTo>
                    <a:pt x="0" y="0"/>
                  </a:lnTo>
                  <a:lnTo>
                    <a:pt x="2391376" y="0"/>
                  </a:lnTo>
                  <a:lnTo>
                    <a:pt x="2987999" y="448050"/>
                  </a:lnTo>
                  <a:lnTo>
                    <a:pt x="2391376" y="896100"/>
                  </a:lnTo>
                  <a:close/>
                </a:path>
              </a:pathLst>
            </a:custGeom>
            <a:solidFill>
              <a:srgbClr val="FFE7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11612" y="6302576"/>
              <a:ext cx="2988310" cy="896619"/>
            </a:xfrm>
            <a:custGeom>
              <a:avLst/>
              <a:gdLst/>
              <a:ahLst/>
              <a:cxnLst/>
              <a:rect l="l" t="t" r="r" b="b"/>
              <a:pathLst>
                <a:path w="2988309" h="896620">
                  <a:moveTo>
                    <a:pt x="0" y="0"/>
                  </a:moveTo>
                  <a:lnTo>
                    <a:pt x="2391376" y="0"/>
                  </a:lnTo>
                  <a:lnTo>
                    <a:pt x="2987999" y="448050"/>
                  </a:lnTo>
                  <a:lnTo>
                    <a:pt x="2391376" y="896100"/>
                  </a:lnTo>
                  <a:lnTo>
                    <a:pt x="0" y="896100"/>
                  </a:lnTo>
                  <a:lnTo>
                    <a:pt x="596623" y="44805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74005" y="6559111"/>
            <a:ext cx="662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95" dirty="0">
                <a:solidFill>
                  <a:srgbClr val="BB780C"/>
                </a:solidFill>
                <a:latin typeface="Arial Black"/>
                <a:cs typeface="Arial Black"/>
              </a:rPr>
              <a:t>2012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29224" y="1894626"/>
            <a:ext cx="5537200" cy="1271905"/>
          </a:xfrm>
          <a:custGeom>
            <a:avLst/>
            <a:gdLst/>
            <a:ahLst/>
            <a:cxnLst/>
            <a:rect l="l" t="t" r="r" b="b"/>
            <a:pathLst>
              <a:path w="5537200" h="1271905">
                <a:moveTo>
                  <a:pt x="0" y="265353"/>
                </a:moveTo>
                <a:lnTo>
                  <a:pt x="4275" y="217656"/>
                </a:lnTo>
                <a:lnTo>
                  <a:pt x="16601" y="172763"/>
                </a:lnTo>
                <a:lnTo>
                  <a:pt x="36228" y="131424"/>
                </a:lnTo>
                <a:lnTo>
                  <a:pt x="62407" y="94389"/>
                </a:lnTo>
                <a:lnTo>
                  <a:pt x="94389" y="62407"/>
                </a:lnTo>
                <a:lnTo>
                  <a:pt x="131424" y="36228"/>
                </a:lnTo>
                <a:lnTo>
                  <a:pt x="172763" y="16601"/>
                </a:lnTo>
                <a:lnTo>
                  <a:pt x="217656" y="4275"/>
                </a:lnTo>
                <a:lnTo>
                  <a:pt x="265353" y="0"/>
                </a:lnTo>
                <a:lnTo>
                  <a:pt x="5271447" y="0"/>
                </a:lnTo>
                <a:lnTo>
                  <a:pt x="5323456" y="5145"/>
                </a:lnTo>
                <a:lnTo>
                  <a:pt x="5372992" y="20198"/>
                </a:lnTo>
                <a:lnTo>
                  <a:pt x="5418664" y="44582"/>
                </a:lnTo>
                <a:lnTo>
                  <a:pt x="5459079" y="77720"/>
                </a:lnTo>
                <a:lnTo>
                  <a:pt x="5492217" y="118135"/>
                </a:lnTo>
                <a:lnTo>
                  <a:pt x="5516601" y="163807"/>
                </a:lnTo>
                <a:lnTo>
                  <a:pt x="5531654" y="213344"/>
                </a:lnTo>
                <a:lnTo>
                  <a:pt x="5536799" y="265353"/>
                </a:lnTo>
                <a:lnTo>
                  <a:pt x="5536799" y="1006045"/>
                </a:lnTo>
                <a:lnTo>
                  <a:pt x="5532524" y="1053743"/>
                </a:lnTo>
                <a:lnTo>
                  <a:pt x="5520198" y="1098636"/>
                </a:lnTo>
                <a:lnTo>
                  <a:pt x="5500571" y="1139975"/>
                </a:lnTo>
                <a:lnTo>
                  <a:pt x="5474392" y="1177010"/>
                </a:lnTo>
                <a:lnTo>
                  <a:pt x="5442410" y="1208992"/>
                </a:lnTo>
                <a:lnTo>
                  <a:pt x="5405375" y="1235171"/>
                </a:lnTo>
                <a:lnTo>
                  <a:pt x="5364037" y="1254798"/>
                </a:lnTo>
                <a:lnTo>
                  <a:pt x="5319144" y="1267124"/>
                </a:lnTo>
                <a:lnTo>
                  <a:pt x="5271447" y="1271399"/>
                </a:lnTo>
                <a:lnTo>
                  <a:pt x="265353" y="1271399"/>
                </a:lnTo>
                <a:lnTo>
                  <a:pt x="217656" y="1267124"/>
                </a:lnTo>
                <a:lnTo>
                  <a:pt x="172763" y="1254798"/>
                </a:lnTo>
                <a:lnTo>
                  <a:pt x="131424" y="1235171"/>
                </a:lnTo>
                <a:lnTo>
                  <a:pt x="94389" y="1208992"/>
                </a:lnTo>
                <a:lnTo>
                  <a:pt x="62407" y="1177010"/>
                </a:lnTo>
                <a:lnTo>
                  <a:pt x="36228" y="1139975"/>
                </a:lnTo>
                <a:lnTo>
                  <a:pt x="16601" y="1098636"/>
                </a:lnTo>
                <a:lnTo>
                  <a:pt x="4275" y="1053743"/>
                </a:lnTo>
                <a:lnTo>
                  <a:pt x="0" y="1006045"/>
                </a:lnTo>
                <a:lnTo>
                  <a:pt x="0" y="265353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60944" y="2084873"/>
            <a:ext cx="501840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Apache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Ant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was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big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hit,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making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build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automation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easier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for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developers.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129215" y="4004797"/>
            <a:ext cx="5537200" cy="1271905"/>
          </a:xfrm>
          <a:custGeom>
            <a:avLst/>
            <a:gdLst/>
            <a:ahLst/>
            <a:cxnLst/>
            <a:rect l="l" t="t" r="r" b="b"/>
            <a:pathLst>
              <a:path w="5537200" h="1271904">
                <a:moveTo>
                  <a:pt x="0" y="265353"/>
                </a:moveTo>
                <a:lnTo>
                  <a:pt x="4275" y="217656"/>
                </a:lnTo>
                <a:lnTo>
                  <a:pt x="16601" y="172763"/>
                </a:lnTo>
                <a:lnTo>
                  <a:pt x="36228" y="131424"/>
                </a:lnTo>
                <a:lnTo>
                  <a:pt x="62408" y="94389"/>
                </a:lnTo>
                <a:lnTo>
                  <a:pt x="94389" y="62408"/>
                </a:lnTo>
                <a:lnTo>
                  <a:pt x="131424" y="36228"/>
                </a:lnTo>
                <a:lnTo>
                  <a:pt x="172763" y="16601"/>
                </a:lnTo>
                <a:lnTo>
                  <a:pt x="217656" y="4275"/>
                </a:lnTo>
                <a:lnTo>
                  <a:pt x="265353" y="0"/>
                </a:lnTo>
                <a:lnTo>
                  <a:pt x="5271446" y="0"/>
                </a:lnTo>
                <a:lnTo>
                  <a:pt x="5323455" y="5145"/>
                </a:lnTo>
                <a:lnTo>
                  <a:pt x="5372992" y="20198"/>
                </a:lnTo>
                <a:lnTo>
                  <a:pt x="5418664" y="44582"/>
                </a:lnTo>
                <a:lnTo>
                  <a:pt x="5459079" y="77720"/>
                </a:lnTo>
                <a:lnTo>
                  <a:pt x="5492217" y="118135"/>
                </a:lnTo>
                <a:lnTo>
                  <a:pt x="5516601" y="163807"/>
                </a:lnTo>
                <a:lnTo>
                  <a:pt x="5531653" y="213344"/>
                </a:lnTo>
                <a:lnTo>
                  <a:pt x="5536799" y="265353"/>
                </a:lnTo>
                <a:lnTo>
                  <a:pt x="5536799" y="1006046"/>
                </a:lnTo>
                <a:lnTo>
                  <a:pt x="5532524" y="1053743"/>
                </a:lnTo>
                <a:lnTo>
                  <a:pt x="5520198" y="1098636"/>
                </a:lnTo>
                <a:lnTo>
                  <a:pt x="5500571" y="1139975"/>
                </a:lnTo>
                <a:lnTo>
                  <a:pt x="5474391" y="1177010"/>
                </a:lnTo>
                <a:lnTo>
                  <a:pt x="5442410" y="1208992"/>
                </a:lnTo>
                <a:lnTo>
                  <a:pt x="5405375" y="1235171"/>
                </a:lnTo>
                <a:lnTo>
                  <a:pt x="5364037" y="1254798"/>
                </a:lnTo>
                <a:lnTo>
                  <a:pt x="5319144" y="1267124"/>
                </a:lnTo>
                <a:lnTo>
                  <a:pt x="5271446" y="1271399"/>
                </a:lnTo>
                <a:lnTo>
                  <a:pt x="265353" y="1271399"/>
                </a:lnTo>
                <a:lnTo>
                  <a:pt x="217656" y="1267124"/>
                </a:lnTo>
                <a:lnTo>
                  <a:pt x="172763" y="1254798"/>
                </a:lnTo>
                <a:lnTo>
                  <a:pt x="131424" y="1235171"/>
                </a:lnTo>
                <a:lnTo>
                  <a:pt x="94389" y="1208992"/>
                </a:lnTo>
                <a:lnTo>
                  <a:pt x="62408" y="1177010"/>
                </a:lnTo>
                <a:lnTo>
                  <a:pt x="36228" y="1139975"/>
                </a:lnTo>
                <a:lnTo>
                  <a:pt x="16601" y="1098636"/>
                </a:lnTo>
                <a:lnTo>
                  <a:pt x="4275" y="1053743"/>
                </a:lnTo>
                <a:lnTo>
                  <a:pt x="0" y="1006046"/>
                </a:lnTo>
                <a:lnTo>
                  <a:pt x="0" y="265353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460935" y="4013118"/>
            <a:ext cx="44323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Apache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Maven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introduced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further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enhancements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was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popular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build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automation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tool.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29192" y="5977983"/>
            <a:ext cx="5537200" cy="1271905"/>
          </a:xfrm>
          <a:custGeom>
            <a:avLst/>
            <a:gdLst/>
            <a:ahLst/>
            <a:cxnLst/>
            <a:rect l="l" t="t" r="r" b="b"/>
            <a:pathLst>
              <a:path w="5537200" h="1271904">
                <a:moveTo>
                  <a:pt x="0" y="265353"/>
                </a:moveTo>
                <a:lnTo>
                  <a:pt x="4275" y="217656"/>
                </a:lnTo>
                <a:lnTo>
                  <a:pt x="16601" y="172763"/>
                </a:lnTo>
                <a:lnTo>
                  <a:pt x="36228" y="131424"/>
                </a:lnTo>
                <a:lnTo>
                  <a:pt x="62407" y="94389"/>
                </a:lnTo>
                <a:lnTo>
                  <a:pt x="94389" y="62407"/>
                </a:lnTo>
                <a:lnTo>
                  <a:pt x="131424" y="36228"/>
                </a:lnTo>
                <a:lnTo>
                  <a:pt x="172763" y="16601"/>
                </a:lnTo>
                <a:lnTo>
                  <a:pt x="217656" y="4275"/>
                </a:lnTo>
                <a:lnTo>
                  <a:pt x="265353" y="0"/>
                </a:lnTo>
                <a:lnTo>
                  <a:pt x="5271445" y="0"/>
                </a:lnTo>
                <a:lnTo>
                  <a:pt x="5323455" y="5145"/>
                </a:lnTo>
                <a:lnTo>
                  <a:pt x="5372992" y="20198"/>
                </a:lnTo>
                <a:lnTo>
                  <a:pt x="5418664" y="44582"/>
                </a:lnTo>
                <a:lnTo>
                  <a:pt x="5459079" y="77720"/>
                </a:lnTo>
                <a:lnTo>
                  <a:pt x="5492217" y="118135"/>
                </a:lnTo>
                <a:lnTo>
                  <a:pt x="5516601" y="163807"/>
                </a:lnTo>
                <a:lnTo>
                  <a:pt x="5531654" y="213344"/>
                </a:lnTo>
                <a:lnTo>
                  <a:pt x="5536800" y="265353"/>
                </a:lnTo>
                <a:lnTo>
                  <a:pt x="5536800" y="1006045"/>
                </a:lnTo>
                <a:lnTo>
                  <a:pt x="5532525" y="1053743"/>
                </a:lnTo>
                <a:lnTo>
                  <a:pt x="5520199" y="1098636"/>
                </a:lnTo>
                <a:lnTo>
                  <a:pt x="5500571" y="1139975"/>
                </a:lnTo>
                <a:lnTo>
                  <a:pt x="5474392" y="1177010"/>
                </a:lnTo>
                <a:lnTo>
                  <a:pt x="5442410" y="1208991"/>
                </a:lnTo>
                <a:lnTo>
                  <a:pt x="5405375" y="1235171"/>
                </a:lnTo>
                <a:lnTo>
                  <a:pt x="5364036" y="1254798"/>
                </a:lnTo>
                <a:lnTo>
                  <a:pt x="5319143" y="1267124"/>
                </a:lnTo>
                <a:lnTo>
                  <a:pt x="5271445" y="1271399"/>
                </a:lnTo>
                <a:lnTo>
                  <a:pt x="265353" y="1271399"/>
                </a:lnTo>
                <a:lnTo>
                  <a:pt x="217656" y="1267124"/>
                </a:lnTo>
                <a:lnTo>
                  <a:pt x="172763" y="1254798"/>
                </a:lnTo>
                <a:lnTo>
                  <a:pt x="131424" y="1235171"/>
                </a:lnTo>
                <a:lnTo>
                  <a:pt x="94389" y="1208991"/>
                </a:lnTo>
                <a:lnTo>
                  <a:pt x="62407" y="1177010"/>
                </a:lnTo>
                <a:lnTo>
                  <a:pt x="36228" y="1139975"/>
                </a:lnTo>
                <a:lnTo>
                  <a:pt x="16601" y="1098636"/>
                </a:lnTo>
                <a:lnTo>
                  <a:pt x="4275" y="1053743"/>
                </a:lnTo>
                <a:lnTo>
                  <a:pt x="0" y="1006045"/>
                </a:lnTo>
                <a:lnTo>
                  <a:pt x="0" y="265353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60913" y="6179090"/>
            <a:ext cx="398526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Gradle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introduced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lot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new 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features.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4970145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Drawbacks</a:t>
            </a:r>
            <a:r>
              <a:rPr spc="-180" dirty="0"/>
              <a:t> </a:t>
            </a:r>
            <a:r>
              <a:rPr spc="-85" dirty="0"/>
              <a:t>of</a:t>
            </a:r>
            <a:r>
              <a:rPr spc="-175" dirty="0"/>
              <a:t> </a:t>
            </a:r>
            <a:r>
              <a:rPr spc="-220" dirty="0"/>
              <a:t>Apache</a:t>
            </a:r>
            <a:r>
              <a:rPr spc="-180" dirty="0"/>
              <a:t> </a:t>
            </a:r>
            <a:r>
              <a:rPr spc="-25" dirty="0"/>
              <a:t>Ant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2112" y="652379"/>
            <a:ext cx="6751675" cy="3657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390413" y="2657793"/>
            <a:ext cx="5438775" cy="4495165"/>
          </a:xfrm>
          <a:custGeom>
            <a:avLst/>
            <a:gdLst/>
            <a:ahLst/>
            <a:cxnLst/>
            <a:rect l="l" t="t" r="r" b="b"/>
            <a:pathLst>
              <a:path w="5438775" h="4495165">
                <a:moveTo>
                  <a:pt x="0" y="246933"/>
                </a:moveTo>
                <a:lnTo>
                  <a:pt x="5016" y="197167"/>
                </a:lnTo>
                <a:lnTo>
                  <a:pt x="19405" y="150815"/>
                </a:lnTo>
                <a:lnTo>
                  <a:pt x="42172" y="108870"/>
                </a:lnTo>
                <a:lnTo>
                  <a:pt x="72325" y="72325"/>
                </a:lnTo>
                <a:lnTo>
                  <a:pt x="108870" y="42172"/>
                </a:lnTo>
                <a:lnTo>
                  <a:pt x="150815" y="19405"/>
                </a:lnTo>
                <a:lnTo>
                  <a:pt x="197167" y="5016"/>
                </a:lnTo>
                <a:lnTo>
                  <a:pt x="246933" y="0"/>
                </a:lnTo>
                <a:lnTo>
                  <a:pt x="5191766" y="0"/>
                </a:lnTo>
                <a:lnTo>
                  <a:pt x="5240165" y="4788"/>
                </a:lnTo>
                <a:lnTo>
                  <a:pt x="5286263" y="18796"/>
                </a:lnTo>
                <a:lnTo>
                  <a:pt x="5328765" y="41487"/>
                </a:lnTo>
                <a:lnTo>
                  <a:pt x="5366374" y="72325"/>
                </a:lnTo>
                <a:lnTo>
                  <a:pt x="5397212" y="109934"/>
                </a:lnTo>
                <a:lnTo>
                  <a:pt x="5419902" y="152436"/>
                </a:lnTo>
                <a:lnTo>
                  <a:pt x="5433910" y="198534"/>
                </a:lnTo>
                <a:lnTo>
                  <a:pt x="5438699" y="246933"/>
                </a:lnTo>
                <a:lnTo>
                  <a:pt x="5438699" y="4247666"/>
                </a:lnTo>
                <a:lnTo>
                  <a:pt x="5433682" y="4297432"/>
                </a:lnTo>
                <a:lnTo>
                  <a:pt x="5419294" y="4343784"/>
                </a:lnTo>
                <a:lnTo>
                  <a:pt x="5396527" y="4385729"/>
                </a:lnTo>
                <a:lnTo>
                  <a:pt x="5366374" y="4422274"/>
                </a:lnTo>
                <a:lnTo>
                  <a:pt x="5329829" y="4452427"/>
                </a:lnTo>
                <a:lnTo>
                  <a:pt x="5287884" y="4475194"/>
                </a:lnTo>
                <a:lnTo>
                  <a:pt x="5241532" y="4489582"/>
                </a:lnTo>
                <a:lnTo>
                  <a:pt x="5191766" y="4494599"/>
                </a:lnTo>
                <a:lnTo>
                  <a:pt x="246933" y="4494599"/>
                </a:lnTo>
                <a:lnTo>
                  <a:pt x="197167" y="4489582"/>
                </a:lnTo>
                <a:lnTo>
                  <a:pt x="150815" y="4475194"/>
                </a:lnTo>
                <a:lnTo>
                  <a:pt x="108870" y="4452427"/>
                </a:lnTo>
                <a:lnTo>
                  <a:pt x="72325" y="4422274"/>
                </a:lnTo>
                <a:lnTo>
                  <a:pt x="42172" y="4385729"/>
                </a:lnTo>
                <a:lnTo>
                  <a:pt x="19405" y="4343784"/>
                </a:lnTo>
                <a:lnTo>
                  <a:pt x="5016" y="4297432"/>
                </a:lnTo>
                <a:lnTo>
                  <a:pt x="0" y="4247666"/>
                </a:lnTo>
                <a:lnTo>
                  <a:pt x="0" y="246933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06759" y="3787367"/>
            <a:ext cx="4692015" cy="258826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342265" indent="-329565">
              <a:lnSpc>
                <a:spcPct val="100000"/>
              </a:lnSpc>
              <a:spcBef>
                <a:spcPts val="1495"/>
              </a:spcBef>
              <a:buFont typeface="Microsoft Sans Serif"/>
              <a:buChar char="●"/>
              <a:tabLst>
                <a:tab pos="342265" algn="l"/>
              </a:tabLst>
            </a:pP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XML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was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used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write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scripts</a:t>
            </a:r>
            <a:endParaRPr sz="2200">
              <a:latin typeface="Arial MT"/>
              <a:cs typeface="Arial MT"/>
            </a:endParaRPr>
          </a:p>
          <a:p>
            <a:pPr marL="342265" indent="-329565">
              <a:lnSpc>
                <a:spcPct val="100000"/>
              </a:lnSpc>
              <a:spcBef>
                <a:spcPts val="1395"/>
              </a:spcBef>
              <a:buFont typeface="Microsoft Sans Serif"/>
              <a:buChar char="●"/>
              <a:tabLst>
                <a:tab pos="342265" algn="l"/>
              </a:tabLst>
            </a:pP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Complex</a:t>
            </a:r>
            <a:r>
              <a:rPr sz="2200" spc="-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85" dirty="0">
                <a:solidFill>
                  <a:srgbClr val="3E3E3E"/>
                </a:solidFill>
                <a:latin typeface="Arial MT"/>
                <a:cs typeface="Arial MT"/>
              </a:rPr>
              <a:t>IDE</a:t>
            </a:r>
            <a:r>
              <a:rPr sz="2200" spc="-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integration</a:t>
            </a:r>
            <a:endParaRPr sz="2200">
              <a:latin typeface="Arial MT"/>
              <a:cs typeface="Arial MT"/>
            </a:endParaRPr>
          </a:p>
          <a:p>
            <a:pPr marL="342265" indent="-329565">
              <a:lnSpc>
                <a:spcPct val="100000"/>
              </a:lnSpc>
              <a:spcBef>
                <a:spcPts val="1395"/>
              </a:spcBef>
              <a:buFont typeface="Microsoft Sans Serif"/>
              <a:buChar char="●"/>
              <a:tabLst>
                <a:tab pos="342265" algn="l"/>
              </a:tabLst>
            </a:pP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No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support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Multi-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project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build</a:t>
            </a:r>
            <a:endParaRPr sz="2200">
              <a:latin typeface="Arial MT"/>
              <a:cs typeface="Arial MT"/>
            </a:endParaRPr>
          </a:p>
          <a:p>
            <a:pPr marL="342265" indent="-329565">
              <a:lnSpc>
                <a:spcPct val="100000"/>
              </a:lnSpc>
              <a:spcBef>
                <a:spcPts val="1395"/>
              </a:spcBef>
              <a:buFont typeface="Microsoft Sans Serif"/>
              <a:buChar char="●"/>
              <a:tabLst>
                <a:tab pos="342265" algn="l"/>
              </a:tabLst>
            </a:pP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Not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flexible</a:t>
            </a:r>
            <a:endParaRPr sz="2200">
              <a:latin typeface="Arial MT"/>
              <a:cs typeface="Arial MT"/>
            </a:endParaRPr>
          </a:p>
          <a:p>
            <a:pPr marL="342265" indent="-329565">
              <a:lnSpc>
                <a:spcPct val="100000"/>
              </a:lnSpc>
              <a:spcBef>
                <a:spcPts val="1400"/>
              </a:spcBef>
              <a:buFont typeface="Microsoft Sans Serif"/>
              <a:buChar char="●"/>
              <a:tabLst>
                <a:tab pos="342265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Hierarchical</a:t>
            </a:r>
            <a:r>
              <a:rPr sz="2200" spc="48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framework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6888" y="2653082"/>
            <a:ext cx="4595973" cy="45959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49597" y="2152847"/>
            <a:ext cx="1555625" cy="1555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2238" y="244242"/>
            <a:ext cx="5128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Drawbacks</a:t>
            </a:r>
            <a:r>
              <a:rPr spc="-180" dirty="0"/>
              <a:t> </a:t>
            </a:r>
            <a:r>
              <a:rPr spc="-85" dirty="0"/>
              <a:t>of</a:t>
            </a:r>
            <a:r>
              <a:rPr spc="-175" dirty="0"/>
              <a:t> </a:t>
            </a:r>
            <a:r>
              <a:rPr spc="-220" dirty="0"/>
              <a:t>Apache</a:t>
            </a:r>
            <a:r>
              <a:rPr spc="-180" dirty="0"/>
              <a:t> </a:t>
            </a:r>
            <a:r>
              <a:rPr spc="-50" dirty="0"/>
              <a:t>Maven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8225" y="704552"/>
            <a:ext cx="7342050" cy="3657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758249" y="2421164"/>
            <a:ext cx="6332220" cy="5030470"/>
          </a:xfrm>
          <a:custGeom>
            <a:avLst/>
            <a:gdLst/>
            <a:ahLst/>
            <a:cxnLst/>
            <a:rect l="l" t="t" r="r" b="b"/>
            <a:pathLst>
              <a:path w="6332219" h="5030470">
                <a:moveTo>
                  <a:pt x="0" y="276370"/>
                </a:moveTo>
                <a:lnTo>
                  <a:pt x="4452" y="226692"/>
                </a:lnTo>
                <a:lnTo>
                  <a:pt x="17290" y="179935"/>
                </a:lnTo>
                <a:lnTo>
                  <a:pt x="37732" y="136880"/>
                </a:lnTo>
                <a:lnTo>
                  <a:pt x="64998" y="98308"/>
                </a:lnTo>
                <a:lnTo>
                  <a:pt x="98308" y="64998"/>
                </a:lnTo>
                <a:lnTo>
                  <a:pt x="136880" y="37732"/>
                </a:lnTo>
                <a:lnTo>
                  <a:pt x="179935" y="17290"/>
                </a:lnTo>
                <a:lnTo>
                  <a:pt x="226692" y="4452"/>
                </a:lnTo>
                <a:lnTo>
                  <a:pt x="276369" y="0"/>
                </a:lnTo>
                <a:lnTo>
                  <a:pt x="6055729" y="0"/>
                </a:lnTo>
                <a:lnTo>
                  <a:pt x="6109898" y="5359"/>
                </a:lnTo>
                <a:lnTo>
                  <a:pt x="6161491" y="21037"/>
                </a:lnTo>
                <a:lnTo>
                  <a:pt x="6209059" y="46433"/>
                </a:lnTo>
                <a:lnTo>
                  <a:pt x="6251152" y="80946"/>
                </a:lnTo>
                <a:lnTo>
                  <a:pt x="6285666" y="123039"/>
                </a:lnTo>
                <a:lnTo>
                  <a:pt x="6311062" y="170607"/>
                </a:lnTo>
                <a:lnTo>
                  <a:pt x="6326740" y="222201"/>
                </a:lnTo>
                <a:lnTo>
                  <a:pt x="6332099" y="276370"/>
                </a:lnTo>
                <a:lnTo>
                  <a:pt x="6332099" y="4754029"/>
                </a:lnTo>
                <a:lnTo>
                  <a:pt x="6327647" y="4803707"/>
                </a:lnTo>
                <a:lnTo>
                  <a:pt x="6314809" y="4850464"/>
                </a:lnTo>
                <a:lnTo>
                  <a:pt x="6294367" y="4893519"/>
                </a:lnTo>
                <a:lnTo>
                  <a:pt x="6267100" y="4932091"/>
                </a:lnTo>
                <a:lnTo>
                  <a:pt x="6233791" y="4965401"/>
                </a:lnTo>
                <a:lnTo>
                  <a:pt x="6195218" y="4992667"/>
                </a:lnTo>
                <a:lnTo>
                  <a:pt x="6152164" y="5013109"/>
                </a:lnTo>
                <a:lnTo>
                  <a:pt x="6105407" y="5025947"/>
                </a:lnTo>
                <a:lnTo>
                  <a:pt x="6055729" y="5030399"/>
                </a:lnTo>
                <a:lnTo>
                  <a:pt x="276369" y="5030399"/>
                </a:lnTo>
                <a:lnTo>
                  <a:pt x="226692" y="5025947"/>
                </a:lnTo>
                <a:lnTo>
                  <a:pt x="179935" y="5013109"/>
                </a:lnTo>
                <a:lnTo>
                  <a:pt x="136880" y="4992667"/>
                </a:lnTo>
                <a:lnTo>
                  <a:pt x="98308" y="4965401"/>
                </a:lnTo>
                <a:lnTo>
                  <a:pt x="64998" y="4932091"/>
                </a:lnTo>
                <a:lnTo>
                  <a:pt x="37732" y="4893519"/>
                </a:lnTo>
                <a:lnTo>
                  <a:pt x="17290" y="4850464"/>
                </a:lnTo>
                <a:lnTo>
                  <a:pt x="4452" y="4803707"/>
                </a:lnTo>
                <a:lnTo>
                  <a:pt x="0" y="4754029"/>
                </a:lnTo>
                <a:lnTo>
                  <a:pt x="0" y="276370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97517" y="3430779"/>
            <a:ext cx="5487035" cy="349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marR="544195" indent="-314960">
              <a:lnSpc>
                <a:spcPct val="114999"/>
              </a:lnSpc>
              <a:spcBef>
                <a:spcPts val="100"/>
              </a:spcBef>
              <a:buFont typeface="Microsoft Sans Serif"/>
              <a:buChar char="●"/>
              <a:tabLst>
                <a:tab pos="327025" algn="l"/>
              </a:tabLst>
            </a:pP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Customization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difficult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due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the 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limited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 MT"/>
                <a:cs typeface="Arial MT"/>
              </a:rPr>
              <a:t>number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parameters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available</a:t>
            </a:r>
            <a:endParaRPr sz="2200">
              <a:latin typeface="Arial MT"/>
              <a:cs typeface="Arial MT"/>
            </a:endParaRPr>
          </a:p>
          <a:p>
            <a:pPr marL="327025" marR="5080" indent="-314960">
              <a:lnSpc>
                <a:spcPct val="114999"/>
              </a:lnSpc>
              <a:spcBef>
                <a:spcPts val="1000"/>
              </a:spcBef>
              <a:buFont typeface="Microsoft Sans Serif"/>
              <a:buChar char="●"/>
              <a:tabLst>
                <a:tab pos="327025" algn="l"/>
              </a:tabLst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Since</a:t>
            </a:r>
            <a:r>
              <a:rPr sz="2200" spc="-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 MT"/>
                <a:cs typeface="Arial MT"/>
              </a:rPr>
              <a:t>no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build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cache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used,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 MT"/>
                <a:cs typeface="Arial MT"/>
              </a:rPr>
              <a:t>it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slower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than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Gradle</a:t>
            </a:r>
            <a:endParaRPr sz="2200">
              <a:latin typeface="Arial MT"/>
              <a:cs typeface="Arial MT"/>
            </a:endParaRPr>
          </a:p>
          <a:p>
            <a:pPr marL="327025" indent="-314325">
              <a:lnSpc>
                <a:spcPct val="100000"/>
              </a:lnSpc>
              <a:spcBef>
                <a:spcPts val="1395"/>
              </a:spcBef>
              <a:buFont typeface="Microsoft Sans Serif"/>
              <a:buChar char="●"/>
              <a:tabLst>
                <a:tab pos="327025" algn="l"/>
              </a:tabLst>
            </a:pP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Built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on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XML</a:t>
            </a:r>
            <a:endParaRPr sz="2200">
              <a:latin typeface="Arial MT"/>
              <a:cs typeface="Arial MT"/>
            </a:endParaRPr>
          </a:p>
          <a:p>
            <a:pPr marL="327025" marR="58419" indent="-314960">
              <a:lnSpc>
                <a:spcPct val="114999"/>
              </a:lnSpc>
              <a:spcBef>
                <a:spcPts val="1000"/>
              </a:spcBef>
              <a:buFont typeface="Microsoft Sans Serif"/>
              <a:buChar char="●"/>
              <a:tabLst>
                <a:tab pos="327025" algn="l"/>
              </a:tabLst>
            </a:pP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Not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possible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handle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several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versions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same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library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5649" y="2670367"/>
            <a:ext cx="4286249" cy="4286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21434" y="1808496"/>
            <a:ext cx="1555625" cy="1555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41003" y="298544"/>
            <a:ext cx="14020800" cy="1767417"/>
          </a:xfrm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5484495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Gradle</a:t>
            </a:r>
            <a:r>
              <a:rPr spc="-190" dirty="0"/>
              <a:t> </a:t>
            </a:r>
            <a:r>
              <a:rPr spc="-85" dirty="0"/>
              <a:t>Introduction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2541" y="4304546"/>
            <a:ext cx="5090822" cy="205501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899099" y="1810374"/>
            <a:ext cx="12458065" cy="1662430"/>
          </a:xfrm>
          <a:custGeom>
            <a:avLst/>
            <a:gdLst/>
            <a:ahLst/>
            <a:cxnLst/>
            <a:rect l="l" t="t" r="r" b="b"/>
            <a:pathLst>
              <a:path w="12458065" h="1662429">
                <a:moveTo>
                  <a:pt x="0" y="307503"/>
                </a:moveTo>
                <a:lnTo>
                  <a:pt x="3334" y="262062"/>
                </a:lnTo>
                <a:lnTo>
                  <a:pt x="13019" y="218692"/>
                </a:lnTo>
                <a:lnTo>
                  <a:pt x="28580" y="177867"/>
                </a:lnTo>
                <a:lnTo>
                  <a:pt x="49540" y="140064"/>
                </a:lnTo>
                <a:lnTo>
                  <a:pt x="75425" y="105758"/>
                </a:lnTo>
                <a:lnTo>
                  <a:pt x="105758" y="75425"/>
                </a:lnTo>
                <a:lnTo>
                  <a:pt x="140064" y="49540"/>
                </a:lnTo>
                <a:lnTo>
                  <a:pt x="177867" y="28580"/>
                </a:lnTo>
                <a:lnTo>
                  <a:pt x="218692" y="13019"/>
                </a:lnTo>
                <a:lnTo>
                  <a:pt x="262062" y="3334"/>
                </a:lnTo>
                <a:lnTo>
                  <a:pt x="307503" y="0"/>
                </a:lnTo>
                <a:lnTo>
                  <a:pt x="12150297" y="0"/>
                </a:lnTo>
                <a:lnTo>
                  <a:pt x="12198691" y="3830"/>
                </a:lnTo>
                <a:lnTo>
                  <a:pt x="12245457" y="15094"/>
                </a:lnTo>
                <a:lnTo>
                  <a:pt x="12289771" y="33450"/>
                </a:lnTo>
                <a:lnTo>
                  <a:pt x="12330805" y="58554"/>
                </a:lnTo>
                <a:lnTo>
                  <a:pt x="12367734" y="90065"/>
                </a:lnTo>
                <a:lnTo>
                  <a:pt x="12399245" y="126994"/>
                </a:lnTo>
                <a:lnTo>
                  <a:pt x="12424349" y="168028"/>
                </a:lnTo>
                <a:lnTo>
                  <a:pt x="12442705" y="212341"/>
                </a:lnTo>
                <a:lnTo>
                  <a:pt x="12453969" y="259108"/>
                </a:lnTo>
                <a:lnTo>
                  <a:pt x="12457799" y="307503"/>
                </a:lnTo>
                <a:lnTo>
                  <a:pt x="12457799" y="1354496"/>
                </a:lnTo>
                <a:lnTo>
                  <a:pt x="12454465" y="1399937"/>
                </a:lnTo>
                <a:lnTo>
                  <a:pt x="12444780" y="1443307"/>
                </a:lnTo>
                <a:lnTo>
                  <a:pt x="12429219" y="1484132"/>
                </a:lnTo>
                <a:lnTo>
                  <a:pt x="12408259" y="1521935"/>
                </a:lnTo>
                <a:lnTo>
                  <a:pt x="12382374" y="1556241"/>
                </a:lnTo>
                <a:lnTo>
                  <a:pt x="12352041" y="1586574"/>
                </a:lnTo>
                <a:lnTo>
                  <a:pt x="12317735" y="1612459"/>
                </a:lnTo>
                <a:lnTo>
                  <a:pt x="12279932" y="1633419"/>
                </a:lnTo>
                <a:lnTo>
                  <a:pt x="12239107" y="1648980"/>
                </a:lnTo>
                <a:lnTo>
                  <a:pt x="12195737" y="1658665"/>
                </a:lnTo>
                <a:lnTo>
                  <a:pt x="12150297" y="1661999"/>
                </a:lnTo>
                <a:lnTo>
                  <a:pt x="307503" y="1661999"/>
                </a:lnTo>
                <a:lnTo>
                  <a:pt x="262062" y="1658665"/>
                </a:lnTo>
                <a:lnTo>
                  <a:pt x="218692" y="1648980"/>
                </a:lnTo>
                <a:lnTo>
                  <a:pt x="177867" y="1633419"/>
                </a:lnTo>
                <a:lnTo>
                  <a:pt x="140064" y="1612459"/>
                </a:lnTo>
                <a:lnTo>
                  <a:pt x="105758" y="1586574"/>
                </a:lnTo>
                <a:lnTo>
                  <a:pt x="75425" y="1556241"/>
                </a:lnTo>
                <a:lnTo>
                  <a:pt x="49540" y="1521935"/>
                </a:lnTo>
                <a:lnTo>
                  <a:pt x="28580" y="1484132"/>
                </a:lnTo>
                <a:lnTo>
                  <a:pt x="13019" y="1443307"/>
                </a:lnTo>
                <a:lnTo>
                  <a:pt x="3334" y="1399937"/>
                </a:lnTo>
                <a:lnTo>
                  <a:pt x="0" y="1354496"/>
                </a:lnTo>
                <a:lnTo>
                  <a:pt x="0" y="307503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85052" y="2013995"/>
            <a:ext cx="11282045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Gradle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multi-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language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flexible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software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development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build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automation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platform.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It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manages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entire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production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cycle, </a:t>
            </a:r>
            <a:r>
              <a:rPr sz="2200" spc="135" dirty="0">
                <a:solidFill>
                  <a:srgbClr val="3E3E3E"/>
                </a:solidFill>
                <a:latin typeface="Arial MT"/>
                <a:cs typeface="Arial MT"/>
              </a:rPr>
              <a:t>from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compilation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packaging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testing,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deployment,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release.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5603875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Features</a:t>
            </a:r>
            <a:r>
              <a:rPr spc="-175" dirty="0"/>
              <a:t> </a:t>
            </a:r>
            <a:r>
              <a:rPr spc="-85" dirty="0"/>
              <a:t>of</a:t>
            </a:r>
            <a:r>
              <a:rPr spc="-175" dirty="0"/>
              <a:t> </a:t>
            </a:r>
            <a:r>
              <a:rPr spc="-114" dirty="0"/>
              <a:t>Gradle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7563" y="624564"/>
            <a:ext cx="4960875" cy="3657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841725" y="2554450"/>
            <a:ext cx="4103370" cy="4003040"/>
            <a:chOff x="5841725" y="2554450"/>
            <a:chExt cx="4103370" cy="40030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1725" y="2554450"/>
              <a:ext cx="4102798" cy="4002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6243" y="3971227"/>
              <a:ext cx="1213749" cy="10381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12062" y="3311837"/>
            <a:ext cx="40570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Multi-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project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structure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support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5307" y="2125449"/>
            <a:ext cx="13131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Scalability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0819" y="6619023"/>
            <a:ext cx="36010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Customization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supported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17573" y="3311837"/>
            <a:ext cx="36683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Gradle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support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dependency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38906" y="5292537"/>
            <a:ext cx="29298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Maintenance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simple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11356" y="5292537"/>
            <a:ext cx="28632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Performance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better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44048"/>
            <a:ext cx="16255999" cy="9143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9399" y="436390"/>
            <a:ext cx="7459174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Learning</a:t>
            </a:r>
            <a:r>
              <a:rPr spc="-160" dirty="0"/>
              <a:t> </a:t>
            </a:r>
            <a:r>
              <a:rPr spc="-165" dirty="0"/>
              <a:t>Objectives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0200" y="1186580"/>
            <a:ext cx="4819923" cy="3657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91968" y="2137020"/>
            <a:ext cx="7741920" cy="489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65325" algn="ctr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By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end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this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lesson,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you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will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be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able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to: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2200">
              <a:latin typeface="Arial MT"/>
              <a:cs typeface="Arial MT"/>
            </a:endParaRPr>
          </a:p>
          <a:p>
            <a:pPr marR="1946910" algn="ctr">
              <a:lnSpc>
                <a:spcPct val="100000"/>
              </a:lnSpc>
            </a:pP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Demonstrate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use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2200">
              <a:latin typeface="Arial MT"/>
              <a:cs typeface="Arial MT"/>
            </a:endParaRPr>
          </a:p>
          <a:p>
            <a:pPr marL="626110" marR="5080">
              <a:lnSpc>
                <a:spcPts val="2380"/>
              </a:lnSpc>
            </a:pP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Illustrate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lifecycle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as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well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as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steps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involved</a:t>
            </a:r>
            <a:endParaRPr sz="2200">
              <a:latin typeface="Arial MT"/>
              <a:cs typeface="Arial MT"/>
            </a:endParaRPr>
          </a:p>
          <a:p>
            <a:pPr marL="626110" marR="1322705">
              <a:lnSpc>
                <a:spcPts val="9140"/>
              </a:lnSpc>
              <a:spcBef>
                <a:spcPts val="285"/>
              </a:spcBef>
            </a:pP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Model</a:t>
            </a:r>
            <a:r>
              <a:rPr sz="22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using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3E3E3E"/>
                </a:solidFill>
                <a:latin typeface="Arial MT"/>
                <a:cs typeface="Arial MT"/>
              </a:rPr>
              <a:t>Java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Library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Learn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how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develop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deploy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8944" y="3126009"/>
            <a:ext cx="457199" cy="457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8943" y="4299352"/>
            <a:ext cx="457199" cy="457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8942" y="5472695"/>
            <a:ext cx="457199" cy="457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8941" y="6651693"/>
            <a:ext cx="457199" cy="457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2523" y="-63748"/>
            <a:ext cx="5704477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Build.gradle</a:t>
            </a:r>
            <a:r>
              <a:rPr spc="-125" dirty="0"/>
              <a:t> </a:t>
            </a:r>
            <a:r>
              <a:rPr spc="-130" dirty="0"/>
              <a:t>File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01275" y="2778075"/>
            <a:ext cx="9280525" cy="5760085"/>
            <a:chOff x="3601275" y="2778075"/>
            <a:chExt cx="9280525" cy="5760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0800" y="2787600"/>
              <a:ext cx="9261000" cy="5740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06037" y="2782837"/>
              <a:ext cx="9271000" cy="5750560"/>
            </a:xfrm>
            <a:custGeom>
              <a:avLst/>
              <a:gdLst/>
              <a:ahLst/>
              <a:cxnLst/>
              <a:rect l="l" t="t" r="r" b="b"/>
              <a:pathLst>
                <a:path w="9271000" h="5750559">
                  <a:moveTo>
                    <a:pt x="0" y="0"/>
                  </a:moveTo>
                  <a:lnTo>
                    <a:pt x="9270525" y="0"/>
                  </a:lnTo>
                  <a:lnTo>
                    <a:pt x="9270525" y="5749975"/>
                  </a:lnTo>
                  <a:lnTo>
                    <a:pt x="0" y="57499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77712" y="966908"/>
            <a:ext cx="11802745" cy="143637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409575" indent="-396875">
              <a:lnSpc>
                <a:spcPct val="100000"/>
              </a:lnSpc>
              <a:spcBef>
                <a:spcPts val="1495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gradle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build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script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known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as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Build.gradle</a:t>
            </a:r>
            <a:endParaRPr sz="2200">
              <a:latin typeface="Arial MT"/>
              <a:cs typeface="Arial MT"/>
            </a:endParaRPr>
          </a:p>
          <a:p>
            <a:pPr marL="409575" marR="5080" indent="-397510">
              <a:lnSpc>
                <a:spcPct val="114999"/>
              </a:lnSpc>
              <a:spcBef>
                <a:spcPts val="10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It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one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most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 MT"/>
                <a:cs typeface="Arial MT"/>
              </a:rPr>
              <a:t>important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files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Gradle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project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primarily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consists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plugins,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repositories,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dependencies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5433695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Build.gradle:</a:t>
            </a:r>
            <a:r>
              <a:rPr spc="-120" dirty="0"/>
              <a:t> </a:t>
            </a:r>
            <a:r>
              <a:rPr spc="-135" dirty="0"/>
              <a:t>Plugins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6011" y="646639"/>
            <a:ext cx="5383976" cy="3657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701669" y="2845193"/>
            <a:ext cx="8754745" cy="3453765"/>
          </a:xfrm>
          <a:custGeom>
            <a:avLst/>
            <a:gdLst/>
            <a:ahLst/>
            <a:cxnLst/>
            <a:rect l="l" t="t" r="r" b="b"/>
            <a:pathLst>
              <a:path w="8754744" h="3453765">
                <a:moveTo>
                  <a:pt x="0" y="347950"/>
                </a:moveTo>
                <a:lnTo>
                  <a:pt x="3176" y="300735"/>
                </a:lnTo>
                <a:lnTo>
                  <a:pt x="12429" y="255451"/>
                </a:lnTo>
                <a:lnTo>
                  <a:pt x="27343" y="212512"/>
                </a:lnTo>
                <a:lnTo>
                  <a:pt x="47505" y="172333"/>
                </a:lnTo>
                <a:lnTo>
                  <a:pt x="72499" y="135328"/>
                </a:lnTo>
                <a:lnTo>
                  <a:pt x="101912" y="101912"/>
                </a:lnTo>
                <a:lnTo>
                  <a:pt x="135328" y="72499"/>
                </a:lnTo>
                <a:lnTo>
                  <a:pt x="172333" y="47505"/>
                </a:lnTo>
                <a:lnTo>
                  <a:pt x="212512" y="27343"/>
                </a:lnTo>
                <a:lnTo>
                  <a:pt x="255451" y="12429"/>
                </a:lnTo>
                <a:lnTo>
                  <a:pt x="300735" y="3176"/>
                </a:lnTo>
                <a:lnTo>
                  <a:pt x="347950" y="0"/>
                </a:lnTo>
                <a:lnTo>
                  <a:pt x="8406649" y="0"/>
                </a:lnTo>
                <a:lnTo>
                  <a:pt x="8452385" y="3017"/>
                </a:lnTo>
                <a:lnTo>
                  <a:pt x="8496950" y="11920"/>
                </a:lnTo>
                <a:lnTo>
                  <a:pt x="8539804" y="26486"/>
                </a:lnTo>
                <a:lnTo>
                  <a:pt x="8580405" y="46489"/>
                </a:lnTo>
                <a:lnTo>
                  <a:pt x="8618212" y="71705"/>
                </a:lnTo>
                <a:lnTo>
                  <a:pt x="8652686" y="101912"/>
                </a:lnTo>
                <a:lnTo>
                  <a:pt x="8682893" y="136386"/>
                </a:lnTo>
                <a:lnTo>
                  <a:pt x="8708110" y="174194"/>
                </a:lnTo>
                <a:lnTo>
                  <a:pt x="8728113" y="214795"/>
                </a:lnTo>
                <a:lnTo>
                  <a:pt x="8742678" y="257649"/>
                </a:lnTo>
                <a:lnTo>
                  <a:pt x="8751581" y="302214"/>
                </a:lnTo>
                <a:lnTo>
                  <a:pt x="8754599" y="347950"/>
                </a:lnTo>
                <a:lnTo>
                  <a:pt x="8754599" y="3105649"/>
                </a:lnTo>
                <a:lnTo>
                  <a:pt x="8751423" y="3152864"/>
                </a:lnTo>
                <a:lnTo>
                  <a:pt x="8742170" y="3198148"/>
                </a:lnTo>
                <a:lnTo>
                  <a:pt x="8727255" y="3241087"/>
                </a:lnTo>
                <a:lnTo>
                  <a:pt x="8707094" y="3281266"/>
                </a:lnTo>
                <a:lnTo>
                  <a:pt x="8682099" y="3318271"/>
                </a:lnTo>
                <a:lnTo>
                  <a:pt x="8652687" y="3351687"/>
                </a:lnTo>
                <a:lnTo>
                  <a:pt x="8619271" y="3381100"/>
                </a:lnTo>
                <a:lnTo>
                  <a:pt x="8582266" y="3406094"/>
                </a:lnTo>
                <a:lnTo>
                  <a:pt x="8542087" y="3426256"/>
                </a:lnTo>
                <a:lnTo>
                  <a:pt x="8499148" y="3441171"/>
                </a:lnTo>
                <a:lnTo>
                  <a:pt x="8453864" y="3450423"/>
                </a:lnTo>
                <a:lnTo>
                  <a:pt x="8406649" y="3453600"/>
                </a:lnTo>
                <a:lnTo>
                  <a:pt x="347950" y="3453600"/>
                </a:lnTo>
                <a:lnTo>
                  <a:pt x="300735" y="3450423"/>
                </a:lnTo>
                <a:lnTo>
                  <a:pt x="255451" y="3441171"/>
                </a:lnTo>
                <a:lnTo>
                  <a:pt x="212512" y="3426256"/>
                </a:lnTo>
                <a:lnTo>
                  <a:pt x="172333" y="3406094"/>
                </a:lnTo>
                <a:lnTo>
                  <a:pt x="135328" y="3381100"/>
                </a:lnTo>
                <a:lnTo>
                  <a:pt x="101912" y="3351687"/>
                </a:lnTo>
                <a:lnTo>
                  <a:pt x="72499" y="3318271"/>
                </a:lnTo>
                <a:lnTo>
                  <a:pt x="47505" y="3281266"/>
                </a:lnTo>
                <a:lnTo>
                  <a:pt x="27343" y="3241087"/>
                </a:lnTo>
                <a:lnTo>
                  <a:pt x="12429" y="3198148"/>
                </a:lnTo>
                <a:lnTo>
                  <a:pt x="3176" y="3152864"/>
                </a:lnTo>
                <a:lnTo>
                  <a:pt x="0" y="3105649"/>
                </a:lnTo>
                <a:lnTo>
                  <a:pt x="0" y="347950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76605" y="3112256"/>
            <a:ext cx="8349615" cy="284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45" dirty="0">
                <a:latin typeface="Arial MT"/>
                <a:cs typeface="Arial MT"/>
              </a:rPr>
              <a:t>section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10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85" dirty="0">
                <a:latin typeface="Arial MT"/>
                <a:cs typeface="Arial MT"/>
              </a:rPr>
              <a:t>the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5" dirty="0">
                <a:latin typeface="Arial Black"/>
                <a:cs typeface="Arial Black"/>
              </a:rPr>
              <a:t>build.gradle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55" dirty="0">
                <a:latin typeface="Arial MT"/>
                <a:cs typeface="Arial MT"/>
              </a:rPr>
              <a:t>file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adds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85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55" dirty="0">
                <a:latin typeface="Arial MT"/>
                <a:cs typeface="Arial MT"/>
              </a:rPr>
              <a:t>project's</a:t>
            </a:r>
            <a:r>
              <a:rPr sz="2200" spc="-10" dirty="0">
                <a:latin typeface="Arial MT"/>
                <a:cs typeface="Arial MT"/>
              </a:rPr>
              <a:t> necessary </a:t>
            </a:r>
            <a:r>
              <a:rPr sz="2200" spc="-150" dirty="0">
                <a:latin typeface="Arial MT"/>
                <a:cs typeface="Arial MT"/>
              </a:rPr>
              <a:t>Java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55" dirty="0">
                <a:latin typeface="Arial MT"/>
                <a:cs typeface="Arial MT"/>
              </a:rPr>
              <a:t>plugins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70" dirty="0">
                <a:latin typeface="Arial MT"/>
                <a:cs typeface="Arial MT"/>
              </a:rPr>
              <a:t>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also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80" dirty="0">
                <a:latin typeface="Arial MT"/>
                <a:cs typeface="Arial MT"/>
              </a:rPr>
              <a:t>supports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45" dirty="0">
                <a:latin typeface="Arial MT"/>
                <a:cs typeface="Arial MT"/>
              </a:rPr>
              <a:t>various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language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plugins.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Examples:</a:t>
            </a:r>
            <a:endParaRPr sz="2200">
              <a:latin typeface="Arial MT"/>
              <a:cs typeface="Arial MT"/>
            </a:endParaRPr>
          </a:p>
          <a:p>
            <a:pPr marL="375285">
              <a:lnSpc>
                <a:spcPct val="100000"/>
              </a:lnSpc>
              <a:spcBef>
                <a:spcPts val="1395"/>
              </a:spcBef>
            </a:pP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id</a:t>
            </a:r>
            <a:r>
              <a:rPr sz="2200" i="1" spc="-14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'checkstyle'</a:t>
            </a:r>
            <a:endParaRPr sz="2200">
              <a:latin typeface="Trebuchet MS"/>
              <a:cs typeface="Trebuchet MS"/>
            </a:endParaRPr>
          </a:p>
          <a:p>
            <a:pPr marL="301625">
              <a:lnSpc>
                <a:spcPct val="100000"/>
              </a:lnSpc>
              <a:spcBef>
                <a:spcPts val="1395"/>
              </a:spcBef>
            </a:pPr>
            <a:r>
              <a:rPr sz="2200" spc="185" dirty="0">
                <a:solidFill>
                  <a:srgbClr val="3E3E3E"/>
                </a:solidFill>
                <a:latin typeface="Arial MT"/>
                <a:cs typeface="Arial MT"/>
              </a:rPr>
              <a:t>//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add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support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for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3E3E3E"/>
                </a:solidFill>
                <a:latin typeface="Arial MT"/>
                <a:cs typeface="Arial MT"/>
              </a:rPr>
              <a:t>Java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Library,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use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java-library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plugin</a:t>
            </a:r>
            <a:endParaRPr sz="2200">
              <a:latin typeface="Arial MT"/>
              <a:cs typeface="Arial MT"/>
            </a:endParaRPr>
          </a:p>
          <a:p>
            <a:pPr marL="302260">
              <a:lnSpc>
                <a:spcPct val="100000"/>
              </a:lnSpc>
              <a:spcBef>
                <a:spcPts val="1395"/>
              </a:spcBef>
            </a:pP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id 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'java-library-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distribution'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8476" y="1626092"/>
            <a:ext cx="1151720" cy="12592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2780" y="3197727"/>
            <a:ext cx="1643133" cy="104767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3003" y="4557795"/>
            <a:ext cx="742686" cy="138845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80134" y="6258637"/>
            <a:ext cx="988428" cy="125926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34887" y="2236876"/>
            <a:ext cx="598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3E3E3E"/>
                </a:solidFill>
                <a:latin typeface="Arial MT"/>
                <a:cs typeface="Arial MT"/>
              </a:rPr>
              <a:t>Java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1616" y="3513801"/>
            <a:ext cx="1044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E3E3E"/>
                </a:solidFill>
                <a:latin typeface="Arial MT"/>
                <a:cs typeface="Arial MT"/>
              </a:rPr>
              <a:t>Groovy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7199" y="5044251"/>
            <a:ext cx="75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3E3E3E"/>
                </a:solidFill>
                <a:latin typeface="Arial MT"/>
                <a:cs typeface="Arial MT"/>
              </a:rPr>
              <a:t>Scala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6919" y="6680500"/>
            <a:ext cx="714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3E3E3E"/>
                </a:solidFill>
                <a:latin typeface="Arial MT"/>
                <a:cs typeface="Arial MT"/>
              </a:rPr>
              <a:t>Antlr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332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Build.gradle:</a:t>
            </a:r>
            <a:r>
              <a:rPr spc="-120" dirty="0"/>
              <a:t> </a:t>
            </a:r>
            <a:r>
              <a:rPr spc="-150" dirty="0"/>
              <a:t>Repositories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8888" y="611129"/>
            <a:ext cx="6558223" cy="365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1305" y="1952254"/>
            <a:ext cx="2486310" cy="17530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11642" y="5935338"/>
            <a:ext cx="1765630" cy="14444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1642" y="3857352"/>
            <a:ext cx="1765630" cy="19259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259691" y="4734266"/>
            <a:ext cx="990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Apache Maven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4108" y="6511971"/>
            <a:ext cx="14204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Apache 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Ivy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9982" y="2627550"/>
            <a:ext cx="15093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Apache 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Ant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16013" y="1658062"/>
            <a:ext cx="8399145" cy="6015990"/>
          </a:xfrm>
          <a:custGeom>
            <a:avLst/>
            <a:gdLst/>
            <a:ahLst/>
            <a:cxnLst/>
            <a:rect l="l" t="t" r="r" b="b"/>
            <a:pathLst>
              <a:path w="8399144" h="6015990">
                <a:moveTo>
                  <a:pt x="0" y="406855"/>
                </a:moveTo>
                <a:lnTo>
                  <a:pt x="2737" y="359407"/>
                </a:lnTo>
                <a:lnTo>
                  <a:pt x="10745" y="313567"/>
                </a:lnTo>
                <a:lnTo>
                  <a:pt x="23719" y="269639"/>
                </a:lnTo>
                <a:lnTo>
                  <a:pt x="41353" y="227930"/>
                </a:lnTo>
                <a:lnTo>
                  <a:pt x="63342" y="188745"/>
                </a:lnTo>
                <a:lnTo>
                  <a:pt x="89381" y="152388"/>
                </a:lnTo>
                <a:lnTo>
                  <a:pt x="119165" y="119165"/>
                </a:lnTo>
                <a:lnTo>
                  <a:pt x="152388" y="89381"/>
                </a:lnTo>
                <a:lnTo>
                  <a:pt x="188745" y="63342"/>
                </a:lnTo>
                <a:lnTo>
                  <a:pt x="227930" y="41353"/>
                </a:lnTo>
                <a:lnTo>
                  <a:pt x="269639" y="23719"/>
                </a:lnTo>
                <a:lnTo>
                  <a:pt x="313567" y="10745"/>
                </a:lnTo>
                <a:lnTo>
                  <a:pt x="359407" y="2737"/>
                </a:lnTo>
                <a:lnTo>
                  <a:pt x="406855" y="0"/>
                </a:lnTo>
                <a:lnTo>
                  <a:pt x="7992244" y="0"/>
                </a:lnTo>
                <a:lnTo>
                  <a:pt x="8045723" y="3528"/>
                </a:lnTo>
                <a:lnTo>
                  <a:pt x="8097832" y="13939"/>
                </a:lnTo>
                <a:lnTo>
                  <a:pt x="8147941" y="30970"/>
                </a:lnTo>
                <a:lnTo>
                  <a:pt x="8195416" y="54359"/>
                </a:lnTo>
                <a:lnTo>
                  <a:pt x="8239625" y="83845"/>
                </a:lnTo>
                <a:lnTo>
                  <a:pt x="8279935" y="119165"/>
                </a:lnTo>
                <a:lnTo>
                  <a:pt x="8315255" y="159475"/>
                </a:lnTo>
                <a:lnTo>
                  <a:pt x="8344741" y="203683"/>
                </a:lnTo>
                <a:lnTo>
                  <a:pt x="8368130" y="251158"/>
                </a:lnTo>
                <a:lnTo>
                  <a:pt x="8385161" y="301267"/>
                </a:lnTo>
                <a:lnTo>
                  <a:pt x="8395572" y="353376"/>
                </a:lnTo>
                <a:lnTo>
                  <a:pt x="8399100" y="406855"/>
                </a:lnTo>
                <a:lnTo>
                  <a:pt x="8399100" y="5609044"/>
                </a:lnTo>
                <a:lnTo>
                  <a:pt x="8396363" y="5656492"/>
                </a:lnTo>
                <a:lnTo>
                  <a:pt x="8388355" y="5702332"/>
                </a:lnTo>
                <a:lnTo>
                  <a:pt x="8375381" y="5746260"/>
                </a:lnTo>
                <a:lnTo>
                  <a:pt x="8357747" y="5787969"/>
                </a:lnTo>
                <a:lnTo>
                  <a:pt x="8335757" y="5827154"/>
                </a:lnTo>
                <a:lnTo>
                  <a:pt x="8309718" y="5863511"/>
                </a:lnTo>
                <a:lnTo>
                  <a:pt x="8279934" y="5896734"/>
                </a:lnTo>
                <a:lnTo>
                  <a:pt x="8246711" y="5926518"/>
                </a:lnTo>
                <a:lnTo>
                  <a:pt x="8210354" y="5952557"/>
                </a:lnTo>
                <a:lnTo>
                  <a:pt x="8171169" y="5974546"/>
                </a:lnTo>
                <a:lnTo>
                  <a:pt x="8129459" y="5992181"/>
                </a:lnTo>
                <a:lnTo>
                  <a:pt x="8085532" y="6005154"/>
                </a:lnTo>
                <a:lnTo>
                  <a:pt x="8039692" y="6013163"/>
                </a:lnTo>
                <a:lnTo>
                  <a:pt x="7992244" y="6015900"/>
                </a:lnTo>
                <a:lnTo>
                  <a:pt x="406855" y="6015900"/>
                </a:lnTo>
                <a:lnTo>
                  <a:pt x="359407" y="6013163"/>
                </a:lnTo>
                <a:lnTo>
                  <a:pt x="313567" y="6005154"/>
                </a:lnTo>
                <a:lnTo>
                  <a:pt x="269639" y="5992181"/>
                </a:lnTo>
                <a:lnTo>
                  <a:pt x="227930" y="5974546"/>
                </a:lnTo>
                <a:lnTo>
                  <a:pt x="188745" y="5952557"/>
                </a:lnTo>
                <a:lnTo>
                  <a:pt x="152388" y="5926518"/>
                </a:lnTo>
                <a:lnTo>
                  <a:pt x="119165" y="5896734"/>
                </a:lnTo>
                <a:lnTo>
                  <a:pt x="89381" y="5863511"/>
                </a:lnTo>
                <a:lnTo>
                  <a:pt x="63342" y="5827154"/>
                </a:lnTo>
                <a:lnTo>
                  <a:pt x="41353" y="5787969"/>
                </a:lnTo>
                <a:lnTo>
                  <a:pt x="23719" y="5746260"/>
                </a:lnTo>
                <a:lnTo>
                  <a:pt x="10745" y="5702332"/>
                </a:lnTo>
                <a:lnTo>
                  <a:pt x="2737" y="5656492"/>
                </a:lnTo>
                <a:lnTo>
                  <a:pt x="0" y="5609044"/>
                </a:lnTo>
                <a:lnTo>
                  <a:pt x="0" y="406855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08202" y="1988344"/>
            <a:ext cx="7799070" cy="528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935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45" dirty="0">
                <a:latin typeface="Arial MT"/>
                <a:cs typeface="Arial MT"/>
              </a:rPr>
              <a:t>section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105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85" dirty="0">
                <a:latin typeface="Arial MT"/>
                <a:cs typeface="Arial MT"/>
              </a:rPr>
              <a:t>the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5" dirty="0">
                <a:latin typeface="Arial Black"/>
                <a:cs typeface="Arial Black"/>
              </a:rPr>
              <a:t>build.gradle</a:t>
            </a:r>
            <a:r>
              <a:rPr sz="2200" spc="-90" dirty="0">
                <a:latin typeface="Arial Black"/>
                <a:cs typeface="Arial Black"/>
              </a:rPr>
              <a:t> </a:t>
            </a:r>
            <a:r>
              <a:rPr sz="2200" spc="55" dirty="0">
                <a:latin typeface="Arial MT"/>
                <a:cs typeface="Arial MT"/>
              </a:rPr>
              <a:t>file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allows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50" dirty="0">
                <a:latin typeface="Arial MT"/>
                <a:cs typeface="Arial MT"/>
              </a:rPr>
              <a:t>adding </a:t>
            </a:r>
            <a:r>
              <a:rPr sz="2200" spc="85" dirty="0">
                <a:latin typeface="Arial MT"/>
                <a:cs typeface="Arial MT"/>
              </a:rPr>
              <a:t>appropriate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50" dirty="0">
                <a:latin typeface="Arial MT"/>
                <a:cs typeface="Arial MT"/>
              </a:rPr>
              <a:t>repositories,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60" dirty="0">
                <a:latin typeface="Arial MT"/>
                <a:cs typeface="Arial MT"/>
              </a:rPr>
              <a:t>which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55" dirty="0">
                <a:latin typeface="Arial MT"/>
                <a:cs typeface="Arial MT"/>
              </a:rPr>
              <a:t>be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75" dirty="0">
                <a:latin typeface="Arial MT"/>
                <a:cs typeface="Arial MT"/>
              </a:rPr>
              <a:t>internal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125" dirty="0">
                <a:latin typeface="Arial MT"/>
                <a:cs typeface="Arial MT"/>
              </a:rPr>
              <a:t>or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40" dirty="0">
                <a:latin typeface="Arial MT"/>
                <a:cs typeface="Arial MT"/>
              </a:rPr>
              <a:t>external. </a:t>
            </a:r>
            <a:r>
              <a:rPr sz="2200" dirty="0">
                <a:latin typeface="Arial MT"/>
                <a:cs typeface="Arial MT"/>
              </a:rPr>
              <a:t>These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60" dirty="0">
                <a:latin typeface="Arial MT"/>
                <a:cs typeface="Arial MT"/>
              </a:rPr>
              <a:t>repositories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55" dirty="0">
                <a:latin typeface="Arial MT"/>
                <a:cs typeface="Arial MT"/>
              </a:rPr>
              <a:t>aid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90" dirty="0">
                <a:latin typeface="Arial MT"/>
                <a:cs typeface="Arial MT"/>
              </a:rPr>
              <a:t>in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dependencies.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Example:</a:t>
            </a:r>
            <a:endParaRPr sz="2200">
              <a:latin typeface="Arial MT"/>
              <a:cs typeface="Arial MT"/>
            </a:endParaRPr>
          </a:p>
          <a:p>
            <a:pPr marL="84455">
              <a:lnSpc>
                <a:spcPct val="100000"/>
              </a:lnSpc>
              <a:spcBef>
                <a:spcPts val="1395"/>
              </a:spcBef>
            </a:pP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maven</a:t>
            </a:r>
            <a:r>
              <a:rPr sz="2200" i="1" spc="-5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{</a:t>
            </a:r>
            <a:endParaRPr sz="2200">
              <a:latin typeface="Trebuchet MS"/>
              <a:cs typeface="Trebuchet MS"/>
            </a:endParaRPr>
          </a:p>
          <a:p>
            <a:pPr marL="591185">
              <a:lnSpc>
                <a:spcPct val="100000"/>
              </a:lnSpc>
              <a:spcBef>
                <a:spcPts val="1395"/>
              </a:spcBef>
            </a:pP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url</a:t>
            </a:r>
            <a:r>
              <a:rPr sz="2200" i="1" spc="29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"https://hyperledger.jfrog.io/hyperledger/fabric-</a:t>
            </a:r>
            <a:r>
              <a:rPr sz="2200" i="1" spc="-40" dirty="0">
                <a:solidFill>
                  <a:srgbClr val="3E3E3E"/>
                </a:solidFill>
                <a:latin typeface="Trebuchet MS"/>
                <a:cs typeface="Trebuchet MS"/>
              </a:rPr>
              <a:t>maven"</a:t>
            </a:r>
            <a:endParaRPr sz="2200">
              <a:latin typeface="Trebuchet MS"/>
              <a:cs typeface="Trebuchet MS"/>
            </a:endParaRPr>
          </a:p>
          <a:p>
            <a:pPr marL="301625">
              <a:lnSpc>
                <a:spcPct val="100000"/>
              </a:lnSpc>
              <a:spcBef>
                <a:spcPts val="1400"/>
              </a:spcBef>
            </a:pP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  <a:p>
            <a:pPr marL="301625" marR="6489065">
              <a:lnSpc>
                <a:spcPct val="152900"/>
              </a:lnSpc>
            </a:pPr>
            <a:r>
              <a:rPr sz="2200" i="1" spc="-120" dirty="0">
                <a:solidFill>
                  <a:srgbClr val="3E3E3E"/>
                </a:solidFill>
                <a:latin typeface="Trebuchet MS"/>
                <a:cs typeface="Trebuchet MS"/>
              </a:rPr>
              <a:t>jcenter()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maven</a:t>
            </a:r>
            <a:r>
              <a:rPr sz="2200" i="1" spc="-5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{</a:t>
            </a:r>
            <a:endParaRPr sz="2200">
              <a:latin typeface="Trebuchet MS"/>
              <a:cs typeface="Trebuchet MS"/>
            </a:endParaRPr>
          </a:p>
          <a:p>
            <a:pPr marL="591185">
              <a:lnSpc>
                <a:spcPct val="100000"/>
              </a:lnSpc>
              <a:spcBef>
                <a:spcPts val="1395"/>
              </a:spcBef>
            </a:pP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url</a:t>
            </a:r>
            <a:r>
              <a:rPr sz="2200" i="1" spc="-114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'https://jitpack.io'</a:t>
            </a:r>
            <a:endParaRPr sz="2200">
              <a:latin typeface="Trebuchet MS"/>
              <a:cs typeface="Trebuchet MS"/>
            </a:endParaRPr>
          </a:p>
          <a:p>
            <a:pPr marL="301625">
              <a:lnSpc>
                <a:spcPct val="100000"/>
              </a:lnSpc>
              <a:spcBef>
                <a:spcPts val="1395"/>
              </a:spcBef>
            </a:pP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174" rIns="0" bIns="0" rtlCol="0">
            <a:spAutoFit/>
          </a:bodyPr>
          <a:lstStyle/>
          <a:p>
            <a:pPr marL="483235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Build.gradle:</a:t>
            </a:r>
            <a:r>
              <a:rPr spc="-120" dirty="0"/>
              <a:t> </a:t>
            </a:r>
            <a:r>
              <a:rPr spc="-160" dirty="0"/>
              <a:t>Dependencies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5551" y="723350"/>
            <a:ext cx="6824898" cy="3657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388499" y="2156449"/>
            <a:ext cx="8506460" cy="4702175"/>
          </a:xfrm>
          <a:custGeom>
            <a:avLst/>
            <a:gdLst/>
            <a:ahLst/>
            <a:cxnLst/>
            <a:rect l="l" t="t" r="r" b="b"/>
            <a:pathLst>
              <a:path w="8506460" h="4702175">
                <a:moveTo>
                  <a:pt x="0" y="317989"/>
                </a:moveTo>
                <a:lnTo>
                  <a:pt x="3447" y="270999"/>
                </a:lnTo>
                <a:lnTo>
                  <a:pt x="13463" y="226149"/>
                </a:lnTo>
                <a:lnTo>
                  <a:pt x="29554" y="183933"/>
                </a:lnTo>
                <a:lnTo>
                  <a:pt x="51230" y="144840"/>
                </a:lnTo>
                <a:lnTo>
                  <a:pt x="77997" y="109365"/>
                </a:lnTo>
                <a:lnTo>
                  <a:pt x="109365" y="77997"/>
                </a:lnTo>
                <a:lnTo>
                  <a:pt x="144841" y="51230"/>
                </a:lnTo>
                <a:lnTo>
                  <a:pt x="183933" y="29554"/>
                </a:lnTo>
                <a:lnTo>
                  <a:pt x="226150" y="13463"/>
                </a:lnTo>
                <a:lnTo>
                  <a:pt x="270999" y="3447"/>
                </a:lnTo>
                <a:lnTo>
                  <a:pt x="317989" y="0"/>
                </a:lnTo>
                <a:lnTo>
                  <a:pt x="8187910" y="0"/>
                </a:lnTo>
                <a:lnTo>
                  <a:pt x="8237955" y="3961"/>
                </a:lnTo>
                <a:lnTo>
                  <a:pt x="8286317" y="15609"/>
                </a:lnTo>
                <a:lnTo>
                  <a:pt x="8332141" y="34590"/>
                </a:lnTo>
                <a:lnTo>
                  <a:pt x="8374574" y="60551"/>
                </a:lnTo>
                <a:lnTo>
                  <a:pt x="8412762" y="93136"/>
                </a:lnTo>
                <a:lnTo>
                  <a:pt x="8445348" y="131325"/>
                </a:lnTo>
                <a:lnTo>
                  <a:pt x="8471309" y="173758"/>
                </a:lnTo>
                <a:lnTo>
                  <a:pt x="8490290" y="219583"/>
                </a:lnTo>
                <a:lnTo>
                  <a:pt x="8501938" y="267944"/>
                </a:lnTo>
                <a:lnTo>
                  <a:pt x="8505899" y="317989"/>
                </a:lnTo>
                <a:lnTo>
                  <a:pt x="8505899" y="4383910"/>
                </a:lnTo>
                <a:lnTo>
                  <a:pt x="8502452" y="4430900"/>
                </a:lnTo>
                <a:lnTo>
                  <a:pt x="8492436" y="4475750"/>
                </a:lnTo>
                <a:lnTo>
                  <a:pt x="8476345" y="4517966"/>
                </a:lnTo>
                <a:lnTo>
                  <a:pt x="8454669" y="4557059"/>
                </a:lnTo>
                <a:lnTo>
                  <a:pt x="8427902" y="4592534"/>
                </a:lnTo>
                <a:lnTo>
                  <a:pt x="8396535" y="4623902"/>
                </a:lnTo>
                <a:lnTo>
                  <a:pt x="8361059" y="4650669"/>
                </a:lnTo>
                <a:lnTo>
                  <a:pt x="8321967" y="4672345"/>
                </a:lnTo>
                <a:lnTo>
                  <a:pt x="8279750" y="4688436"/>
                </a:lnTo>
                <a:lnTo>
                  <a:pt x="8234901" y="4698452"/>
                </a:lnTo>
                <a:lnTo>
                  <a:pt x="8187910" y="4701899"/>
                </a:lnTo>
                <a:lnTo>
                  <a:pt x="317989" y="4701899"/>
                </a:lnTo>
                <a:lnTo>
                  <a:pt x="270999" y="4698452"/>
                </a:lnTo>
                <a:lnTo>
                  <a:pt x="226150" y="4688436"/>
                </a:lnTo>
                <a:lnTo>
                  <a:pt x="183933" y="4672345"/>
                </a:lnTo>
                <a:lnTo>
                  <a:pt x="144841" y="4650669"/>
                </a:lnTo>
                <a:lnTo>
                  <a:pt x="109365" y="4623902"/>
                </a:lnTo>
                <a:lnTo>
                  <a:pt x="77997" y="4592534"/>
                </a:lnTo>
                <a:lnTo>
                  <a:pt x="51230" y="4557059"/>
                </a:lnTo>
                <a:lnTo>
                  <a:pt x="29554" y="4517966"/>
                </a:lnTo>
                <a:lnTo>
                  <a:pt x="13463" y="4475750"/>
                </a:lnTo>
                <a:lnTo>
                  <a:pt x="3447" y="4430900"/>
                </a:lnTo>
                <a:lnTo>
                  <a:pt x="0" y="4383910"/>
                </a:lnTo>
                <a:lnTo>
                  <a:pt x="0" y="317989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54661" y="2662090"/>
            <a:ext cx="8147050" cy="3618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74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This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section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5" dirty="0">
                <a:solidFill>
                  <a:srgbClr val="3E3E3E"/>
                </a:solidFill>
                <a:latin typeface="Arial Black"/>
                <a:cs typeface="Arial Black"/>
              </a:rPr>
              <a:t>build.gradle</a:t>
            </a:r>
            <a:r>
              <a:rPr sz="2200" spc="-10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file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allows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adding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appropriate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dependencies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fast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track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tasks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in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development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lifecycle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Examples: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Compile</a:t>
            </a:r>
            <a:r>
              <a:rPr sz="2200" spc="2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only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'org.hyperledger.fabric-</a:t>
            </a: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Chaincode-</a:t>
            </a: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java:fabric-</a:t>
            </a: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Chaincode-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shim:2.2.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200" i="1" spc="60" dirty="0">
                <a:solidFill>
                  <a:srgbClr val="3E3E3E"/>
                </a:solidFill>
                <a:latin typeface="Trebuchet MS"/>
                <a:cs typeface="Trebuchet MS"/>
              </a:rPr>
              <a:t>+'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implementation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'com.owlike:genson:1.5‘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4038" y="2184568"/>
            <a:ext cx="1779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164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Project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Development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0133" y="4108818"/>
            <a:ext cx="1605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4025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Code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Compilation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891" y="6182959"/>
            <a:ext cx="16243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Deployment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650" y="2092811"/>
            <a:ext cx="1142974" cy="11429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650" y="3992839"/>
            <a:ext cx="1142974" cy="11429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62421" y="5697775"/>
            <a:ext cx="1353424" cy="1353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5800" y="-63966"/>
            <a:ext cx="6057661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Fabric</a:t>
            </a:r>
            <a:r>
              <a:rPr spc="-175" dirty="0"/>
              <a:t> </a:t>
            </a:r>
            <a:r>
              <a:rPr spc="-190" dirty="0"/>
              <a:t>Chaincode</a:t>
            </a:r>
            <a:r>
              <a:rPr spc="-175" dirty="0"/>
              <a:t> </a:t>
            </a:r>
            <a:r>
              <a:rPr spc="-145" dirty="0"/>
              <a:t>API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8321" y="636339"/>
            <a:ext cx="5357176" cy="3657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25978" y="3151982"/>
            <a:ext cx="6477000" cy="831850"/>
          </a:xfrm>
          <a:custGeom>
            <a:avLst/>
            <a:gdLst/>
            <a:ahLst/>
            <a:cxnLst/>
            <a:rect l="l" t="t" r="r" b="b"/>
            <a:pathLst>
              <a:path w="6477000" h="831850">
                <a:moveTo>
                  <a:pt x="6405041" y="831299"/>
                </a:moveTo>
                <a:lnTo>
                  <a:pt x="71658" y="831299"/>
                </a:lnTo>
                <a:lnTo>
                  <a:pt x="43765" y="825668"/>
                </a:lnTo>
                <a:lnTo>
                  <a:pt x="20988" y="810311"/>
                </a:lnTo>
                <a:lnTo>
                  <a:pt x="5631" y="787534"/>
                </a:lnTo>
                <a:lnTo>
                  <a:pt x="0" y="759641"/>
                </a:lnTo>
                <a:lnTo>
                  <a:pt x="0" y="71657"/>
                </a:lnTo>
                <a:lnTo>
                  <a:pt x="5631" y="43765"/>
                </a:lnTo>
                <a:lnTo>
                  <a:pt x="20988" y="20988"/>
                </a:lnTo>
                <a:lnTo>
                  <a:pt x="43765" y="5631"/>
                </a:lnTo>
                <a:lnTo>
                  <a:pt x="71658" y="0"/>
                </a:lnTo>
                <a:lnTo>
                  <a:pt x="6405041" y="0"/>
                </a:lnTo>
                <a:lnTo>
                  <a:pt x="6444797" y="12039"/>
                </a:lnTo>
                <a:lnTo>
                  <a:pt x="6471245" y="44235"/>
                </a:lnTo>
                <a:lnTo>
                  <a:pt x="6476699" y="71657"/>
                </a:lnTo>
                <a:lnTo>
                  <a:pt x="6476699" y="759641"/>
                </a:lnTo>
                <a:lnTo>
                  <a:pt x="6471068" y="787534"/>
                </a:lnTo>
                <a:lnTo>
                  <a:pt x="6455711" y="810311"/>
                </a:lnTo>
                <a:lnTo>
                  <a:pt x="6432934" y="825668"/>
                </a:lnTo>
                <a:lnTo>
                  <a:pt x="6405041" y="831299"/>
                </a:lnTo>
                <a:close/>
              </a:path>
            </a:pathLst>
          </a:custGeom>
          <a:solidFill>
            <a:srgbClr val="A767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23850" y="3361028"/>
            <a:ext cx="44805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5" dirty="0">
                <a:solidFill>
                  <a:srgbClr val="FFFFFF"/>
                </a:solidFill>
                <a:latin typeface="Arial Black"/>
                <a:cs typeface="Arial Black"/>
              </a:rPr>
              <a:t>org.hyperledger.fabric.contract: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5746" y="3126254"/>
            <a:ext cx="600329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Provides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interfaces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classes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support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 the contract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programming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model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25986" y="5063914"/>
            <a:ext cx="6477000" cy="831850"/>
          </a:xfrm>
          <a:custGeom>
            <a:avLst/>
            <a:gdLst/>
            <a:ahLst/>
            <a:cxnLst/>
            <a:rect l="l" t="t" r="r" b="b"/>
            <a:pathLst>
              <a:path w="6477000" h="831850">
                <a:moveTo>
                  <a:pt x="6405050" y="831299"/>
                </a:moveTo>
                <a:lnTo>
                  <a:pt x="71649" y="831299"/>
                </a:lnTo>
                <a:lnTo>
                  <a:pt x="43760" y="825669"/>
                </a:lnTo>
                <a:lnTo>
                  <a:pt x="20985" y="810314"/>
                </a:lnTo>
                <a:lnTo>
                  <a:pt x="5630" y="787539"/>
                </a:lnTo>
                <a:lnTo>
                  <a:pt x="0" y="759650"/>
                </a:lnTo>
                <a:lnTo>
                  <a:pt x="0" y="71649"/>
                </a:lnTo>
                <a:lnTo>
                  <a:pt x="5630" y="43760"/>
                </a:lnTo>
                <a:lnTo>
                  <a:pt x="20985" y="20985"/>
                </a:lnTo>
                <a:lnTo>
                  <a:pt x="43760" y="5630"/>
                </a:lnTo>
                <a:lnTo>
                  <a:pt x="71649" y="0"/>
                </a:lnTo>
                <a:lnTo>
                  <a:pt x="6405050" y="0"/>
                </a:lnTo>
                <a:lnTo>
                  <a:pt x="6444801" y="12037"/>
                </a:lnTo>
                <a:lnTo>
                  <a:pt x="6471246" y="44230"/>
                </a:lnTo>
                <a:lnTo>
                  <a:pt x="6476699" y="71649"/>
                </a:lnTo>
                <a:lnTo>
                  <a:pt x="6476699" y="759650"/>
                </a:lnTo>
                <a:lnTo>
                  <a:pt x="6471069" y="787539"/>
                </a:lnTo>
                <a:lnTo>
                  <a:pt x="6455714" y="810314"/>
                </a:lnTo>
                <a:lnTo>
                  <a:pt x="6432939" y="825669"/>
                </a:lnTo>
                <a:lnTo>
                  <a:pt x="6405050" y="831299"/>
                </a:lnTo>
                <a:close/>
              </a:path>
            </a:pathLst>
          </a:custGeom>
          <a:solidFill>
            <a:srgbClr val="7B7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03061" y="5272961"/>
            <a:ext cx="6122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0" dirty="0">
                <a:solidFill>
                  <a:srgbClr val="FFFFFF"/>
                </a:solidFill>
                <a:latin typeface="Arial Black"/>
                <a:cs typeface="Arial Black"/>
              </a:rPr>
              <a:t>org.hyperledger.fabric.contract.annotation: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75746" y="5027829"/>
            <a:ext cx="561975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Provides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annotations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required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for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Contract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implementations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5978" y="6975832"/>
            <a:ext cx="6477000" cy="831850"/>
          </a:xfrm>
          <a:custGeom>
            <a:avLst/>
            <a:gdLst/>
            <a:ahLst/>
            <a:cxnLst/>
            <a:rect l="l" t="t" r="r" b="b"/>
            <a:pathLst>
              <a:path w="6477000" h="831850">
                <a:moveTo>
                  <a:pt x="6405041" y="831299"/>
                </a:moveTo>
                <a:lnTo>
                  <a:pt x="71658" y="831299"/>
                </a:lnTo>
                <a:lnTo>
                  <a:pt x="43765" y="825668"/>
                </a:lnTo>
                <a:lnTo>
                  <a:pt x="20988" y="810312"/>
                </a:lnTo>
                <a:lnTo>
                  <a:pt x="5631" y="787534"/>
                </a:lnTo>
                <a:lnTo>
                  <a:pt x="0" y="759642"/>
                </a:lnTo>
                <a:lnTo>
                  <a:pt x="0" y="71657"/>
                </a:lnTo>
                <a:lnTo>
                  <a:pt x="5631" y="43765"/>
                </a:lnTo>
                <a:lnTo>
                  <a:pt x="20988" y="20987"/>
                </a:lnTo>
                <a:lnTo>
                  <a:pt x="43765" y="5631"/>
                </a:lnTo>
                <a:lnTo>
                  <a:pt x="71658" y="0"/>
                </a:lnTo>
                <a:lnTo>
                  <a:pt x="6405041" y="0"/>
                </a:lnTo>
                <a:lnTo>
                  <a:pt x="6444797" y="12039"/>
                </a:lnTo>
                <a:lnTo>
                  <a:pt x="6471245" y="44235"/>
                </a:lnTo>
                <a:lnTo>
                  <a:pt x="6476699" y="71657"/>
                </a:lnTo>
                <a:lnTo>
                  <a:pt x="6476699" y="759642"/>
                </a:lnTo>
                <a:lnTo>
                  <a:pt x="6471068" y="787534"/>
                </a:lnTo>
                <a:lnTo>
                  <a:pt x="6455711" y="810312"/>
                </a:lnTo>
                <a:lnTo>
                  <a:pt x="6432934" y="825668"/>
                </a:lnTo>
                <a:lnTo>
                  <a:pt x="6405041" y="831299"/>
                </a:lnTo>
                <a:close/>
              </a:path>
            </a:pathLst>
          </a:custGeom>
          <a:solidFill>
            <a:srgbClr val="0A92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73806" y="7184878"/>
            <a:ext cx="39808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0" dirty="0">
                <a:solidFill>
                  <a:srgbClr val="FFFFFF"/>
                </a:solidFill>
                <a:latin typeface="Arial Black"/>
                <a:cs typeface="Arial Black"/>
              </a:rPr>
              <a:t>org.hyperledger.fabric.shim: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04321" y="6929403"/>
            <a:ext cx="645985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Provides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interfaces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classes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required 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for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1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development</a:t>
            </a:r>
            <a:r>
              <a:rPr sz="2200" spc="1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1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state</a:t>
            </a:r>
            <a:r>
              <a:rPr sz="2200" spc="1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variable</a:t>
            </a:r>
            <a:r>
              <a:rPr sz="2200" spc="1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access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76829" y="1336868"/>
            <a:ext cx="12452350" cy="1172210"/>
          </a:xfrm>
          <a:custGeom>
            <a:avLst/>
            <a:gdLst/>
            <a:ahLst/>
            <a:cxnLst/>
            <a:rect l="l" t="t" r="r" b="b"/>
            <a:pathLst>
              <a:path w="12452350" h="1172210">
                <a:moveTo>
                  <a:pt x="0" y="339322"/>
                </a:moveTo>
                <a:lnTo>
                  <a:pt x="3097" y="293278"/>
                </a:lnTo>
                <a:lnTo>
                  <a:pt x="12120" y="249117"/>
                </a:lnTo>
                <a:lnTo>
                  <a:pt x="26665" y="207243"/>
                </a:lnTo>
                <a:lnTo>
                  <a:pt x="46327" y="168060"/>
                </a:lnTo>
                <a:lnTo>
                  <a:pt x="70702" y="131972"/>
                </a:lnTo>
                <a:lnTo>
                  <a:pt x="99385" y="99385"/>
                </a:lnTo>
                <a:lnTo>
                  <a:pt x="131972" y="70702"/>
                </a:lnTo>
                <a:lnTo>
                  <a:pt x="168060" y="46327"/>
                </a:lnTo>
                <a:lnTo>
                  <a:pt x="207243" y="26665"/>
                </a:lnTo>
                <a:lnTo>
                  <a:pt x="249117" y="12120"/>
                </a:lnTo>
                <a:lnTo>
                  <a:pt x="293278" y="3097"/>
                </a:lnTo>
                <a:lnTo>
                  <a:pt x="339322" y="0"/>
                </a:lnTo>
                <a:lnTo>
                  <a:pt x="12112477" y="0"/>
                </a:lnTo>
                <a:lnTo>
                  <a:pt x="12165879" y="4227"/>
                </a:lnTo>
                <a:lnTo>
                  <a:pt x="12217485" y="16656"/>
                </a:lnTo>
                <a:lnTo>
                  <a:pt x="12266384" y="36911"/>
                </a:lnTo>
                <a:lnTo>
                  <a:pt x="12311664" y="64613"/>
                </a:lnTo>
                <a:lnTo>
                  <a:pt x="12352414" y="99385"/>
                </a:lnTo>
                <a:lnTo>
                  <a:pt x="12387185" y="140135"/>
                </a:lnTo>
                <a:lnTo>
                  <a:pt x="12414887" y="185415"/>
                </a:lnTo>
                <a:lnTo>
                  <a:pt x="12435141" y="234314"/>
                </a:lnTo>
                <a:lnTo>
                  <a:pt x="12447571" y="285920"/>
                </a:lnTo>
                <a:lnTo>
                  <a:pt x="12451798" y="339322"/>
                </a:lnTo>
                <a:lnTo>
                  <a:pt x="12451798" y="832777"/>
                </a:lnTo>
                <a:lnTo>
                  <a:pt x="12448700" y="878821"/>
                </a:lnTo>
                <a:lnTo>
                  <a:pt x="12439677" y="922982"/>
                </a:lnTo>
                <a:lnTo>
                  <a:pt x="12425133" y="964856"/>
                </a:lnTo>
                <a:lnTo>
                  <a:pt x="12405471" y="1004039"/>
                </a:lnTo>
                <a:lnTo>
                  <a:pt x="12381097" y="1040127"/>
                </a:lnTo>
                <a:lnTo>
                  <a:pt x="12352414" y="1072714"/>
                </a:lnTo>
                <a:lnTo>
                  <a:pt x="12319827" y="1101397"/>
                </a:lnTo>
                <a:lnTo>
                  <a:pt x="12283739" y="1125772"/>
                </a:lnTo>
                <a:lnTo>
                  <a:pt x="12244557" y="1145434"/>
                </a:lnTo>
                <a:lnTo>
                  <a:pt x="12202682" y="1159979"/>
                </a:lnTo>
                <a:lnTo>
                  <a:pt x="12158521" y="1169002"/>
                </a:lnTo>
                <a:lnTo>
                  <a:pt x="12112477" y="1172099"/>
                </a:lnTo>
                <a:lnTo>
                  <a:pt x="339322" y="1172099"/>
                </a:lnTo>
                <a:lnTo>
                  <a:pt x="293278" y="1169002"/>
                </a:lnTo>
                <a:lnTo>
                  <a:pt x="249117" y="1159979"/>
                </a:lnTo>
                <a:lnTo>
                  <a:pt x="207243" y="1145434"/>
                </a:lnTo>
                <a:lnTo>
                  <a:pt x="168060" y="1125772"/>
                </a:lnTo>
                <a:lnTo>
                  <a:pt x="131972" y="1101397"/>
                </a:lnTo>
                <a:lnTo>
                  <a:pt x="99385" y="1072714"/>
                </a:lnTo>
                <a:lnTo>
                  <a:pt x="70702" y="1040127"/>
                </a:lnTo>
                <a:lnTo>
                  <a:pt x="46327" y="1004039"/>
                </a:lnTo>
                <a:lnTo>
                  <a:pt x="26665" y="964856"/>
                </a:lnTo>
                <a:lnTo>
                  <a:pt x="12120" y="922982"/>
                </a:lnTo>
                <a:lnTo>
                  <a:pt x="3097" y="878821"/>
                </a:lnTo>
                <a:lnTo>
                  <a:pt x="0" y="832777"/>
                </a:lnTo>
                <a:lnTo>
                  <a:pt x="0" y="339322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07828" y="1488324"/>
            <a:ext cx="1158684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9135" marR="5080" indent="-195707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Fabric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offers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70" dirty="0">
                <a:solidFill>
                  <a:srgbClr val="3E3E3E"/>
                </a:solidFill>
                <a:latin typeface="Arial MT"/>
                <a:cs typeface="Arial MT"/>
              </a:rPr>
              <a:t>API,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which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developers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can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use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create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smart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contracts.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This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primarily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consists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three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packages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mentioned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herein: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2475" y="8584328"/>
            <a:ext cx="6040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E3E3E"/>
                </a:solidFill>
                <a:latin typeface="Arial MT"/>
                <a:cs typeface="Arial MT"/>
              </a:rPr>
              <a:t>Reference:</a:t>
            </a:r>
            <a:r>
              <a:rPr sz="1200" spc="38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200" i="1" spc="-50" dirty="0">
                <a:solidFill>
                  <a:srgbClr val="3E3E3E"/>
                </a:solidFill>
                <a:latin typeface="Trebuchet MS"/>
                <a:cs typeface="Trebuchet MS"/>
              </a:rPr>
              <a:t>https://hyperledger.github.io/fabric-</a:t>
            </a:r>
            <a:r>
              <a:rPr sz="1200" i="1" spc="-55" dirty="0">
                <a:solidFill>
                  <a:srgbClr val="3E3E3E"/>
                </a:solidFill>
                <a:latin typeface="Trebuchet MS"/>
                <a:cs typeface="Trebuchet MS"/>
              </a:rPr>
              <a:t>chaincode-</a:t>
            </a:r>
            <a:r>
              <a:rPr sz="1200" i="1" spc="-50" dirty="0">
                <a:solidFill>
                  <a:srgbClr val="3E3E3E"/>
                </a:solidFill>
                <a:latin typeface="Trebuchet MS"/>
                <a:cs typeface="Trebuchet MS"/>
              </a:rPr>
              <a:t>java/release-</a:t>
            </a:r>
            <a:r>
              <a:rPr sz="1200" i="1" spc="-25" dirty="0">
                <a:solidFill>
                  <a:srgbClr val="3E3E3E"/>
                </a:solidFill>
                <a:latin typeface="Trebuchet MS"/>
                <a:cs typeface="Trebuchet MS"/>
              </a:rPr>
              <a:t>2.2/api/index.html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228375"/>
            <a:ext cx="14020800" cy="17674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833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Contract</a:t>
            </a:r>
            <a:r>
              <a:rPr spc="-170" dirty="0"/>
              <a:t> </a:t>
            </a:r>
            <a:r>
              <a:rPr spc="-265" dirty="0"/>
              <a:t>Package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0312" y="604354"/>
            <a:ext cx="4595376" cy="3657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314325" y="1445875"/>
            <a:ext cx="11627485" cy="1172210"/>
          </a:xfrm>
          <a:custGeom>
            <a:avLst/>
            <a:gdLst/>
            <a:ahLst/>
            <a:cxnLst/>
            <a:rect l="l" t="t" r="r" b="b"/>
            <a:pathLst>
              <a:path w="11627485" h="1172210">
                <a:moveTo>
                  <a:pt x="0" y="237619"/>
                </a:moveTo>
                <a:lnTo>
                  <a:pt x="4827" y="189731"/>
                </a:lnTo>
                <a:lnTo>
                  <a:pt x="18673" y="145127"/>
                </a:lnTo>
                <a:lnTo>
                  <a:pt x="40581" y="104764"/>
                </a:lnTo>
                <a:lnTo>
                  <a:pt x="69597" y="69597"/>
                </a:lnTo>
                <a:lnTo>
                  <a:pt x="104764" y="40581"/>
                </a:lnTo>
                <a:lnTo>
                  <a:pt x="145127" y="18673"/>
                </a:lnTo>
                <a:lnTo>
                  <a:pt x="189731" y="4827"/>
                </a:lnTo>
                <a:lnTo>
                  <a:pt x="237619" y="0"/>
                </a:lnTo>
                <a:lnTo>
                  <a:pt x="11389779" y="0"/>
                </a:lnTo>
                <a:lnTo>
                  <a:pt x="11436353" y="4607"/>
                </a:lnTo>
                <a:lnTo>
                  <a:pt x="11480712" y="18087"/>
                </a:lnTo>
                <a:lnTo>
                  <a:pt x="11521611" y="39922"/>
                </a:lnTo>
                <a:lnTo>
                  <a:pt x="11557802" y="69597"/>
                </a:lnTo>
                <a:lnTo>
                  <a:pt x="11587476" y="105788"/>
                </a:lnTo>
                <a:lnTo>
                  <a:pt x="11609311" y="146686"/>
                </a:lnTo>
                <a:lnTo>
                  <a:pt x="11622791" y="191046"/>
                </a:lnTo>
                <a:lnTo>
                  <a:pt x="11627399" y="237619"/>
                </a:lnTo>
                <a:lnTo>
                  <a:pt x="11627399" y="934480"/>
                </a:lnTo>
                <a:lnTo>
                  <a:pt x="11622572" y="982368"/>
                </a:lnTo>
                <a:lnTo>
                  <a:pt x="11608726" y="1026972"/>
                </a:lnTo>
                <a:lnTo>
                  <a:pt x="11586818" y="1067335"/>
                </a:lnTo>
                <a:lnTo>
                  <a:pt x="11557802" y="1102502"/>
                </a:lnTo>
                <a:lnTo>
                  <a:pt x="11522635" y="1131518"/>
                </a:lnTo>
                <a:lnTo>
                  <a:pt x="11482272" y="1153426"/>
                </a:lnTo>
                <a:lnTo>
                  <a:pt x="11437668" y="1167272"/>
                </a:lnTo>
                <a:lnTo>
                  <a:pt x="11389779" y="1172099"/>
                </a:lnTo>
                <a:lnTo>
                  <a:pt x="237619" y="1172099"/>
                </a:lnTo>
                <a:lnTo>
                  <a:pt x="189731" y="1167272"/>
                </a:lnTo>
                <a:lnTo>
                  <a:pt x="145127" y="1153426"/>
                </a:lnTo>
                <a:lnTo>
                  <a:pt x="104764" y="1131518"/>
                </a:lnTo>
                <a:lnTo>
                  <a:pt x="69597" y="1102502"/>
                </a:lnTo>
                <a:lnTo>
                  <a:pt x="40581" y="1067335"/>
                </a:lnTo>
                <a:lnTo>
                  <a:pt x="18673" y="1026972"/>
                </a:lnTo>
                <a:lnTo>
                  <a:pt x="4827" y="982368"/>
                </a:lnTo>
                <a:lnTo>
                  <a:pt x="0" y="934480"/>
                </a:lnTo>
                <a:lnTo>
                  <a:pt x="0" y="237619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47016" y="1597330"/>
            <a:ext cx="1055814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4760" marR="5080" indent="-3782695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Contract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package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contains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necessary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interface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classes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for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Chaincode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development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in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Fabric.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05724" y="3289525"/>
            <a:ext cx="2242185" cy="765810"/>
            <a:chOff x="6405724" y="3289525"/>
            <a:chExt cx="2242185" cy="765810"/>
          </a:xfrm>
        </p:grpSpPr>
        <p:sp>
          <p:nvSpPr>
            <p:cNvPr id="7" name="object 7"/>
            <p:cNvSpPr/>
            <p:nvPr/>
          </p:nvSpPr>
          <p:spPr>
            <a:xfrm>
              <a:off x="6415249" y="3299050"/>
              <a:ext cx="2223135" cy="746760"/>
            </a:xfrm>
            <a:custGeom>
              <a:avLst/>
              <a:gdLst/>
              <a:ahLst/>
              <a:cxnLst/>
              <a:rect l="l" t="t" r="r" b="b"/>
              <a:pathLst>
                <a:path w="2223134" h="746760">
                  <a:moveTo>
                    <a:pt x="2021473" y="746291"/>
                  </a:moveTo>
                  <a:lnTo>
                    <a:pt x="201117" y="746291"/>
                  </a:lnTo>
                  <a:lnTo>
                    <a:pt x="155003" y="740980"/>
                  </a:lnTo>
                  <a:lnTo>
                    <a:pt x="112671" y="725849"/>
                  </a:lnTo>
                  <a:lnTo>
                    <a:pt x="75329" y="702108"/>
                  </a:lnTo>
                  <a:lnTo>
                    <a:pt x="44183" y="670962"/>
                  </a:lnTo>
                  <a:lnTo>
                    <a:pt x="20441" y="633620"/>
                  </a:lnTo>
                  <a:lnTo>
                    <a:pt x="5311" y="591288"/>
                  </a:lnTo>
                  <a:lnTo>
                    <a:pt x="0" y="545173"/>
                  </a:lnTo>
                  <a:lnTo>
                    <a:pt x="0" y="201118"/>
                  </a:lnTo>
                  <a:lnTo>
                    <a:pt x="5311" y="155003"/>
                  </a:lnTo>
                  <a:lnTo>
                    <a:pt x="20441" y="112671"/>
                  </a:lnTo>
                  <a:lnTo>
                    <a:pt x="44183" y="75329"/>
                  </a:lnTo>
                  <a:lnTo>
                    <a:pt x="75329" y="44183"/>
                  </a:lnTo>
                  <a:lnTo>
                    <a:pt x="112671" y="20441"/>
                  </a:lnTo>
                  <a:lnTo>
                    <a:pt x="155003" y="5311"/>
                  </a:lnTo>
                  <a:lnTo>
                    <a:pt x="201117" y="0"/>
                  </a:lnTo>
                  <a:lnTo>
                    <a:pt x="2021473" y="0"/>
                  </a:lnTo>
                  <a:lnTo>
                    <a:pt x="2060892" y="3900"/>
                  </a:lnTo>
                  <a:lnTo>
                    <a:pt x="2098437" y="15309"/>
                  </a:lnTo>
                  <a:lnTo>
                    <a:pt x="2133053" y="33790"/>
                  </a:lnTo>
                  <a:lnTo>
                    <a:pt x="2163684" y="58906"/>
                  </a:lnTo>
                  <a:lnTo>
                    <a:pt x="2188801" y="89537"/>
                  </a:lnTo>
                  <a:lnTo>
                    <a:pt x="2207282" y="124153"/>
                  </a:lnTo>
                  <a:lnTo>
                    <a:pt x="2218691" y="161698"/>
                  </a:lnTo>
                  <a:lnTo>
                    <a:pt x="2222591" y="201118"/>
                  </a:lnTo>
                  <a:lnTo>
                    <a:pt x="2222591" y="545173"/>
                  </a:lnTo>
                  <a:lnTo>
                    <a:pt x="2217279" y="591288"/>
                  </a:lnTo>
                  <a:lnTo>
                    <a:pt x="2202149" y="633620"/>
                  </a:lnTo>
                  <a:lnTo>
                    <a:pt x="2178407" y="670962"/>
                  </a:lnTo>
                  <a:lnTo>
                    <a:pt x="2147262" y="702108"/>
                  </a:lnTo>
                  <a:lnTo>
                    <a:pt x="2109919" y="725849"/>
                  </a:lnTo>
                  <a:lnTo>
                    <a:pt x="2067587" y="740980"/>
                  </a:lnTo>
                  <a:lnTo>
                    <a:pt x="2021473" y="746291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15249" y="3299050"/>
              <a:ext cx="2223135" cy="746760"/>
            </a:xfrm>
            <a:custGeom>
              <a:avLst/>
              <a:gdLst/>
              <a:ahLst/>
              <a:cxnLst/>
              <a:rect l="l" t="t" r="r" b="b"/>
              <a:pathLst>
                <a:path w="2223134" h="746760">
                  <a:moveTo>
                    <a:pt x="0" y="201118"/>
                  </a:moveTo>
                  <a:lnTo>
                    <a:pt x="5311" y="155003"/>
                  </a:lnTo>
                  <a:lnTo>
                    <a:pt x="20441" y="112671"/>
                  </a:lnTo>
                  <a:lnTo>
                    <a:pt x="44183" y="75329"/>
                  </a:lnTo>
                  <a:lnTo>
                    <a:pt x="75329" y="44183"/>
                  </a:lnTo>
                  <a:lnTo>
                    <a:pt x="112671" y="20441"/>
                  </a:lnTo>
                  <a:lnTo>
                    <a:pt x="155003" y="5311"/>
                  </a:lnTo>
                  <a:lnTo>
                    <a:pt x="201117" y="0"/>
                  </a:lnTo>
                  <a:lnTo>
                    <a:pt x="2021473" y="0"/>
                  </a:lnTo>
                  <a:lnTo>
                    <a:pt x="2060892" y="3900"/>
                  </a:lnTo>
                  <a:lnTo>
                    <a:pt x="2098437" y="15309"/>
                  </a:lnTo>
                  <a:lnTo>
                    <a:pt x="2133053" y="33790"/>
                  </a:lnTo>
                  <a:lnTo>
                    <a:pt x="2163684" y="58906"/>
                  </a:lnTo>
                  <a:lnTo>
                    <a:pt x="2188801" y="89537"/>
                  </a:lnTo>
                  <a:lnTo>
                    <a:pt x="2207282" y="124153"/>
                  </a:lnTo>
                  <a:lnTo>
                    <a:pt x="2218691" y="161698"/>
                  </a:lnTo>
                  <a:lnTo>
                    <a:pt x="2222591" y="201118"/>
                  </a:lnTo>
                  <a:lnTo>
                    <a:pt x="2222591" y="545173"/>
                  </a:lnTo>
                  <a:lnTo>
                    <a:pt x="2217279" y="591288"/>
                  </a:lnTo>
                  <a:lnTo>
                    <a:pt x="2202149" y="633620"/>
                  </a:lnTo>
                  <a:lnTo>
                    <a:pt x="2178407" y="670962"/>
                  </a:lnTo>
                  <a:lnTo>
                    <a:pt x="2147262" y="702108"/>
                  </a:lnTo>
                  <a:lnTo>
                    <a:pt x="2109919" y="725849"/>
                  </a:lnTo>
                  <a:lnTo>
                    <a:pt x="2067587" y="740980"/>
                  </a:lnTo>
                  <a:lnTo>
                    <a:pt x="2021473" y="746291"/>
                  </a:lnTo>
                  <a:lnTo>
                    <a:pt x="201117" y="746291"/>
                  </a:lnTo>
                  <a:lnTo>
                    <a:pt x="155003" y="740980"/>
                  </a:lnTo>
                  <a:lnTo>
                    <a:pt x="112671" y="725849"/>
                  </a:lnTo>
                  <a:lnTo>
                    <a:pt x="75329" y="702108"/>
                  </a:lnTo>
                  <a:lnTo>
                    <a:pt x="44183" y="670962"/>
                  </a:lnTo>
                  <a:lnTo>
                    <a:pt x="20441" y="633620"/>
                  </a:lnTo>
                  <a:lnTo>
                    <a:pt x="5311" y="591288"/>
                  </a:lnTo>
                  <a:lnTo>
                    <a:pt x="0" y="545173"/>
                  </a:lnTo>
                  <a:lnTo>
                    <a:pt x="0" y="201118"/>
                  </a:lnTo>
                  <a:close/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905699" y="3313040"/>
            <a:ext cx="12420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3E3E3E"/>
                </a:solidFill>
                <a:latin typeface="Arial Black"/>
                <a:cs typeface="Arial Black"/>
              </a:rPr>
              <a:t>Contract </a:t>
            </a:r>
            <a:r>
              <a:rPr sz="2200" spc="-160" dirty="0">
                <a:solidFill>
                  <a:srgbClr val="3E3E3E"/>
                </a:solidFill>
                <a:latin typeface="Arial Black"/>
                <a:cs typeface="Arial Black"/>
              </a:rPr>
              <a:t>Package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803410" y="4711362"/>
            <a:ext cx="1776095" cy="765810"/>
            <a:chOff x="9803410" y="4711362"/>
            <a:chExt cx="1776095" cy="765810"/>
          </a:xfrm>
        </p:grpSpPr>
        <p:sp>
          <p:nvSpPr>
            <p:cNvPr id="11" name="object 11"/>
            <p:cNvSpPr/>
            <p:nvPr/>
          </p:nvSpPr>
          <p:spPr>
            <a:xfrm>
              <a:off x="9812935" y="4720887"/>
              <a:ext cx="1757045" cy="746760"/>
            </a:xfrm>
            <a:custGeom>
              <a:avLst/>
              <a:gdLst/>
              <a:ahLst/>
              <a:cxnLst/>
              <a:rect l="l" t="t" r="r" b="b"/>
              <a:pathLst>
                <a:path w="1757045" h="746760">
                  <a:moveTo>
                    <a:pt x="1555591" y="746291"/>
                  </a:moveTo>
                  <a:lnTo>
                    <a:pt x="201117" y="746291"/>
                  </a:lnTo>
                  <a:lnTo>
                    <a:pt x="155003" y="740979"/>
                  </a:lnTo>
                  <a:lnTo>
                    <a:pt x="112671" y="725849"/>
                  </a:lnTo>
                  <a:lnTo>
                    <a:pt x="75328" y="702107"/>
                  </a:lnTo>
                  <a:lnTo>
                    <a:pt x="44183" y="670962"/>
                  </a:lnTo>
                  <a:lnTo>
                    <a:pt x="20441" y="633620"/>
                  </a:lnTo>
                  <a:lnTo>
                    <a:pt x="5311" y="591287"/>
                  </a:lnTo>
                  <a:lnTo>
                    <a:pt x="0" y="545173"/>
                  </a:lnTo>
                  <a:lnTo>
                    <a:pt x="0" y="201117"/>
                  </a:lnTo>
                  <a:lnTo>
                    <a:pt x="5311" y="155003"/>
                  </a:lnTo>
                  <a:lnTo>
                    <a:pt x="20441" y="112671"/>
                  </a:lnTo>
                  <a:lnTo>
                    <a:pt x="44183" y="75328"/>
                  </a:lnTo>
                  <a:lnTo>
                    <a:pt x="75328" y="44183"/>
                  </a:lnTo>
                  <a:lnTo>
                    <a:pt x="112671" y="20441"/>
                  </a:lnTo>
                  <a:lnTo>
                    <a:pt x="155003" y="5311"/>
                  </a:lnTo>
                  <a:lnTo>
                    <a:pt x="201117" y="0"/>
                  </a:lnTo>
                  <a:lnTo>
                    <a:pt x="1555591" y="0"/>
                  </a:lnTo>
                  <a:lnTo>
                    <a:pt x="1595011" y="3900"/>
                  </a:lnTo>
                  <a:lnTo>
                    <a:pt x="1632556" y="15309"/>
                  </a:lnTo>
                  <a:lnTo>
                    <a:pt x="1667172" y="33789"/>
                  </a:lnTo>
                  <a:lnTo>
                    <a:pt x="1697803" y="58905"/>
                  </a:lnTo>
                  <a:lnTo>
                    <a:pt x="1722919" y="89537"/>
                  </a:lnTo>
                  <a:lnTo>
                    <a:pt x="1741400" y="124153"/>
                  </a:lnTo>
                  <a:lnTo>
                    <a:pt x="1752809" y="161698"/>
                  </a:lnTo>
                  <a:lnTo>
                    <a:pt x="1756709" y="201117"/>
                  </a:lnTo>
                  <a:lnTo>
                    <a:pt x="1756709" y="545173"/>
                  </a:lnTo>
                  <a:lnTo>
                    <a:pt x="1751398" y="591287"/>
                  </a:lnTo>
                  <a:lnTo>
                    <a:pt x="1736268" y="633620"/>
                  </a:lnTo>
                  <a:lnTo>
                    <a:pt x="1712526" y="670962"/>
                  </a:lnTo>
                  <a:lnTo>
                    <a:pt x="1681380" y="702107"/>
                  </a:lnTo>
                  <a:lnTo>
                    <a:pt x="1644038" y="725849"/>
                  </a:lnTo>
                  <a:lnTo>
                    <a:pt x="1601706" y="740979"/>
                  </a:lnTo>
                  <a:lnTo>
                    <a:pt x="1555591" y="746291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12935" y="4720887"/>
              <a:ext cx="1757045" cy="746760"/>
            </a:xfrm>
            <a:custGeom>
              <a:avLst/>
              <a:gdLst/>
              <a:ahLst/>
              <a:cxnLst/>
              <a:rect l="l" t="t" r="r" b="b"/>
              <a:pathLst>
                <a:path w="1757045" h="746760">
                  <a:moveTo>
                    <a:pt x="0" y="201117"/>
                  </a:moveTo>
                  <a:lnTo>
                    <a:pt x="5311" y="155003"/>
                  </a:lnTo>
                  <a:lnTo>
                    <a:pt x="20441" y="112671"/>
                  </a:lnTo>
                  <a:lnTo>
                    <a:pt x="44183" y="75328"/>
                  </a:lnTo>
                  <a:lnTo>
                    <a:pt x="75328" y="44183"/>
                  </a:lnTo>
                  <a:lnTo>
                    <a:pt x="112671" y="20441"/>
                  </a:lnTo>
                  <a:lnTo>
                    <a:pt x="155003" y="5311"/>
                  </a:lnTo>
                  <a:lnTo>
                    <a:pt x="201117" y="0"/>
                  </a:lnTo>
                  <a:lnTo>
                    <a:pt x="1555591" y="0"/>
                  </a:lnTo>
                  <a:lnTo>
                    <a:pt x="1595011" y="3900"/>
                  </a:lnTo>
                  <a:lnTo>
                    <a:pt x="1632556" y="15309"/>
                  </a:lnTo>
                  <a:lnTo>
                    <a:pt x="1667172" y="33789"/>
                  </a:lnTo>
                  <a:lnTo>
                    <a:pt x="1697803" y="58905"/>
                  </a:lnTo>
                  <a:lnTo>
                    <a:pt x="1722919" y="89537"/>
                  </a:lnTo>
                  <a:lnTo>
                    <a:pt x="1741400" y="124153"/>
                  </a:lnTo>
                  <a:lnTo>
                    <a:pt x="1752809" y="161698"/>
                  </a:lnTo>
                  <a:lnTo>
                    <a:pt x="1756709" y="201117"/>
                  </a:lnTo>
                  <a:lnTo>
                    <a:pt x="1756709" y="545173"/>
                  </a:lnTo>
                  <a:lnTo>
                    <a:pt x="1751398" y="591287"/>
                  </a:lnTo>
                  <a:lnTo>
                    <a:pt x="1736268" y="633620"/>
                  </a:lnTo>
                  <a:lnTo>
                    <a:pt x="1712526" y="670962"/>
                  </a:lnTo>
                  <a:lnTo>
                    <a:pt x="1681380" y="702107"/>
                  </a:lnTo>
                  <a:lnTo>
                    <a:pt x="1644038" y="725849"/>
                  </a:lnTo>
                  <a:lnTo>
                    <a:pt x="1601706" y="740979"/>
                  </a:lnTo>
                  <a:lnTo>
                    <a:pt x="1555591" y="746291"/>
                  </a:lnTo>
                  <a:lnTo>
                    <a:pt x="201117" y="746291"/>
                  </a:lnTo>
                  <a:lnTo>
                    <a:pt x="155003" y="740979"/>
                  </a:lnTo>
                  <a:lnTo>
                    <a:pt x="112671" y="725849"/>
                  </a:lnTo>
                  <a:lnTo>
                    <a:pt x="75328" y="702107"/>
                  </a:lnTo>
                  <a:lnTo>
                    <a:pt x="44183" y="670962"/>
                  </a:lnTo>
                  <a:lnTo>
                    <a:pt x="20441" y="633620"/>
                  </a:lnTo>
                  <a:lnTo>
                    <a:pt x="5311" y="591287"/>
                  </a:lnTo>
                  <a:lnTo>
                    <a:pt x="0" y="545173"/>
                  </a:lnTo>
                  <a:lnTo>
                    <a:pt x="0" y="201117"/>
                  </a:lnTo>
                  <a:close/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323741" y="4902517"/>
            <a:ext cx="7353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0" dirty="0">
                <a:solidFill>
                  <a:srgbClr val="3E3E3E"/>
                </a:solidFill>
                <a:latin typeface="Arial Black"/>
                <a:cs typeface="Arial Black"/>
              </a:rPr>
              <a:t>Class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16013" y="6159076"/>
            <a:ext cx="2879725" cy="765810"/>
            <a:chOff x="2916013" y="6159076"/>
            <a:chExt cx="2879725" cy="765810"/>
          </a:xfrm>
        </p:grpSpPr>
        <p:sp>
          <p:nvSpPr>
            <p:cNvPr id="15" name="object 15"/>
            <p:cNvSpPr/>
            <p:nvPr/>
          </p:nvSpPr>
          <p:spPr>
            <a:xfrm>
              <a:off x="2925538" y="6168601"/>
              <a:ext cx="2860675" cy="746760"/>
            </a:xfrm>
            <a:custGeom>
              <a:avLst/>
              <a:gdLst/>
              <a:ahLst/>
              <a:cxnLst/>
              <a:rect l="l" t="t" r="r" b="b"/>
              <a:pathLst>
                <a:path w="2860675" h="746759">
                  <a:moveTo>
                    <a:pt x="2659429" y="746291"/>
                  </a:moveTo>
                  <a:lnTo>
                    <a:pt x="201118" y="746291"/>
                  </a:lnTo>
                  <a:lnTo>
                    <a:pt x="155003" y="740980"/>
                  </a:lnTo>
                  <a:lnTo>
                    <a:pt x="112671" y="725849"/>
                  </a:lnTo>
                  <a:lnTo>
                    <a:pt x="75329" y="702108"/>
                  </a:lnTo>
                  <a:lnTo>
                    <a:pt x="44183" y="670962"/>
                  </a:lnTo>
                  <a:lnTo>
                    <a:pt x="20441" y="633620"/>
                  </a:lnTo>
                  <a:lnTo>
                    <a:pt x="5311" y="591288"/>
                  </a:lnTo>
                  <a:lnTo>
                    <a:pt x="0" y="545173"/>
                  </a:lnTo>
                  <a:lnTo>
                    <a:pt x="0" y="201118"/>
                  </a:lnTo>
                  <a:lnTo>
                    <a:pt x="5311" y="155003"/>
                  </a:lnTo>
                  <a:lnTo>
                    <a:pt x="20441" y="112671"/>
                  </a:lnTo>
                  <a:lnTo>
                    <a:pt x="44183" y="75329"/>
                  </a:lnTo>
                  <a:lnTo>
                    <a:pt x="75329" y="44183"/>
                  </a:lnTo>
                  <a:lnTo>
                    <a:pt x="112671" y="20441"/>
                  </a:lnTo>
                  <a:lnTo>
                    <a:pt x="155003" y="5311"/>
                  </a:lnTo>
                  <a:lnTo>
                    <a:pt x="201118" y="0"/>
                  </a:lnTo>
                  <a:lnTo>
                    <a:pt x="2659429" y="0"/>
                  </a:lnTo>
                  <a:lnTo>
                    <a:pt x="2698848" y="3900"/>
                  </a:lnTo>
                  <a:lnTo>
                    <a:pt x="2736393" y="15309"/>
                  </a:lnTo>
                  <a:lnTo>
                    <a:pt x="2771009" y="33790"/>
                  </a:lnTo>
                  <a:lnTo>
                    <a:pt x="2801641" y="58906"/>
                  </a:lnTo>
                  <a:lnTo>
                    <a:pt x="2826757" y="89537"/>
                  </a:lnTo>
                  <a:lnTo>
                    <a:pt x="2845238" y="124153"/>
                  </a:lnTo>
                  <a:lnTo>
                    <a:pt x="2856647" y="161698"/>
                  </a:lnTo>
                  <a:lnTo>
                    <a:pt x="2860547" y="201118"/>
                  </a:lnTo>
                  <a:lnTo>
                    <a:pt x="2860547" y="545173"/>
                  </a:lnTo>
                  <a:lnTo>
                    <a:pt x="2855235" y="591288"/>
                  </a:lnTo>
                  <a:lnTo>
                    <a:pt x="2840105" y="633620"/>
                  </a:lnTo>
                  <a:lnTo>
                    <a:pt x="2816363" y="670962"/>
                  </a:lnTo>
                  <a:lnTo>
                    <a:pt x="2785218" y="702108"/>
                  </a:lnTo>
                  <a:lnTo>
                    <a:pt x="2747875" y="725849"/>
                  </a:lnTo>
                  <a:lnTo>
                    <a:pt x="2705543" y="740980"/>
                  </a:lnTo>
                  <a:lnTo>
                    <a:pt x="2659429" y="746291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25538" y="6168601"/>
              <a:ext cx="2860675" cy="746760"/>
            </a:xfrm>
            <a:custGeom>
              <a:avLst/>
              <a:gdLst/>
              <a:ahLst/>
              <a:cxnLst/>
              <a:rect l="l" t="t" r="r" b="b"/>
              <a:pathLst>
                <a:path w="2860675" h="746759">
                  <a:moveTo>
                    <a:pt x="0" y="201118"/>
                  </a:moveTo>
                  <a:lnTo>
                    <a:pt x="5311" y="155003"/>
                  </a:lnTo>
                  <a:lnTo>
                    <a:pt x="20441" y="112671"/>
                  </a:lnTo>
                  <a:lnTo>
                    <a:pt x="44183" y="75329"/>
                  </a:lnTo>
                  <a:lnTo>
                    <a:pt x="75329" y="44183"/>
                  </a:lnTo>
                  <a:lnTo>
                    <a:pt x="112671" y="20441"/>
                  </a:lnTo>
                  <a:lnTo>
                    <a:pt x="155003" y="5311"/>
                  </a:lnTo>
                  <a:lnTo>
                    <a:pt x="201118" y="0"/>
                  </a:lnTo>
                  <a:lnTo>
                    <a:pt x="2659429" y="0"/>
                  </a:lnTo>
                  <a:lnTo>
                    <a:pt x="2698848" y="3900"/>
                  </a:lnTo>
                  <a:lnTo>
                    <a:pt x="2736393" y="15309"/>
                  </a:lnTo>
                  <a:lnTo>
                    <a:pt x="2771009" y="33790"/>
                  </a:lnTo>
                  <a:lnTo>
                    <a:pt x="2801641" y="58906"/>
                  </a:lnTo>
                  <a:lnTo>
                    <a:pt x="2826757" y="89537"/>
                  </a:lnTo>
                  <a:lnTo>
                    <a:pt x="2845238" y="124153"/>
                  </a:lnTo>
                  <a:lnTo>
                    <a:pt x="2856647" y="161698"/>
                  </a:lnTo>
                  <a:lnTo>
                    <a:pt x="2860547" y="201118"/>
                  </a:lnTo>
                  <a:lnTo>
                    <a:pt x="2860547" y="545173"/>
                  </a:lnTo>
                  <a:lnTo>
                    <a:pt x="2855235" y="591288"/>
                  </a:lnTo>
                  <a:lnTo>
                    <a:pt x="2840105" y="633620"/>
                  </a:lnTo>
                  <a:lnTo>
                    <a:pt x="2816363" y="670962"/>
                  </a:lnTo>
                  <a:lnTo>
                    <a:pt x="2785218" y="702108"/>
                  </a:lnTo>
                  <a:lnTo>
                    <a:pt x="2747875" y="725849"/>
                  </a:lnTo>
                  <a:lnTo>
                    <a:pt x="2705543" y="740980"/>
                  </a:lnTo>
                  <a:lnTo>
                    <a:pt x="2659429" y="746291"/>
                  </a:lnTo>
                  <a:lnTo>
                    <a:pt x="201118" y="746291"/>
                  </a:lnTo>
                  <a:lnTo>
                    <a:pt x="155003" y="740980"/>
                  </a:lnTo>
                  <a:lnTo>
                    <a:pt x="112671" y="725849"/>
                  </a:lnTo>
                  <a:lnTo>
                    <a:pt x="75329" y="702108"/>
                  </a:lnTo>
                  <a:lnTo>
                    <a:pt x="44183" y="670962"/>
                  </a:lnTo>
                  <a:lnTo>
                    <a:pt x="20441" y="633620"/>
                  </a:lnTo>
                  <a:lnTo>
                    <a:pt x="5311" y="591288"/>
                  </a:lnTo>
                  <a:lnTo>
                    <a:pt x="0" y="545173"/>
                  </a:lnTo>
                  <a:lnTo>
                    <a:pt x="0" y="201118"/>
                  </a:lnTo>
                  <a:close/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272155" y="6350231"/>
            <a:ext cx="21672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i="1" spc="-55" dirty="0">
                <a:solidFill>
                  <a:srgbClr val="3E3E3E"/>
                </a:solidFill>
                <a:latin typeface="Trebuchet MS"/>
                <a:cs typeface="Trebuchet MS"/>
              </a:rPr>
              <a:t>ContractInterface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720881" y="6159076"/>
            <a:ext cx="1776095" cy="765810"/>
            <a:chOff x="8720881" y="6159076"/>
            <a:chExt cx="1776095" cy="765810"/>
          </a:xfrm>
        </p:grpSpPr>
        <p:sp>
          <p:nvSpPr>
            <p:cNvPr id="19" name="object 19"/>
            <p:cNvSpPr/>
            <p:nvPr/>
          </p:nvSpPr>
          <p:spPr>
            <a:xfrm>
              <a:off x="8730406" y="6168601"/>
              <a:ext cx="1757045" cy="746760"/>
            </a:xfrm>
            <a:custGeom>
              <a:avLst/>
              <a:gdLst/>
              <a:ahLst/>
              <a:cxnLst/>
              <a:rect l="l" t="t" r="r" b="b"/>
              <a:pathLst>
                <a:path w="1757045" h="746759">
                  <a:moveTo>
                    <a:pt x="1555592" y="746291"/>
                  </a:moveTo>
                  <a:lnTo>
                    <a:pt x="201117" y="746291"/>
                  </a:lnTo>
                  <a:lnTo>
                    <a:pt x="155003" y="740980"/>
                  </a:lnTo>
                  <a:lnTo>
                    <a:pt x="112671" y="725849"/>
                  </a:lnTo>
                  <a:lnTo>
                    <a:pt x="75329" y="702108"/>
                  </a:lnTo>
                  <a:lnTo>
                    <a:pt x="44183" y="670962"/>
                  </a:lnTo>
                  <a:lnTo>
                    <a:pt x="20441" y="633620"/>
                  </a:lnTo>
                  <a:lnTo>
                    <a:pt x="5311" y="591288"/>
                  </a:lnTo>
                  <a:lnTo>
                    <a:pt x="0" y="545173"/>
                  </a:lnTo>
                  <a:lnTo>
                    <a:pt x="0" y="201118"/>
                  </a:lnTo>
                  <a:lnTo>
                    <a:pt x="5311" y="155003"/>
                  </a:lnTo>
                  <a:lnTo>
                    <a:pt x="20441" y="112671"/>
                  </a:lnTo>
                  <a:lnTo>
                    <a:pt x="44183" y="75329"/>
                  </a:lnTo>
                  <a:lnTo>
                    <a:pt x="75329" y="44183"/>
                  </a:lnTo>
                  <a:lnTo>
                    <a:pt x="112671" y="20441"/>
                  </a:lnTo>
                  <a:lnTo>
                    <a:pt x="155003" y="5311"/>
                  </a:lnTo>
                  <a:lnTo>
                    <a:pt x="201117" y="0"/>
                  </a:lnTo>
                  <a:lnTo>
                    <a:pt x="1555592" y="0"/>
                  </a:lnTo>
                  <a:lnTo>
                    <a:pt x="1595011" y="3900"/>
                  </a:lnTo>
                  <a:lnTo>
                    <a:pt x="1632556" y="15309"/>
                  </a:lnTo>
                  <a:lnTo>
                    <a:pt x="1667172" y="33790"/>
                  </a:lnTo>
                  <a:lnTo>
                    <a:pt x="1697803" y="58906"/>
                  </a:lnTo>
                  <a:lnTo>
                    <a:pt x="1722919" y="89537"/>
                  </a:lnTo>
                  <a:lnTo>
                    <a:pt x="1741401" y="124153"/>
                  </a:lnTo>
                  <a:lnTo>
                    <a:pt x="1752810" y="161698"/>
                  </a:lnTo>
                  <a:lnTo>
                    <a:pt x="1756710" y="201118"/>
                  </a:lnTo>
                  <a:lnTo>
                    <a:pt x="1756710" y="545173"/>
                  </a:lnTo>
                  <a:lnTo>
                    <a:pt x="1751398" y="591288"/>
                  </a:lnTo>
                  <a:lnTo>
                    <a:pt x="1736268" y="633620"/>
                  </a:lnTo>
                  <a:lnTo>
                    <a:pt x="1712526" y="670962"/>
                  </a:lnTo>
                  <a:lnTo>
                    <a:pt x="1681381" y="702108"/>
                  </a:lnTo>
                  <a:lnTo>
                    <a:pt x="1644038" y="725849"/>
                  </a:lnTo>
                  <a:lnTo>
                    <a:pt x="1601706" y="740980"/>
                  </a:lnTo>
                  <a:lnTo>
                    <a:pt x="1555592" y="746291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30406" y="6168601"/>
              <a:ext cx="1757045" cy="746760"/>
            </a:xfrm>
            <a:custGeom>
              <a:avLst/>
              <a:gdLst/>
              <a:ahLst/>
              <a:cxnLst/>
              <a:rect l="l" t="t" r="r" b="b"/>
              <a:pathLst>
                <a:path w="1757045" h="746759">
                  <a:moveTo>
                    <a:pt x="0" y="201118"/>
                  </a:moveTo>
                  <a:lnTo>
                    <a:pt x="5311" y="155003"/>
                  </a:lnTo>
                  <a:lnTo>
                    <a:pt x="20441" y="112671"/>
                  </a:lnTo>
                  <a:lnTo>
                    <a:pt x="44183" y="75329"/>
                  </a:lnTo>
                  <a:lnTo>
                    <a:pt x="75329" y="44183"/>
                  </a:lnTo>
                  <a:lnTo>
                    <a:pt x="112671" y="20441"/>
                  </a:lnTo>
                  <a:lnTo>
                    <a:pt x="155003" y="5311"/>
                  </a:lnTo>
                  <a:lnTo>
                    <a:pt x="201117" y="0"/>
                  </a:lnTo>
                  <a:lnTo>
                    <a:pt x="1555592" y="0"/>
                  </a:lnTo>
                  <a:lnTo>
                    <a:pt x="1595011" y="3900"/>
                  </a:lnTo>
                  <a:lnTo>
                    <a:pt x="1632556" y="15309"/>
                  </a:lnTo>
                  <a:lnTo>
                    <a:pt x="1667172" y="33790"/>
                  </a:lnTo>
                  <a:lnTo>
                    <a:pt x="1697803" y="58906"/>
                  </a:lnTo>
                  <a:lnTo>
                    <a:pt x="1722919" y="89537"/>
                  </a:lnTo>
                  <a:lnTo>
                    <a:pt x="1741401" y="124153"/>
                  </a:lnTo>
                  <a:lnTo>
                    <a:pt x="1752810" y="161698"/>
                  </a:lnTo>
                  <a:lnTo>
                    <a:pt x="1756710" y="201118"/>
                  </a:lnTo>
                  <a:lnTo>
                    <a:pt x="1756710" y="545173"/>
                  </a:lnTo>
                  <a:lnTo>
                    <a:pt x="1751398" y="591288"/>
                  </a:lnTo>
                  <a:lnTo>
                    <a:pt x="1736268" y="633620"/>
                  </a:lnTo>
                  <a:lnTo>
                    <a:pt x="1712526" y="670962"/>
                  </a:lnTo>
                  <a:lnTo>
                    <a:pt x="1681381" y="702108"/>
                  </a:lnTo>
                  <a:lnTo>
                    <a:pt x="1644038" y="725849"/>
                  </a:lnTo>
                  <a:lnTo>
                    <a:pt x="1601706" y="740980"/>
                  </a:lnTo>
                  <a:lnTo>
                    <a:pt x="1555592" y="746291"/>
                  </a:lnTo>
                  <a:lnTo>
                    <a:pt x="201117" y="746291"/>
                  </a:lnTo>
                  <a:lnTo>
                    <a:pt x="155003" y="740980"/>
                  </a:lnTo>
                  <a:lnTo>
                    <a:pt x="112671" y="725849"/>
                  </a:lnTo>
                  <a:lnTo>
                    <a:pt x="75329" y="702108"/>
                  </a:lnTo>
                  <a:lnTo>
                    <a:pt x="44183" y="670962"/>
                  </a:lnTo>
                  <a:lnTo>
                    <a:pt x="20441" y="633620"/>
                  </a:lnTo>
                  <a:lnTo>
                    <a:pt x="5311" y="591288"/>
                  </a:lnTo>
                  <a:lnTo>
                    <a:pt x="0" y="545173"/>
                  </a:lnTo>
                  <a:lnTo>
                    <a:pt x="0" y="201118"/>
                  </a:lnTo>
                  <a:close/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129159" y="6350231"/>
            <a:ext cx="9594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Context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467932" y="4711362"/>
            <a:ext cx="1776095" cy="765810"/>
            <a:chOff x="3467932" y="4711362"/>
            <a:chExt cx="1776095" cy="765810"/>
          </a:xfrm>
        </p:grpSpPr>
        <p:sp>
          <p:nvSpPr>
            <p:cNvPr id="23" name="object 23"/>
            <p:cNvSpPr/>
            <p:nvPr/>
          </p:nvSpPr>
          <p:spPr>
            <a:xfrm>
              <a:off x="3477457" y="4720887"/>
              <a:ext cx="1757045" cy="746760"/>
            </a:xfrm>
            <a:custGeom>
              <a:avLst/>
              <a:gdLst/>
              <a:ahLst/>
              <a:cxnLst/>
              <a:rect l="l" t="t" r="r" b="b"/>
              <a:pathLst>
                <a:path w="1757045" h="746760">
                  <a:moveTo>
                    <a:pt x="1555591" y="746291"/>
                  </a:moveTo>
                  <a:lnTo>
                    <a:pt x="201118" y="746291"/>
                  </a:lnTo>
                  <a:lnTo>
                    <a:pt x="155003" y="740979"/>
                  </a:lnTo>
                  <a:lnTo>
                    <a:pt x="112671" y="725849"/>
                  </a:lnTo>
                  <a:lnTo>
                    <a:pt x="75329" y="702107"/>
                  </a:lnTo>
                  <a:lnTo>
                    <a:pt x="44183" y="670962"/>
                  </a:lnTo>
                  <a:lnTo>
                    <a:pt x="20441" y="633620"/>
                  </a:lnTo>
                  <a:lnTo>
                    <a:pt x="5311" y="591287"/>
                  </a:lnTo>
                  <a:lnTo>
                    <a:pt x="0" y="545173"/>
                  </a:lnTo>
                  <a:lnTo>
                    <a:pt x="0" y="201117"/>
                  </a:lnTo>
                  <a:lnTo>
                    <a:pt x="5311" y="155003"/>
                  </a:lnTo>
                  <a:lnTo>
                    <a:pt x="20441" y="112671"/>
                  </a:lnTo>
                  <a:lnTo>
                    <a:pt x="44183" y="75328"/>
                  </a:lnTo>
                  <a:lnTo>
                    <a:pt x="75329" y="44183"/>
                  </a:lnTo>
                  <a:lnTo>
                    <a:pt x="112671" y="20441"/>
                  </a:lnTo>
                  <a:lnTo>
                    <a:pt x="155003" y="5311"/>
                  </a:lnTo>
                  <a:lnTo>
                    <a:pt x="201118" y="0"/>
                  </a:lnTo>
                  <a:lnTo>
                    <a:pt x="1555591" y="0"/>
                  </a:lnTo>
                  <a:lnTo>
                    <a:pt x="1595011" y="3900"/>
                  </a:lnTo>
                  <a:lnTo>
                    <a:pt x="1632556" y="15309"/>
                  </a:lnTo>
                  <a:lnTo>
                    <a:pt x="1667172" y="33789"/>
                  </a:lnTo>
                  <a:lnTo>
                    <a:pt x="1697804" y="58905"/>
                  </a:lnTo>
                  <a:lnTo>
                    <a:pt x="1722920" y="89537"/>
                  </a:lnTo>
                  <a:lnTo>
                    <a:pt x="1741400" y="124153"/>
                  </a:lnTo>
                  <a:lnTo>
                    <a:pt x="1752809" y="161698"/>
                  </a:lnTo>
                  <a:lnTo>
                    <a:pt x="1756709" y="201117"/>
                  </a:lnTo>
                  <a:lnTo>
                    <a:pt x="1756709" y="545173"/>
                  </a:lnTo>
                  <a:lnTo>
                    <a:pt x="1751398" y="591287"/>
                  </a:lnTo>
                  <a:lnTo>
                    <a:pt x="1736268" y="633620"/>
                  </a:lnTo>
                  <a:lnTo>
                    <a:pt x="1712526" y="670962"/>
                  </a:lnTo>
                  <a:lnTo>
                    <a:pt x="1681381" y="702107"/>
                  </a:lnTo>
                  <a:lnTo>
                    <a:pt x="1644038" y="725849"/>
                  </a:lnTo>
                  <a:lnTo>
                    <a:pt x="1601706" y="740979"/>
                  </a:lnTo>
                  <a:lnTo>
                    <a:pt x="1555591" y="746291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77457" y="4720887"/>
              <a:ext cx="1757045" cy="746760"/>
            </a:xfrm>
            <a:custGeom>
              <a:avLst/>
              <a:gdLst/>
              <a:ahLst/>
              <a:cxnLst/>
              <a:rect l="l" t="t" r="r" b="b"/>
              <a:pathLst>
                <a:path w="1757045" h="746760">
                  <a:moveTo>
                    <a:pt x="0" y="201117"/>
                  </a:moveTo>
                  <a:lnTo>
                    <a:pt x="5311" y="155003"/>
                  </a:lnTo>
                  <a:lnTo>
                    <a:pt x="20441" y="112671"/>
                  </a:lnTo>
                  <a:lnTo>
                    <a:pt x="44183" y="75328"/>
                  </a:lnTo>
                  <a:lnTo>
                    <a:pt x="75329" y="44183"/>
                  </a:lnTo>
                  <a:lnTo>
                    <a:pt x="112671" y="20441"/>
                  </a:lnTo>
                  <a:lnTo>
                    <a:pt x="155003" y="5311"/>
                  </a:lnTo>
                  <a:lnTo>
                    <a:pt x="201118" y="0"/>
                  </a:lnTo>
                  <a:lnTo>
                    <a:pt x="1555591" y="0"/>
                  </a:lnTo>
                  <a:lnTo>
                    <a:pt x="1595011" y="3900"/>
                  </a:lnTo>
                  <a:lnTo>
                    <a:pt x="1632556" y="15309"/>
                  </a:lnTo>
                  <a:lnTo>
                    <a:pt x="1667172" y="33789"/>
                  </a:lnTo>
                  <a:lnTo>
                    <a:pt x="1697804" y="58905"/>
                  </a:lnTo>
                  <a:lnTo>
                    <a:pt x="1722920" y="89537"/>
                  </a:lnTo>
                  <a:lnTo>
                    <a:pt x="1741400" y="124153"/>
                  </a:lnTo>
                  <a:lnTo>
                    <a:pt x="1752809" y="161698"/>
                  </a:lnTo>
                  <a:lnTo>
                    <a:pt x="1756709" y="201117"/>
                  </a:lnTo>
                  <a:lnTo>
                    <a:pt x="1756709" y="545173"/>
                  </a:lnTo>
                  <a:lnTo>
                    <a:pt x="1751398" y="591287"/>
                  </a:lnTo>
                  <a:lnTo>
                    <a:pt x="1736268" y="633620"/>
                  </a:lnTo>
                  <a:lnTo>
                    <a:pt x="1712526" y="670962"/>
                  </a:lnTo>
                  <a:lnTo>
                    <a:pt x="1681381" y="702107"/>
                  </a:lnTo>
                  <a:lnTo>
                    <a:pt x="1644038" y="725849"/>
                  </a:lnTo>
                  <a:lnTo>
                    <a:pt x="1601706" y="740979"/>
                  </a:lnTo>
                  <a:lnTo>
                    <a:pt x="1555591" y="746291"/>
                  </a:lnTo>
                  <a:lnTo>
                    <a:pt x="201118" y="746291"/>
                  </a:lnTo>
                  <a:lnTo>
                    <a:pt x="155003" y="740979"/>
                  </a:lnTo>
                  <a:lnTo>
                    <a:pt x="112671" y="725849"/>
                  </a:lnTo>
                  <a:lnTo>
                    <a:pt x="75329" y="702107"/>
                  </a:lnTo>
                  <a:lnTo>
                    <a:pt x="44183" y="670962"/>
                  </a:lnTo>
                  <a:lnTo>
                    <a:pt x="20441" y="633620"/>
                  </a:lnTo>
                  <a:lnTo>
                    <a:pt x="5311" y="591287"/>
                  </a:lnTo>
                  <a:lnTo>
                    <a:pt x="0" y="545173"/>
                  </a:lnTo>
                  <a:lnTo>
                    <a:pt x="0" y="201117"/>
                  </a:lnTo>
                  <a:close/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705707" y="4902517"/>
            <a:ext cx="12985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5" dirty="0">
                <a:solidFill>
                  <a:srgbClr val="3E3E3E"/>
                </a:solidFill>
                <a:latin typeface="Arial Black"/>
                <a:cs typeface="Arial Black"/>
              </a:rPr>
              <a:t>Interface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001919" y="6159076"/>
            <a:ext cx="2338070" cy="765810"/>
            <a:chOff x="11001919" y="6159076"/>
            <a:chExt cx="2338070" cy="765810"/>
          </a:xfrm>
        </p:grpSpPr>
        <p:sp>
          <p:nvSpPr>
            <p:cNvPr id="27" name="object 27"/>
            <p:cNvSpPr/>
            <p:nvPr/>
          </p:nvSpPr>
          <p:spPr>
            <a:xfrm>
              <a:off x="11011444" y="6168601"/>
              <a:ext cx="2319020" cy="746760"/>
            </a:xfrm>
            <a:custGeom>
              <a:avLst/>
              <a:gdLst/>
              <a:ahLst/>
              <a:cxnLst/>
              <a:rect l="l" t="t" r="r" b="b"/>
              <a:pathLst>
                <a:path w="2319019" h="746759">
                  <a:moveTo>
                    <a:pt x="2117899" y="746291"/>
                  </a:moveTo>
                  <a:lnTo>
                    <a:pt x="201117" y="746291"/>
                  </a:lnTo>
                  <a:lnTo>
                    <a:pt x="155003" y="740980"/>
                  </a:lnTo>
                  <a:lnTo>
                    <a:pt x="112671" y="725849"/>
                  </a:lnTo>
                  <a:lnTo>
                    <a:pt x="75329" y="702108"/>
                  </a:lnTo>
                  <a:lnTo>
                    <a:pt x="44183" y="670962"/>
                  </a:lnTo>
                  <a:lnTo>
                    <a:pt x="20441" y="633620"/>
                  </a:lnTo>
                  <a:lnTo>
                    <a:pt x="5311" y="591288"/>
                  </a:lnTo>
                  <a:lnTo>
                    <a:pt x="0" y="545173"/>
                  </a:lnTo>
                  <a:lnTo>
                    <a:pt x="0" y="201118"/>
                  </a:lnTo>
                  <a:lnTo>
                    <a:pt x="5311" y="155003"/>
                  </a:lnTo>
                  <a:lnTo>
                    <a:pt x="20441" y="112671"/>
                  </a:lnTo>
                  <a:lnTo>
                    <a:pt x="44183" y="75329"/>
                  </a:lnTo>
                  <a:lnTo>
                    <a:pt x="75329" y="44183"/>
                  </a:lnTo>
                  <a:lnTo>
                    <a:pt x="112671" y="20441"/>
                  </a:lnTo>
                  <a:lnTo>
                    <a:pt x="155003" y="5311"/>
                  </a:lnTo>
                  <a:lnTo>
                    <a:pt x="201117" y="0"/>
                  </a:lnTo>
                  <a:lnTo>
                    <a:pt x="2117899" y="0"/>
                  </a:lnTo>
                  <a:lnTo>
                    <a:pt x="2157318" y="3900"/>
                  </a:lnTo>
                  <a:lnTo>
                    <a:pt x="2194863" y="15309"/>
                  </a:lnTo>
                  <a:lnTo>
                    <a:pt x="2229479" y="33790"/>
                  </a:lnTo>
                  <a:lnTo>
                    <a:pt x="2260110" y="58906"/>
                  </a:lnTo>
                  <a:lnTo>
                    <a:pt x="2285226" y="89537"/>
                  </a:lnTo>
                  <a:lnTo>
                    <a:pt x="2303707" y="124153"/>
                  </a:lnTo>
                  <a:lnTo>
                    <a:pt x="2315116" y="161698"/>
                  </a:lnTo>
                  <a:lnTo>
                    <a:pt x="2319016" y="201118"/>
                  </a:lnTo>
                  <a:lnTo>
                    <a:pt x="2319016" y="545173"/>
                  </a:lnTo>
                  <a:lnTo>
                    <a:pt x="2313704" y="591288"/>
                  </a:lnTo>
                  <a:lnTo>
                    <a:pt x="2298574" y="633620"/>
                  </a:lnTo>
                  <a:lnTo>
                    <a:pt x="2274833" y="670962"/>
                  </a:lnTo>
                  <a:lnTo>
                    <a:pt x="2243687" y="702108"/>
                  </a:lnTo>
                  <a:lnTo>
                    <a:pt x="2206345" y="725849"/>
                  </a:lnTo>
                  <a:lnTo>
                    <a:pt x="2164013" y="740980"/>
                  </a:lnTo>
                  <a:lnTo>
                    <a:pt x="2117899" y="746291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011444" y="6168601"/>
              <a:ext cx="2319020" cy="746760"/>
            </a:xfrm>
            <a:custGeom>
              <a:avLst/>
              <a:gdLst/>
              <a:ahLst/>
              <a:cxnLst/>
              <a:rect l="l" t="t" r="r" b="b"/>
              <a:pathLst>
                <a:path w="2319019" h="746759">
                  <a:moveTo>
                    <a:pt x="0" y="201118"/>
                  </a:moveTo>
                  <a:lnTo>
                    <a:pt x="5311" y="155003"/>
                  </a:lnTo>
                  <a:lnTo>
                    <a:pt x="20441" y="112671"/>
                  </a:lnTo>
                  <a:lnTo>
                    <a:pt x="44183" y="75329"/>
                  </a:lnTo>
                  <a:lnTo>
                    <a:pt x="75329" y="44183"/>
                  </a:lnTo>
                  <a:lnTo>
                    <a:pt x="112671" y="20441"/>
                  </a:lnTo>
                  <a:lnTo>
                    <a:pt x="155003" y="5311"/>
                  </a:lnTo>
                  <a:lnTo>
                    <a:pt x="201117" y="0"/>
                  </a:lnTo>
                  <a:lnTo>
                    <a:pt x="2117899" y="0"/>
                  </a:lnTo>
                  <a:lnTo>
                    <a:pt x="2157318" y="3900"/>
                  </a:lnTo>
                  <a:lnTo>
                    <a:pt x="2194863" y="15309"/>
                  </a:lnTo>
                  <a:lnTo>
                    <a:pt x="2229479" y="33790"/>
                  </a:lnTo>
                  <a:lnTo>
                    <a:pt x="2260110" y="58906"/>
                  </a:lnTo>
                  <a:lnTo>
                    <a:pt x="2285226" y="89537"/>
                  </a:lnTo>
                  <a:lnTo>
                    <a:pt x="2303707" y="124153"/>
                  </a:lnTo>
                  <a:lnTo>
                    <a:pt x="2315116" y="161698"/>
                  </a:lnTo>
                  <a:lnTo>
                    <a:pt x="2319016" y="201118"/>
                  </a:lnTo>
                  <a:lnTo>
                    <a:pt x="2319016" y="545173"/>
                  </a:lnTo>
                  <a:lnTo>
                    <a:pt x="2313704" y="591288"/>
                  </a:lnTo>
                  <a:lnTo>
                    <a:pt x="2298574" y="633620"/>
                  </a:lnTo>
                  <a:lnTo>
                    <a:pt x="2274833" y="670962"/>
                  </a:lnTo>
                  <a:lnTo>
                    <a:pt x="2243687" y="702108"/>
                  </a:lnTo>
                  <a:lnTo>
                    <a:pt x="2206345" y="725849"/>
                  </a:lnTo>
                  <a:lnTo>
                    <a:pt x="2164013" y="740980"/>
                  </a:lnTo>
                  <a:lnTo>
                    <a:pt x="2117899" y="746291"/>
                  </a:lnTo>
                  <a:lnTo>
                    <a:pt x="201117" y="746291"/>
                  </a:lnTo>
                  <a:lnTo>
                    <a:pt x="155003" y="740980"/>
                  </a:lnTo>
                  <a:lnTo>
                    <a:pt x="112671" y="725849"/>
                  </a:lnTo>
                  <a:lnTo>
                    <a:pt x="75329" y="702108"/>
                  </a:lnTo>
                  <a:lnTo>
                    <a:pt x="44183" y="670962"/>
                  </a:lnTo>
                  <a:lnTo>
                    <a:pt x="20441" y="633620"/>
                  </a:lnTo>
                  <a:lnTo>
                    <a:pt x="5311" y="591288"/>
                  </a:lnTo>
                  <a:lnTo>
                    <a:pt x="0" y="545173"/>
                  </a:lnTo>
                  <a:lnTo>
                    <a:pt x="0" y="201118"/>
                  </a:lnTo>
                  <a:close/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1352052" y="6350231"/>
            <a:ext cx="16351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ClientIdentity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55812" y="4045341"/>
            <a:ext cx="7815580" cy="2123440"/>
          </a:xfrm>
          <a:custGeom>
            <a:avLst/>
            <a:gdLst/>
            <a:ahLst/>
            <a:cxnLst/>
            <a:rect l="l" t="t" r="r" b="b"/>
            <a:pathLst>
              <a:path w="7815580" h="2123440">
                <a:moveTo>
                  <a:pt x="6335477" y="1421837"/>
                </a:moveTo>
                <a:lnTo>
                  <a:pt x="5252949" y="2123153"/>
                </a:lnTo>
              </a:path>
              <a:path w="7815580" h="2123440">
                <a:moveTo>
                  <a:pt x="6335477" y="1421837"/>
                </a:moveTo>
                <a:lnTo>
                  <a:pt x="7815162" y="2123153"/>
                </a:lnTo>
              </a:path>
              <a:path w="7815580" h="2123440">
                <a:moveTo>
                  <a:pt x="0" y="1421837"/>
                </a:moveTo>
                <a:lnTo>
                  <a:pt x="0" y="2123153"/>
                </a:lnTo>
              </a:path>
              <a:path w="7815580" h="2123440">
                <a:moveTo>
                  <a:pt x="3170733" y="0"/>
                </a:moveTo>
                <a:lnTo>
                  <a:pt x="131" y="675651"/>
                </a:lnTo>
              </a:path>
              <a:path w="7815580" h="2123440">
                <a:moveTo>
                  <a:pt x="3170733" y="0"/>
                </a:moveTo>
                <a:lnTo>
                  <a:pt x="6335474" y="675651"/>
                </a:lnTo>
              </a:path>
            </a:pathLst>
          </a:custGeom>
          <a:ln w="19049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0" y="-152400"/>
            <a:ext cx="9982200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Contract</a:t>
            </a:r>
            <a:r>
              <a:rPr spc="-165" dirty="0"/>
              <a:t> </a:t>
            </a:r>
            <a:r>
              <a:rPr spc="-240" dirty="0"/>
              <a:t>Package:</a:t>
            </a:r>
            <a:r>
              <a:rPr spc="-165" dirty="0"/>
              <a:t> </a:t>
            </a:r>
            <a:r>
              <a:rPr spc="-114" dirty="0"/>
              <a:t>Interface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6162" y="622084"/>
            <a:ext cx="7063675" cy="36574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11332" y="3754542"/>
          <a:ext cx="12795884" cy="3837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6345"/>
                <a:gridCol w="6451600"/>
                <a:gridCol w="3837939"/>
              </a:tblGrid>
              <a:tr h="539750"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2000" spc="-6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Modifier</a:t>
                      </a:r>
                      <a:r>
                        <a:rPr sz="2000" spc="-1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spc="-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and</a:t>
                      </a:r>
                      <a:r>
                        <a:rPr sz="2000" spc="-1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Type</a:t>
                      </a:r>
                      <a:endParaRPr sz="2000" dirty="0">
                        <a:latin typeface="Arial Black"/>
                        <a:cs typeface="Arial Black"/>
                      </a:endParaRPr>
                    </a:p>
                  </a:txBody>
                  <a:tcPr marL="0" marR="0" marT="13081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993B33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Method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3081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993B33"/>
                    </a:solidFill>
                  </a:tcPr>
                </a:tc>
                <a:tc>
                  <a:txBody>
                    <a:bodyPr/>
                    <a:lstStyle/>
                    <a:p>
                      <a:pPr marL="120777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Description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3081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993B33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1990"/>
                        </a:spcBef>
                      </a:pPr>
                      <a:r>
                        <a:rPr sz="2000" spc="7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default</a:t>
                      </a:r>
                      <a:r>
                        <a:rPr sz="2000" spc="-2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3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void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5273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990"/>
                        </a:spcBef>
                      </a:pPr>
                      <a:r>
                        <a:rPr sz="2000" spc="-120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afterTransaction(Context</a:t>
                      </a:r>
                      <a:r>
                        <a:rPr sz="2000" spc="-75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i="1" spc="-135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ctx,</a:t>
                      </a:r>
                      <a:r>
                        <a:rPr sz="2000" i="1" spc="-5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spc="-75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java.lang.Object</a:t>
                      </a:r>
                      <a:r>
                        <a:rPr sz="2000" i="1" spc="-5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spc="-1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result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)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25273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904240">
                        <a:lnSpc>
                          <a:spcPct val="114999"/>
                        </a:lnSpc>
                        <a:spcBef>
                          <a:spcPts val="250"/>
                        </a:spcBef>
                      </a:pPr>
                      <a:r>
                        <a:rPr sz="2000" spc="4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Invoked</a:t>
                      </a:r>
                      <a:r>
                        <a:rPr sz="2000" spc="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once</a:t>
                      </a:r>
                      <a:r>
                        <a:rPr sz="2000" spc="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after</a:t>
                      </a:r>
                      <a:r>
                        <a:rPr sz="2000" spc="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each </a:t>
                      </a:r>
                      <a:r>
                        <a:rPr sz="2000" spc="4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transaction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90"/>
                        </a:spcBef>
                      </a:pPr>
                      <a:r>
                        <a:rPr sz="2000" spc="7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default</a:t>
                      </a:r>
                      <a:r>
                        <a:rPr sz="2000" spc="-2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3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void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5273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990"/>
                        </a:spcBef>
                      </a:pPr>
                      <a:r>
                        <a:rPr sz="2000" spc="-120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beforeTransaction(Context</a:t>
                      </a:r>
                      <a:r>
                        <a:rPr sz="2000" spc="-30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i="1" spc="-2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ctx</a:t>
                      </a:r>
                      <a:r>
                        <a:rPr sz="2000" spc="-20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)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25273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683260">
                        <a:lnSpc>
                          <a:spcPct val="114999"/>
                        </a:lnSpc>
                        <a:spcBef>
                          <a:spcPts val="250"/>
                        </a:spcBef>
                      </a:pPr>
                      <a:r>
                        <a:rPr sz="2000" spc="4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Invoked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once</a:t>
                      </a:r>
                      <a:r>
                        <a:rPr sz="2000" spc="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before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each </a:t>
                      </a:r>
                      <a:r>
                        <a:rPr sz="2000" spc="4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transaction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990"/>
                        </a:spcBef>
                      </a:pPr>
                      <a:r>
                        <a:rPr sz="2000" spc="7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default</a:t>
                      </a:r>
                      <a:r>
                        <a:rPr sz="2000" spc="-2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Context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5273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1990"/>
                        </a:spcBef>
                      </a:pPr>
                      <a:r>
                        <a:rPr sz="2000" spc="-135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createContext(ChaincodeStub</a:t>
                      </a:r>
                      <a:r>
                        <a:rPr sz="2000" spc="55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i="1" spc="-1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stub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)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25273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Create</a:t>
                      </a:r>
                      <a:r>
                        <a:rPr sz="2000" spc="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context</a:t>
                      </a:r>
                      <a:r>
                        <a:rPr sz="2000" spc="2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65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ChaincodeStub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7747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</a:tr>
              <a:tr h="950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spc="7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default</a:t>
                      </a:r>
                      <a:r>
                        <a:rPr sz="2000" spc="-2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3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void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262890" algn="ctr">
                        <a:lnSpc>
                          <a:spcPct val="100000"/>
                        </a:lnSpc>
                      </a:pPr>
                      <a:r>
                        <a:rPr sz="2000" spc="-120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unknownTransaction(Context</a:t>
                      </a:r>
                      <a:r>
                        <a:rPr sz="2000" spc="55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i="1" spc="-2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ctx</a:t>
                      </a:r>
                      <a:r>
                        <a:rPr sz="2000" spc="-20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)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497205">
                        <a:lnSpc>
                          <a:spcPct val="114999"/>
                        </a:lnSpc>
                        <a:spcBef>
                          <a:spcPts val="910"/>
                        </a:spcBef>
                      </a:pPr>
                      <a:r>
                        <a:rPr sz="2000" spc="4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Invoked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any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4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transaction </a:t>
                      </a:r>
                      <a:r>
                        <a:rPr sz="2000" spc="9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does </a:t>
                      </a:r>
                      <a:r>
                        <a:rPr sz="2000" spc="114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exist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1557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327000" y="1531032"/>
            <a:ext cx="13602335" cy="1833245"/>
          </a:xfrm>
          <a:custGeom>
            <a:avLst/>
            <a:gdLst/>
            <a:ahLst/>
            <a:cxnLst/>
            <a:rect l="l" t="t" r="r" b="b"/>
            <a:pathLst>
              <a:path w="13602335" h="1833245">
                <a:moveTo>
                  <a:pt x="0" y="332909"/>
                </a:moveTo>
                <a:lnTo>
                  <a:pt x="3609" y="283714"/>
                </a:lnTo>
                <a:lnTo>
                  <a:pt x="14095" y="236760"/>
                </a:lnTo>
                <a:lnTo>
                  <a:pt x="30941" y="192563"/>
                </a:lnTo>
                <a:lnTo>
                  <a:pt x="53633" y="151636"/>
                </a:lnTo>
                <a:lnTo>
                  <a:pt x="81657" y="114496"/>
                </a:lnTo>
                <a:lnTo>
                  <a:pt x="114496" y="81657"/>
                </a:lnTo>
                <a:lnTo>
                  <a:pt x="151636" y="53633"/>
                </a:lnTo>
                <a:lnTo>
                  <a:pt x="192563" y="30941"/>
                </a:lnTo>
                <a:lnTo>
                  <a:pt x="236760" y="14095"/>
                </a:lnTo>
                <a:lnTo>
                  <a:pt x="283714" y="3609"/>
                </a:lnTo>
                <a:lnTo>
                  <a:pt x="332909" y="0"/>
                </a:lnTo>
                <a:lnTo>
                  <a:pt x="13269089" y="0"/>
                </a:lnTo>
                <a:lnTo>
                  <a:pt x="13321482" y="4147"/>
                </a:lnTo>
                <a:lnTo>
                  <a:pt x="13372113" y="16341"/>
                </a:lnTo>
                <a:lnTo>
                  <a:pt x="13420088" y="36213"/>
                </a:lnTo>
                <a:lnTo>
                  <a:pt x="13464512" y="63392"/>
                </a:lnTo>
                <a:lnTo>
                  <a:pt x="13504492" y="97506"/>
                </a:lnTo>
                <a:lnTo>
                  <a:pt x="13538607" y="137486"/>
                </a:lnTo>
                <a:lnTo>
                  <a:pt x="13565785" y="181911"/>
                </a:lnTo>
                <a:lnTo>
                  <a:pt x="13585657" y="229885"/>
                </a:lnTo>
                <a:lnTo>
                  <a:pt x="13597852" y="280516"/>
                </a:lnTo>
                <a:lnTo>
                  <a:pt x="13601999" y="332909"/>
                </a:lnTo>
                <a:lnTo>
                  <a:pt x="13601999" y="1500090"/>
                </a:lnTo>
                <a:lnTo>
                  <a:pt x="13598390" y="1549285"/>
                </a:lnTo>
                <a:lnTo>
                  <a:pt x="13587904" y="1596239"/>
                </a:lnTo>
                <a:lnTo>
                  <a:pt x="13571058" y="1640436"/>
                </a:lnTo>
                <a:lnTo>
                  <a:pt x="13548366" y="1681363"/>
                </a:lnTo>
                <a:lnTo>
                  <a:pt x="13520342" y="1718503"/>
                </a:lnTo>
                <a:lnTo>
                  <a:pt x="13487503" y="1751342"/>
                </a:lnTo>
                <a:lnTo>
                  <a:pt x="13450363" y="1779366"/>
                </a:lnTo>
                <a:lnTo>
                  <a:pt x="13409436" y="1802058"/>
                </a:lnTo>
                <a:lnTo>
                  <a:pt x="13365238" y="1818904"/>
                </a:lnTo>
                <a:lnTo>
                  <a:pt x="13318285" y="1829390"/>
                </a:lnTo>
                <a:lnTo>
                  <a:pt x="13269089" y="1832999"/>
                </a:lnTo>
                <a:lnTo>
                  <a:pt x="332909" y="1832999"/>
                </a:lnTo>
                <a:lnTo>
                  <a:pt x="283714" y="1829390"/>
                </a:lnTo>
                <a:lnTo>
                  <a:pt x="236760" y="1818904"/>
                </a:lnTo>
                <a:lnTo>
                  <a:pt x="192563" y="1802058"/>
                </a:lnTo>
                <a:lnTo>
                  <a:pt x="151636" y="1779366"/>
                </a:lnTo>
                <a:lnTo>
                  <a:pt x="114496" y="1751342"/>
                </a:lnTo>
                <a:lnTo>
                  <a:pt x="81657" y="1718503"/>
                </a:lnTo>
                <a:lnTo>
                  <a:pt x="53633" y="1681363"/>
                </a:lnTo>
                <a:lnTo>
                  <a:pt x="30941" y="1640436"/>
                </a:lnTo>
                <a:lnTo>
                  <a:pt x="14095" y="1596239"/>
                </a:lnTo>
                <a:lnTo>
                  <a:pt x="3609" y="1549285"/>
                </a:lnTo>
                <a:lnTo>
                  <a:pt x="0" y="1500090"/>
                </a:lnTo>
                <a:lnTo>
                  <a:pt x="0" y="332909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09811" y="1756651"/>
            <a:ext cx="12830810" cy="7969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ContractInterface</a:t>
            </a:r>
            <a:r>
              <a:rPr sz="2200" i="1" spc="-1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one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most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essential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interfaces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that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every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must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implement.</a:t>
            </a:r>
            <a:endParaRPr sz="2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Any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contract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transaction's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sequence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will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be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followed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by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these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actions: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200" y="8382000"/>
            <a:ext cx="9281160" cy="207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5" dirty="0" smtClean="0">
                <a:solidFill>
                  <a:srgbClr val="3E3E3E"/>
                </a:solidFill>
                <a:latin typeface="Arial MT"/>
                <a:cs typeface="Arial MT"/>
              </a:rPr>
              <a:t>:</a:t>
            </a:r>
            <a:r>
              <a:rPr sz="1200" i="1" spc="-50" dirty="0" smtClean="0">
                <a:solidFill>
                  <a:srgbClr val="3E3E3E"/>
                </a:solidFill>
                <a:latin typeface="Trebuchet MS"/>
                <a:cs typeface="Trebuchet MS"/>
              </a:rPr>
              <a:t>https</a:t>
            </a:r>
            <a:r>
              <a:rPr sz="1200" i="1" spc="-50" dirty="0">
                <a:solidFill>
                  <a:srgbClr val="3E3E3E"/>
                </a:solidFill>
                <a:latin typeface="Trebuchet MS"/>
                <a:cs typeface="Trebuchet MS"/>
              </a:rPr>
              <a:t>://hyperledger.github.io/fabric-</a:t>
            </a:r>
            <a:r>
              <a:rPr sz="1200" i="1" spc="-55" dirty="0">
                <a:solidFill>
                  <a:srgbClr val="3E3E3E"/>
                </a:solidFill>
                <a:latin typeface="Trebuchet MS"/>
                <a:cs typeface="Trebuchet MS"/>
              </a:rPr>
              <a:t>chaincode-</a:t>
            </a:r>
            <a:r>
              <a:rPr sz="1200" i="1" spc="-50" dirty="0">
                <a:solidFill>
                  <a:srgbClr val="3E3E3E"/>
                </a:solidFill>
                <a:latin typeface="Trebuchet MS"/>
                <a:cs typeface="Trebuchet MS"/>
              </a:rPr>
              <a:t>java/release-</a:t>
            </a:r>
            <a:r>
              <a:rPr sz="1200" i="1" spc="-40" dirty="0">
                <a:solidFill>
                  <a:srgbClr val="3E3E3E"/>
                </a:solidFill>
                <a:latin typeface="Trebuchet MS"/>
                <a:cs typeface="Trebuchet MS"/>
              </a:rPr>
              <a:t>2.2/api/org/hyperledger/fabric/contract/ContractInterface.html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6269" y="2728964"/>
            <a:ext cx="11783695" cy="335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sz="2200" spc="-140" dirty="0">
                <a:solidFill>
                  <a:srgbClr val="3E3E3E"/>
                </a:solidFill>
                <a:latin typeface="Arial Black"/>
                <a:cs typeface="Arial Black"/>
              </a:rPr>
              <a:t>createContext()</a:t>
            </a:r>
            <a:r>
              <a:rPr sz="2200" spc="-12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95" dirty="0">
                <a:solidFill>
                  <a:srgbClr val="3E3E3E"/>
                </a:solidFill>
                <a:latin typeface="Arial Black"/>
                <a:cs typeface="Arial Black"/>
              </a:rPr>
              <a:t>-</a:t>
            </a:r>
            <a:r>
              <a:rPr sz="2200" spc="-165" dirty="0">
                <a:solidFill>
                  <a:srgbClr val="3E3E3E"/>
                </a:solidFill>
                <a:latin typeface="Arial Black"/>
                <a:cs typeface="Arial Black"/>
              </a:rPr>
              <a:t>&gt;</a:t>
            </a:r>
            <a:r>
              <a:rPr sz="2200" spc="-125" dirty="0">
                <a:solidFill>
                  <a:srgbClr val="3E3E3E"/>
                </a:solidFill>
                <a:latin typeface="Arial Black"/>
                <a:cs typeface="Arial Black"/>
              </a:rPr>
              <a:t> beforeTransaction()</a:t>
            </a:r>
            <a:r>
              <a:rPr sz="2200" spc="-12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95" dirty="0">
                <a:solidFill>
                  <a:srgbClr val="3E3E3E"/>
                </a:solidFill>
                <a:latin typeface="Arial Black"/>
                <a:cs typeface="Arial Black"/>
              </a:rPr>
              <a:t>-</a:t>
            </a:r>
            <a:r>
              <a:rPr sz="2200" spc="-165" dirty="0">
                <a:solidFill>
                  <a:srgbClr val="3E3E3E"/>
                </a:solidFill>
                <a:latin typeface="Arial Black"/>
                <a:cs typeface="Arial Black"/>
              </a:rPr>
              <a:t>&gt;</a:t>
            </a:r>
            <a:r>
              <a:rPr sz="2200" spc="-4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transaction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function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95" dirty="0">
                <a:solidFill>
                  <a:srgbClr val="3E3E3E"/>
                </a:solidFill>
                <a:latin typeface="Arial Black"/>
                <a:cs typeface="Arial Black"/>
              </a:rPr>
              <a:t>-</a:t>
            </a:r>
            <a:r>
              <a:rPr sz="2200" spc="-165" dirty="0">
                <a:solidFill>
                  <a:srgbClr val="3E3E3E"/>
                </a:solidFill>
                <a:latin typeface="Arial Black"/>
                <a:cs typeface="Arial Black"/>
              </a:rPr>
              <a:t>&gt;</a:t>
            </a:r>
            <a:r>
              <a:rPr sz="2200" spc="-12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85" dirty="0">
                <a:solidFill>
                  <a:srgbClr val="3E3E3E"/>
                </a:solidFill>
                <a:latin typeface="Arial Black"/>
                <a:cs typeface="Arial Black"/>
              </a:rPr>
              <a:t>afterTransaction()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4992" y="-110427"/>
            <a:ext cx="6664008" cy="181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Contract</a:t>
            </a:r>
            <a:r>
              <a:rPr spc="-165" dirty="0"/>
              <a:t> </a:t>
            </a:r>
            <a:r>
              <a:rPr spc="-240" dirty="0"/>
              <a:t>Package:</a:t>
            </a:r>
            <a:r>
              <a:rPr spc="-165" dirty="0"/>
              <a:t> </a:t>
            </a:r>
            <a:r>
              <a:rPr spc="-114" dirty="0"/>
              <a:t>Interface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7788" y="637579"/>
            <a:ext cx="6940424" cy="3657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55750" y="2400749"/>
            <a:ext cx="10744835" cy="3902075"/>
          </a:xfrm>
          <a:custGeom>
            <a:avLst/>
            <a:gdLst/>
            <a:ahLst/>
            <a:cxnLst/>
            <a:rect l="l" t="t" r="r" b="b"/>
            <a:pathLst>
              <a:path w="10744835" h="3902075">
                <a:moveTo>
                  <a:pt x="0" y="406887"/>
                </a:moveTo>
                <a:lnTo>
                  <a:pt x="2737" y="359435"/>
                </a:lnTo>
                <a:lnTo>
                  <a:pt x="10746" y="313591"/>
                </a:lnTo>
                <a:lnTo>
                  <a:pt x="23720" y="269661"/>
                </a:lnTo>
                <a:lnTo>
                  <a:pt x="41356" y="227948"/>
                </a:lnTo>
                <a:lnTo>
                  <a:pt x="63347" y="188759"/>
                </a:lnTo>
                <a:lnTo>
                  <a:pt x="89388" y="152400"/>
                </a:lnTo>
                <a:lnTo>
                  <a:pt x="119174" y="119174"/>
                </a:lnTo>
                <a:lnTo>
                  <a:pt x="152400" y="89388"/>
                </a:lnTo>
                <a:lnTo>
                  <a:pt x="188759" y="63347"/>
                </a:lnTo>
                <a:lnTo>
                  <a:pt x="227948" y="41356"/>
                </a:lnTo>
                <a:lnTo>
                  <a:pt x="269661" y="23720"/>
                </a:lnTo>
                <a:lnTo>
                  <a:pt x="313591" y="10746"/>
                </a:lnTo>
                <a:lnTo>
                  <a:pt x="359435" y="2737"/>
                </a:lnTo>
                <a:lnTo>
                  <a:pt x="406887" y="0"/>
                </a:lnTo>
                <a:lnTo>
                  <a:pt x="10337612" y="0"/>
                </a:lnTo>
                <a:lnTo>
                  <a:pt x="10391095" y="3528"/>
                </a:lnTo>
                <a:lnTo>
                  <a:pt x="10443209" y="13940"/>
                </a:lnTo>
                <a:lnTo>
                  <a:pt x="10493321" y="30972"/>
                </a:lnTo>
                <a:lnTo>
                  <a:pt x="10540799" y="54363"/>
                </a:lnTo>
                <a:lnTo>
                  <a:pt x="10585011" y="83851"/>
                </a:lnTo>
                <a:lnTo>
                  <a:pt x="10625324" y="119174"/>
                </a:lnTo>
                <a:lnTo>
                  <a:pt x="10660647" y="159487"/>
                </a:lnTo>
                <a:lnTo>
                  <a:pt x="10690136" y="203699"/>
                </a:lnTo>
                <a:lnTo>
                  <a:pt x="10713527" y="251178"/>
                </a:lnTo>
                <a:lnTo>
                  <a:pt x="10730559" y="301290"/>
                </a:lnTo>
                <a:lnTo>
                  <a:pt x="10740971" y="353404"/>
                </a:lnTo>
                <a:lnTo>
                  <a:pt x="10744499" y="406887"/>
                </a:lnTo>
                <a:lnTo>
                  <a:pt x="10744499" y="3494612"/>
                </a:lnTo>
                <a:lnTo>
                  <a:pt x="10741762" y="3542064"/>
                </a:lnTo>
                <a:lnTo>
                  <a:pt x="10733753" y="3587908"/>
                </a:lnTo>
                <a:lnTo>
                  <a:pt x="10720778" y="3631838"/>
                </a:lnTo>
                <a:lnTo>
                  <a:pt x="10703143" y="3673551"/>
                </a:lnTo>
                <a:lnTo>
                  <a:pt x="10681152" y="3712740"/>
                </a:lnTo>
                <a:lnTo>
                  <a:pt x="10655111" y="3749099"/>
                </a:lnTo>
                <a:lnTo>
                  <a:pt x="10625325" y="3782325"/>
                </a:lnTo>
                <a:lnTo>
                  <a:pt x="10592099" y="3812111"/>
                </a:lnTo>
                <a:lnTo>
                  <a:pt x="10555739" y="3838152"/>
                </a:lnTo>
                <a:lnTo>
                  <a:pt x="10516551" y="3860143"/>
                </a:lnTo>
                <a:lnTo>
                  <a:pt x="10474838" y="3877779"/>
                </a:lnTo>
                <a:lnTo>
                  <a:pt x="10430907" y="3890753"/>
                </a:lnTo>
                <a:lnTo>
                  <a:pt x="10385064" y="3898762"/>
                </a:lnTo>
                <a:lnTo>
                  <a:pt x="10337612" y="3901499"/>
                </a:lnTo>
                <a:lnTo>
                  <a:pt x="406887" y="3901499"/>
                </a:lnTo>
                <a:lnTo>
                  <a:pt x="359435" y="3898762"/>
                </a:lnTo>
                <a:lnTo>
                  <a:pt x="313591" y="3890753"/>
                </a:lnTo>
                <a:lnTo>
                  <a:pt x="269661" y="3877779"/>
                </a:lnTo>
                <a:lnTo>
                  <a:pt x="227948" y="3860143"/>
                </a:lnTo>
                <a:lnTo>
                  <a:pt x="188759" y="3838152"/>
                </a:lnTo>
                <a:lnTo>
                  <a:pt x="152400" y="3812111"/>
                </a:lnTo>
                <a:lnTo>
                  <a:pt x="119174" y="3782325"/>
                </a:lnTo>
                <a:lnTo>
                  <a:pt x="89388" y="3749099"/>
                </a:lnTo>
                <a:lnTo>
                  <a:pt x="63347" y="3712740"/>
                </a:lnTo>
                <a:lnTo>
                  <a:pt x="41356" y="3673551"/>
                </a:lnTo>
                <a:lnTo>
                  <a:pt x="23720" y="3631838"/>
                </a:lnTo>
                <a:lnTo>
                  <a:pt x="10746" y="3587908"/>
                </a:lnTo>
                <a:lnTo>
                  <a:pt x="2737" y="3542064"/>
                </a:lnTo>
                <a:lnTo>
                  <a:pt x="0" y="3494612"/>
                </a:lnTo>
                <a:lnTo>
                  <a:pt x="0" y="406887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43198" y="3148048"/>
            <a:ext cx="10224770" cy="233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9380">
              <a:lnSpc>
                <a:spcPct val="114999"/>
              </a:lnSpc>
              <a:spcBef>
                <a:spcPts val="100"/>
              </a:spcBef>
            </a:pPr>
            <a:r>
              <a:rPr sz="2200" spc="-120" dirty="0">
                <a:solidFill>
                  <a:srgbClr val="3E3E3E"/>
                </a:solidFill>
                <a:latin typeface="Arial Black"/>
                <a:cs typeface="Arial Black"/>
              </a:rPr>
              <a:t>afterTransaction()</a:t>
            </a:r>
            <a:r>
              <a:rPr sz="2200" spc="-9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invoked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once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after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each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transaction.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parameters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of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this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function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are:</a:t>
            </a:r>
            <a:endParaRPr sz="2200">
              <a:latin typeface="Arial MT"/>
              <a:cs typeface="Arial MT"/>
            </a:endParaRPr>
          </a:p>
          <a:p>
            <a:pPr marL="469265" indent="-396875">
              <a:lnSpc>
                <a:spcPct val="100000"/>
              </a:lnSpc>
              <a:spcBef>
                <a:spcPts val="1395"/>
              </a:spcBef>
              <a:buFont typeface="Arial"/>
              <a:buChar char="●"/>
              <a:tabLst>
                <a:tab pos="469265" algn="l"/>
              </a:tabLst>
            </a:pPr>
            <a:r>
              <a:rPr sz="2200" spc="-145" dirty="0">
                <a:solidFill>
                  <a:srgbClr val="3E3E3E"/>
                </a:solidFill>
                <a:latin typeface="Arial Black"/>
                <a:cs typeface="Arial Black"/>
              </a:rPr>
              <a:t>Syntax</a:t>
            </a:r>
            <a:r>
              <a:rPr sz="2200" spc="-145" dirty="0">
                <a:solidFill>
                  <a:srgbClr val="3E3E3E"/>
                </a:solidFill>
                <a:latin typeface="Arial MT"/>
                <a:cs typeface="Arial MT"/>
              </a:rPr>
              <a:t>:</a:t>
            </a:r>
            <a:r>
              <a:rPr sz="2200" spc="1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default</a:t>
            </a:r>
            <a:r>
              <a:rPr sz="2200" spc="1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void</a:t>
            </a:r>
            <a:r>
              <a:rPr sz="2200" spc="1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afterTransaction(Context</a:t>
            </a:r>
            <a:r>
              <a:rPr sz="2200" spc="2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i="1" spc="-155" dirty="0">
                <a:solidFill>
                  <a:srgbClr val="3E3E3E"/>
                </a:solidFill>
                <a:latin typeface="Trebuchet MS"/>
                <a:cs typeface="Trebuchet MS"/>
              </a:rPr>
              <a:t>ctx,</a:t>
            </a:r>
            <a:r>
              <a:rPr sz="2200" i="1" spc="12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java.lang.Object</a:t>
            </a:r>
            <a:r>
              <a:rPr sz="2200" i="1" spc="12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result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  <a:p>
            <a:pPr marL="469265" indent="-396875">
              <a:lnSpc>
                <a:spcPct val="100000"/>
              </a:lnSpc>
              <a:spcBef>
                <a:spcPts val="1395"/>
              </a:spcBef>
              <a:buFont typeface="Arial"/>
              <a:buChar char="●"/>
              <a:tabLst>
                <a:tab pos="469265" algn="l"/>
              </a:tabLst>
            </a:pPr>
            <a:r>
              <a:rPr sz="2200" spc="-40" dirty="0">
                <a:solidFill>
                  <a:srgbClr val="3E3E3E"/>
                </a:solidFill>
                <a:latin typeface="Arial Black"/>
                <a:cs typeface="Arial Black"/>
              </a:rPr>
              <a:t>Input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: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ctx–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Context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instance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object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returned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35" dirty="0">
                <a:solidFill>
                  <a:srgbClr val="3E3E3E"/>
                </a:solidFill>
                <a:latin typeface="Arial MT"/>
                <a:cs typeface="Arial MT"/>
              </a:rPr>
              <a:t>from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transaction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function</a:t>
            </a:r>
            <a:endParaRPr sz="2200">
              <a:latin typeface="Arial MT"/>
              <a:cs typeface="Arial MT"/>
            </a:endParaRPr>
          </a:p>
          <a:p>
            <a:pPr marL="469265" indent="-396875">
              <a:lnSpc>
                <a:spcPct val="100000"/>
              </a:lnSpc>
              <a:spcBef>
                <a:spcPts val="1395"/>
              </a:spcBef>
              <a:buFont typeface="Arial"/>
              <a:buChar char="●"/>
              <a:tabLst>
                <a:tab pos="469265" algn="l"/>
              </a:tabLst>
            </a:pPr>
            <a:r>
              <a:rPr sz="2200" spc="-35" dirty="0">
                <a:solidFill>
                  <a:srgbClr val="3E3E3E"/>
                </a:solidFill>
                <a:latin typeface="Arial Black"/>
                <a:cs typeface="Arial Black"/>
              </a:rPr>
              <a:t>Output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: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It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does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 MT"/>
                <a:cs typeface="Arial MT"/>
              </a:rPr>
              <a:t>not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 MT"/>
                <a:cs typeface="Arial MT"/>
              </a:rPr>
              <a:t>return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anything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3382" y="244242"/>
            <a:ext cx="49460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Contract</a:t>
            </a:r>
            <a:r>
              <a:rPr spc="-165" dirty="0"/>
              <a:t> </a:t>
            </a:r>
            <a:r>
              <a:rPr spc="-240" dirty="0"/>
              <a:t>Package:</a:t>
            </a:r>
            <a:r>
              <a:rPr spc="-165" dirty="0"/>
              <a:t> </a:t>
            </a:r>
            <a:r>
              <a:rPr spc="-114" dirty="0"/>
              <a:t>Interface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0662" y="620634"/>
            <a:ext cx="6774673" cy="3657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865975" y="2361150"/>
            <a:ext cx="10524490" cy="3924300"/>
          </a:xfrm>
          <a:custGeom>
            <a:avLst/>
            <a:gdLst/>
            <a:ahLst/>
            <a:cxnLst/>
            <a:rect l="l" t="t" r="r" b="b"/>
            <a:pathLst>
              <a:path w="10524490" h="3924300">
                <a:moveTo>
                  <a:pt x="0" y="409265"/>
                </a:moveTo>
                <a:lnTo>
                  <a:pt x="2753" y="361536"/>
                </a:lnTo>
                <a:lnTo>
                  <a:pt x="10808" y="315424"/>
                </a:lnTo>
                <a:lnTo>
                  <a:pt x="23859" y="271236"/>
                </a:lnTo>
                <a:lnTo>
                  <a:pt x="41598" y="229280"/>
                </a:lnTo>
                <a:lnTo>
                  <a:pt x="63717" y="189863"/>
                </a:lnTo>
                <a:lnTo>
                  <a:pt x="89911" y="153290"/>
                </a:lnTo>
                <a:lnTo>
                  <a:pt x="119871" y="119871"/>
                </a:lnTo>
                <a:lnTo>
                  <a:pt x="153290" y="89911"/>
                </a:lnTo>
                <a:lnTo>
                  <a:pt x="189863" y="63717"/>
                </a:lnTo>
                <a:lnTo>
                  <a:pt x="229280" y="41598"/>
                </a:lnTo>
                <a:lnTo>
                  <a:pt x="271236" y="23859"/>
                </a:lnTo>
                <a:lnTo>
                  <a:pt x="315424" y="10808"/>
                </a:lnTo>
                <a:lnTo>
                  <a:pt x="361536" y="2753"/>
                </a:lnTo>
                <a:lnTo>
                  <a:pt x="409265" y="0"/>
                </a:lnTo>
                <a:lnTo>
                  <a:pt x="10114734" y="0"/>
                </a:lnTo>
                <a:lnTo>
                  <a:pt x="10168529" y="3549"/>
                </a:lnTo>
                <a:lnTo>
                  <a:pt x="10220948" y="14021"/>
                </a:lnTo>
                <a:lnTo>
                  <a:pt x="10271353" y="31153"/>
                </a:lnTo>
                <a:lnTo>
                  <a:pt x="10319108" y="54681"/>
                </a:lnTo>
                <a:lnTo>
                  <a:pt x="10363579" y="84341"/>
                </a:lnTo>
                <a:lnTo>
                  <a:pt x="10404127" y="119870"/>
                </a:lnTo>
                <a:lnTo>
                  <a:pt x="10439657" y="160419"/>
                </a:lnTo>
                <a:lnTo>
                  <a:pt x="10469318" y="204890"/>
                </a:lnTo>
                <a:lnTo>
                  <a:pt x="10492846" y="252646"/>
                </a:lnTo>
                <a:lnTo>
                  <a:pt x="10509978" y="303051"/>
                </a:lnTo>
                <a:lnTo>
                  <a:pt x="10520450" y="355469"/>
                </a:lnTo>
                <a:lnTo>
                  <a:pt x="10523999" y="409265"/>
                </a:lnTo>
                <a:lnTo>
                  <a:pt x="10523999" y="3515034"/>
                </a:lnTo>
                <a:lnTo>
                  <a:pt x="10521246" y="3562763"/>
                </a:lnTo>
                <a:lnTo>
                  <a:pt x="10513190" y="3608875"/>
                </a:lnTo>
                <a:lnTo>
                  <a:pt x="10500140" y="3653062"/>
                </a:lnTo>
                <a:lnTo>
                  <a:pt x="10482401" y="3695019"/>
                </a:lnTo>
                <a:lnTo>
                  <a:pt x="10460282" y="3734436"/>
                </a:lnTo>
                <a:lnTo>
                  <a:pt x="10434088" y="3771009"/>
                </a:lnTo>
                <a:lnTo>
                  <a:pt x="10404128" y="3804428"/>
                </a:lnTo>
                <a:lnTo>
                  <a:pt x="10370708" y="3834388"/>
                </a:lnTo>
                <a:lnTo>
                  <a:pt x="10334136" y="3860582"/>
                </a:lnTo>
                <a:lnTo>
                  <a:pt x="10294718" y="3882701"/>
                </a:lnTo>
                <a:lnTo>
                  <a:pt x="10252762" y="3900440"/>
                </a:lnTo>
                <a:lnTo>
                  <a:pt x="10208575" y="3913490"/>
                </a:lnTo>
                <a:lnTo>
                  <a:pt x="10162463" y="3921546"/>
                </a:lnTo>
                <a:lnTo>
                  <a:pt x="10114734" y="3924299"/>
                </a:lnTo>
                <a:lnTo>
                  <a:pt x="409265" y="3924299"/>
                </a:lnTo>
                <a:lnTo>
                  <a:pt x="361536" y="3921546"/>
                </a:lnTo>
                <a:lnTo>
                  <a:pt x="315424" y="3913490"/>
                </a:lnTo>
                <a:lnTo>
                  <a:pt x="271236" y="3900440"/>
                </a:lnTo>
                <a:lnTo>
                  <a:pt x="229280" y="3882701"/>
                </a:lnTo>
                <a:lnTo>
                  <a:pt x="189863" y="3860582"/>
                </a:lnTo>
                <a:lnTo>
                  <a:pt x="153290" y="3834388"/>
                </a:lnTo>
                <a:lnTo>
                  <a:pt x="119871" y="3804428"/>
                </a:lnTo>
                <a:lnTo>
                  <a:pt x="89911" y="3771009"/>
                </a:lnTo>
                <a:lnTo>
                  <a:pt x="63717" y="3734436"/>
                </a:lnTo>
                <a:lnTo>
                  <a:pt x="41598" y="3695019"/>
                </a:lnTo>
                <a:lnTo>
                  <a:pt x="23859" y="3653062"/>
                </a:lnTo>
                <a:lnTo>
                  <a:pt x="10808" y="3608875"/>
                </a:lnTo>
                <a:lnTo>
                  <a:pt x="2753" y="3562763"/>
                </a:lnTo>
                <a:lnTo>
                  <a:pt x="0" y="3515034"/>
                </a:lnTo>
                <a:lnTo>
                  <a:pt x="0" y="409265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54119" y="3119847"/>
            <a:ext cx="8655050" cy="233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200" spc="-120" dirty="0">
                <a:solidFill>
                  <a:srgbClr val="3E3E3E"/>
                </a:solidFill>
                <a:latin typeface="Arial Black"/>
                <a:cs typeface="Arial Black"/>
              </a:rPr>
              <a:t>beforeTransaction()</a:t>
            </a:r>
            <a:r>
              <a:rPr sz="2200" spc="-9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invoked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once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before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each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transaction.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The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parameters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this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function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are:</a:t>
            </a:r>
            <a:endParaRPr sz="2200">
              <a:latin typeface="Arial MT"/>
              <a:cs typeface="Arial MT"/>
            </a:endParaRPr>
          </a:p>
          <a:p>
            <a:pPr marL="469265" indent="-396875">
              <a:lnSpc>
                <a:spcPct val="100000"/>
              </a:lnSpc>
              <a:spcBef>
                <a:spcPts val="1395"/>
              </a:spcBef>
              <a:buFont typeface="Arial"/>
              <a:buChar char="●"/>
              <a:tabLst>
                <a:tab pos="469265" algn="l"/>
              </a:tabLst>
            </a:pPr>
            <a:r>
              <a:rPr sz="2200" spc="-145" dirty="0">
                <a:solidFill>
                  <a:srgbClr val="3E3E3E"/>
                </a:solidFill>
                <a:latin typeface="Arial Black"/>
                <a:cs typeface="Arial Black"/>
              </a:rPr>
              <a:t>Syntax</a:t>
            </a:r>
            <a:r>
              <a:rPr sz="2200" spc="-145" dirty="0">
                <a:solidFill>
                  <a:srgbClr val="3E3E3E"/>
                </a:solidFill>
                <a:latin typeface="Arial MT"/>
                <a:cs typeface="Arial MT"/>
              </a:rPr>
              <a:t>:</a:t>
            </a:r>
            <a:r>
              <a:rPr sz="2200" spc="2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default</a:t>
            </a:r>
            <a:r>
              <a:rPr sz="2200" spc="2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void</a:t>
            </a:r>
            <a:r>
              <a:rPr sz="2200" spc="2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beforeTransaction(Context</a:t>
            </a:r>
            <a:r>
              <a:rPr sz="2200" spc="29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ctx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  <a:p>
            <a:pPr marL="469265" indent="-396875">
              <a:lnSpc>
                <a:spcPct val="100000"/>
              </a:lnSpc>
              <a:spcBef>
                <a:spcPts val="1395"/>
              </a:spcBef>
              <a:buFont typeface="Arial"/>
              <a:buChar char="●"/>
              <a:tabLst>
                <a:tab pos="469265" algn="l"/>
              </a:tabLst>
            </a:pPr>
            <a:r>
              <a:rPr sz="2200" spc="-40" dirty="0">
                <a:solidFill>
                  <a:srgbClr val="3E3E3E"/>
                </a:solidFill>
                <a:latin typeface="Arial Black"/>
                <a:cs typeface="Arial Black"/>
              </a:rPr>
              <a:t>Input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:</a:t>
            </a:r>
            <a:r>
              <a:rPr sz="2200" spc="-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ctx–</a:t>
            </a:r>
            <a:r>
              <a:rPr sz="2200" spc="-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Context</a:t>
            </a:r>
            <a:r>
              <a:rPr sz="2200" spc="-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instance</a:t>
            </a:r>
            <a:endParaRPr sz="2200">
              <a:latin typeface="Arial MT"/>
              <a:cs typeface="Arial MT"/>
            </a:endParaRPr>
          </a:p>
          <a:p>
            <a:pPr marL="469265" indent="-396875">
              <a:lnSpc>
                <a:spcPct val="100000"/>
              </a:lnSpc>
              <a:spcBef>
                <a:spcPts val="1395"/>
              </a:spcBef>
              <a:buFont typeface="Arial"/>
              <a:buChar char="●"/>
              <a:tabLst>
                <a:tab pos="469265" algn="l"/>
              </a:tabLst>
            </a:pPr>
            <a:r>
              <a:rPr sz="2200" spc="-35" dirty="0">
                <a:solidFill>
                  <a:srgbClr val="3E3E3E"/>
                </a:solidFill>
                <a:latin typeface="Arial Black"/>
                <a:cs typeface="Arial Black"/>
              </a:rPr>
              <a:t>Output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: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It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does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 MT"/>
                <a:cs typeface="Arial MT"/>
              </a:rPr>
              <a:t>not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 MT"/>
                <a:cs typeface="Arial MT"/>
              </a:rPr>
              <a:t>return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anything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3382" y="244242"/>
            <a:ext cx="49460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Contract</a:t>
            </a:r>
            <a:r>
              <a:rPr spc="-165" dirty="0"/>
              <a:t> </a:t>
            </a:r>
            <a:r>
              <a:rPr spc="-240" dirty="0"/>
              <a:t>Package:</a:t>
            </a:r>
            <a:r>
              <a:rPr spc="-165" dirty="0"/>
              <a:t> </a:t>
            </a:r>
            <a:r>
              <a:rPr spc="-114" dirty="0"/>
              <a:t>Interface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0650" y="655741"/>
            <a:ext cx="7074699" cy="3657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87150" y="2658149"/>
            <a:ext cx="11082020" cy="3827779"/>
          </a:xfrm>
          <a:custGeom>
            <a:avLst/>
            <a:gdLst/>
            <a:ahLst/>
            <a:cxnLst/>
            <a:rect l="l" t="t" r="r" b="b"/>
            <a:pathLst>
              <a:path w="11082019" h="3827779">
                <a:moveTo>
                  <a:pt x="0" y="399190"/>
                </a:moveTo>
                <a:lnTo>
                  <a:pt x="2685" y="352636"/>
                </a:lnTo>
                <a:lnTo>
                  <a:pt x="10542" y="307659"/>
                </a:lnTo>
                <a:lnTo>
                  <a:pt x="23272" y="264560"/>
                </a:lnTo>
                <a:lnTo>
                  <a:pt x="40574" y="223636"/>
                </a:lnTo>
                <a:lnTo>
                  <a:pt x="62149" y="185189"/>
                </a:lnTo>
                <a:lnTo>
                  <a:pt x="87697" y="149517"/>
                </a:lnTo>
                <a:lnTo>
                  <a:pt x="116920" y="116920"/>
                </a:lnTo>
                <a:lnTo>
                  <a:pt x="149517" y="87697"/>
                </a:lnTo>
                <a:lnTo>
                  <a:pt x="185189" y="62149"/>
                </a:lnTo>
                <a:lnTo>
                  <a:pt x="223636" y="40574"/>
                </a:lnTo>
                <a:lnTo>
                  <a:pt x="264560" y="23272"/>
                </a:lnTo>
                <a:lnTo>
                  <a:pt x="307659" y="10542"/>
                </a:lnTo>
                <a:lnTo>
                  <a:pt x="352636" y="2685"/>
                </a:lnTo>
                <a:lnTo>
                  <a:pt x="399190" y="0"/>
                </a:lnTo>
                <a:lnTo>
                  <a:pt x="10682509" y="0"/>
                </a:lnTo>
                <a:lnTo>
                  <a:pt x="10734980" y="3461"/>
                </a:lnTo>
                <a:lnTo>
                  <a:pt x="10786108" y="13676"/>
                </a:lnTo>
                <a:lnTo>
                  <a:pt x="10835273" y="30386"/>
                </a:lnTo>
                <a:lnTo>
                  <a:pt x="10881853" y="53335"/>
                </a:lnTo>
                <a:lnTo>
                  <a:pt x="10925229" y="82265"/>
                </a:lnTo>
                <a:lnTo>
                  <a:pt x="10964779" y="116920"/>
                </a:lnTo>
                <a:lnTo>
                  <a:pt x="10999434" y="156470"/>
                </a:lnTo>
                <a:lnTo>
                  <a:pt x="11028364" y="199846"/>
                </a:lnTo>
                <a:lnTo>
                  <a:pt x="11051313" y="246427"/>
                </a:lnTo>
                <a:lnTo>
                  <a:pt x="11068023" y="295591"/>
                </a:lnTo>
                <a:lnTo>
                  <a:pt x="11078238" y="346719"/>
                </a:lnTo>
                <a:lnTo>
                  <a:pt x="11081699" y="399190"/>
                </a:lnTo>
                <a:lnTo>
                  <a:pt x="11081699" y="3428509"/>
                </a:lnTo>
                <a:lnTo>
                  <a:pt x="11079014" y="3475063"/>
                </a:lnTo>
                <a:lnTo>
                  <a:pt x="11071157" y="3520040"/>
                </a:lnTo>
                <a:lnTo>
                  <a:pt x="11058427" y="3563139"/>
                </a:lnTo>
                <a:lnTo>
                  <a:pt x="11041125" y="3604063"/>
                </a:lnTo>
                <a:lnTo>
                  <a:pt x="11019550" y="3642510"/>
                </a:lnTo>
                <a:lnTo>
                  <a:pt x="10994002" y="3678182"/>
                </a:lnTo>
                <a:lnTo>
                  <a:pt x="10964779" y="3710779"/>
                </a:lnTo>
                <a:lnTo>
                  <a:pt x="10932182" y="3740002"/>
                </a:lnTo>
                <a:lnTo>
                  <a:pt x="10896510" y="3765550"/>
                </a:lnTo>
                <a:lnTo>
                  <a:pt x="10858063" y="3787125"/>
                </a:lnTo>
                <a:lnTo>
                  <a:pt x="10817140" y="3804427"/>
                </a:lnTo>
                <a:lnTo>
                  <a:pt x="10774040" y="3817157"/>
                </a:lnTo>
                <a:lnTo>
                  <a:pt x="10729063" y="3825014"/>
                </a:lnTo>
                <a:lnTo>
                  <a:pt x="10682509" y="3827699"/>
                </a:lnTo>
                <a:lnTo>
                  <a:pt x="399190" y="3827699"/>
                </a:lnTo>
                <a:lnTo>
                  <a:pt x="352636" y="3825014"/>
                </a:lnTo>
                <a:lnTo>
                  <a:pt x="307659" y="3817157"/>
                </a:lnTo>
                <a:lnTo>
                  <a:pt x="264560" y="3804427"/>
                </a:lnTo>
                <a:lnTo>
                  <a:pt x="223636" y="3787125"/>
                </a:lnTo>
                <a:lnTo>
                  <a:pt x="185189" y="3765550"/>
                </a:lnTo>
                <a:lnTo>
                  <a:pt x="149517" y="3740002"/>
                </a:lnTo>
                <a:lnTo>
                  <a:pt x="116920" y="3710779"/>
                </a:lnTo>
                <a:lnTo>
                  <a:pt x="87697" y="3678182"/>
                </a:lnTo>
                <a:lnTo>
                  <a:pt x="62149" y="3642510"/>
                </a:lnTo>
                <a:lnTo>
                  <a:pt x="40574" y="3604063"/>
                </a:lnTo>
                <a:lnTo>
                  <a:pt x="23272" y="3563139"/>
                </a:lnTo>
                <a:lnTo>
                  <a:pt x="10542" y="3520040"/>
                </a:lnTo>
                <a:lnTo>
                  <a:pt x="2685" y="3475063"/>
                </a:lnTo>
                <a:lnTo>
                  <a:pt x="0" y="3428509"/>
                </a:lnTo>
                <a:lnTo>
                  <a:pt x="0" y="399190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72344" y="3368548"/>
            <a:ext cx="10098405" cy="233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When a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transaction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begins,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first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function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that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is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called is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95" dirty="0">
                <a:solidFill>
                  <a:srgbClr val="3E3E3E"/>
                </a:solidFill>
                <a:latin typeface="Arial Black"/>
                <a:cs typeface="Arial Black"/>
              </a:rPr>
              <a:t>createContext()</a:t>
            </a:r>
            <a:r>
              <a:rPr sz="2200" spc="-95" dirty="0">
                <a:solidFill>
                  <a:srgbClr val="3E3E3E"/>
                </a:solidFill>
                <a:latin typeface="Arial MT"/>
                <a:cs typeface="Arial MT"/>
              </a:rPr>
              <a:t>.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parameters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this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function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are:</a:t>
            </a:r>
            <a:endParaRPr sz="2200">
              <a:latin typeface="Arial MT"/>
              <a:cs typeface="Arial MT"/>
            </a:endParaRPr>
          </a:p>
          <a:p>
            <a:pPr marL="469265" indent="-396875">
              <a:lnSpc>
                <a:spcPct val="100000"/>
              </a:lnSpc>
              <a:spcBef>
                <a:spcPts val="1395"/>
              </a:spcBef>
              <a:buFont typeface="Arial"/>
              <a:buChar char="●"/>
              <a:tabLst>
                <a:tab pos="469265" algn="l"/>
              </a:tabLst>
            </a:pPr>
            <a:r>
              <a:rPr sz="2200" spc="-145" dirty="0">
                <a:solidFill>
                  <a:srgbClr val="3E3E3E"/>
                </a:solidFill>
                <a:latin typeface="Arial Black"/>
                <a:cs typeface="Arial Black"/>
              </a:rPr>
              <a:t>Syntax</a:t>
            </a:r>
            <a:r>
              <a:rPr sz="2200" spc="-145" dirty="0">
                <a:solidFill>
                  <a:srgbClr val="3E3E3E"/>
                </a:solidFill>
                <a:latin typeface="Arial MT"/>
                <a:cs typeface="Arial MT"/>
              </a:rPr>
              <a:t>:</a:t>
            </a:r>
            <a:r>
              <a:rPr sz="2200" spc="19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default</a:t>
            </a:r>
            <a:r>
              <a:rPr sz="2200" spc="19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Context</a:t>
            </a:r>
            <a:r>
              <a:rPr sz="2200" spc="19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createContext(ChaincodeStub</a:t>
            </a:r>
            <a:r>
              <a:rPr sz="2200" spc="2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stub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  <a:p>
            <a:pPr marL="469265" indent="-396875">
              <a:lnSpc>
                <a:spcPct val="100000"/>
              </a:lnSpc>
              <a:spcBef>
                <a:spcPts val="1395"/>
              </a:spcBef>
              <a:buFont typeface="Arial"/>
              <a:buChar char="●"/>
              <a:tabLst>
                <a:tab pos="469265" algn="l"/>
              </a:tabLst>
            </a:pPr>
            <a:r>
              <a:rPr sz="2200" spc="-40" dirty="0">
                <a:solidFill>
                  <a:srgbClr val="3E3E3E"/>
                </a:solidFill>
                <a:latin typeface="Arial Black"/>
                <a:cs typeface="Arial Black"/>
              </a:rPr>
              <a:t>Input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: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stub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35" dirty="0">
                <a:solidFill>
                  <a:srgbClr val="3E3E3E"/>
                </a:solidFill>
                <a:latin typeface="Arial MT"/>
                <a:cs typeface="Arial MT"/>
              </a:rPr>
              <a:t>–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ChaincodeStub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instance</a:t>
            </a:r>
            <a:endParaRPr sz="2200">
              <a:latin typeface="Arial MT"/>
              <a:cs typeface="Arial MT"/>
            </a:endParaRPr>
          </a:p>
          <a:p>
            <a:pPr marL="469265" indent="-396875">
              <a:lnSpc>
                <a:spcPct val="100000"/>
              </a:lnSpc>
              <a:spcBef>
                <a:spcPts val="1395"/>
              </a:spcBef>
              <a:buFont typeface="Arial"/>
              <a:buChar char="●"/>
              <a:tabLst>
                <a:tab pos="469265" algn="l"/>
              </a:tabLst>
            </a:pPr>
            <a:r>
              <a:rPr sz="2200" spc="-35" dirty="0">
                <a:solidFill>
                  <a:srgbClr val="3E3E3E"/>
                </a:solidFill>
                <a:latin typeface="Arial Black"/>
                <a:cs typeface="Arial Black"/>
              </a:rPr>
              <a:t>Output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: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It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returns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context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instance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use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for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current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transaction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" y="234644"/>
            <a:ext cx="14020800" cy="17674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444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Chaincode</a:t>
            </a:r>
          </a:p>
        </p:txBody>
      </p:sp>
      <p:sp>
        <p:nvSpPr>
          <p:cNvPr id="4" name="object 4"/>
          <p:cNvSpPr/>
          <p:nvPr/>
        </p:nvSpPr>
        <p:spPr>
          <a:xfrm>
            <a:off x="2070710" y="1604009"/>
            <a:ext cx="12110720" cy="1632585"/>
          </a:xfrm>
          <a:custGeom>
            <a:avLst/>
            <a:gdLst/>
            <a:ahLst/>
            <a:cxnLst/>
            <a:rect l="l" t="t" r="r" b="b"/>
            <a:pathLst>
              <a:path w="12110719" h="1632585">
                <a:moveTo>
                  <a:pt x="0" y="183894"/>
                </a:moveTo>
                <a:lnTo>
                  <a:pt x="6568" y="135008"/>
                </a:lnTo>
                <a:lnTo>
                  <a:pt x="25107" y="91079"/>
                </a:lnTo>
                <a:lnTo>
                  <a:pt x="53861" y="53861"/>
                </a:lnTo>
                <a:lnTo>
                  <a:pt x="91079" y="25107"/>
                </a:lnTo>
                <a:lnTo>
                  <a:pt x="135008" y="6568"/>
                </a:lnTo>
                <a:lnTo>
                  <a:pt x="183894" y="0"/>
                </a:lnTo>
                <a:lnTo>
                  <a:pt x="11926204" y="0"/>
                </a:lnTo>
                <a:lnTo>
                  <a:pt x="11996577" y="13998"/>
                </a:lnTo>
                <a:lnTo>
                  <a:pt x="12056237" y="53861"/>
                </a:lnTo>
                <a:lnTo>
                  <a:pt x="12096101" y="113521"/>
                </a:lnTo>
                <a:lnTo>
                  <a:pt x="12110099" y="183894"/>
                </a:lnTo>
                <a:lnTo>
                  <a:pt x="12110099" y="1448404"/>
                </a:lnTo>
                <a:lnTo>
                  <a:pt x="12103531" y="1497291"/>
                </a:lnTo>
                <a:lnTo>
                  <a:pt x="12084992" y="1541220"/>
                </a:lnTo>
                <a:lnTo>
                  <a:pt x="12056238" y="1578438"/>
                </a:lnTo>
                <a:lnTo>
                  <a:pt x="12019020" y="1607192"/>
                </a:lnTo>
                <a:lnTo>
                  <a:pt x="11975091" y="1625731"/>
                </a:lnTo>
                <a:lnTo>
                  <a:pt x="11926204" y="1632299"/>
                </a:lnTo>
                <a:lnTo>
                  <a:pt x="183894" y="1632299"/>
                </a:lnTo>
                <a:lnTo>
                  <a:pt x="135008" y="1625731"/>
                </a:lnTo>
                <a:lnTo>
                  <a:pt x="91079" y="1607192"/>
                </a:lnTo>
                <a:lnTo>
                  <a:pt x="53861" y="1578438"/>
                </a:lnTo>
                <a:lnTo>
                  <a:pt x="25107" y="1541220"/>
                </a:lnTo>
                <a:lnTo>
                  <a:pt x="6568" y="1497291"/>
                </a:lnTo>
                <a:lnTo>
                  <a:pt x="0" y="1448404"/>
                </a:lnTo>
                <a:lnTo>
                  <a:pt x="0" y="183894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67585" y="1598919"/>
            <a:ext cx="1131697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Chaincode,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also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known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as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Smart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Contract,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Hyperledger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Fabric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software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that implements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network's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business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logic.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It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either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updates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ledger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or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query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data </a:t>
            </a:r>
            <a:r>
              <a:rPr sz="2200" spc="135" dirty="0">
                <a:solidFill>
                  <a:srgbClr val="3E3E3E"/>
                </a:solidFill>
                <a:latin typeface="Arial MT"/>
                <a:cs typeface="Arial MT"/>
              </a:rPr>
              <a:t>from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ledger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at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high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level.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74812" y="3687137"/>
            <a:ext cx="4506595" cy="3102610"/>
            <a:chOff x="5874812" y="3687137"/>
            <a:chExt cx="4506595" cy="3102610"/>
          </a:xfrm>
        </p:grpSpPr>
        <p:sp>
          <p:nvSpPr>
            <p:cNvPr id="7" name="object 7"/>
            <p:cNvSpPr/>
            <p:nvPr/>
          </p:nvSpPr>
          <p:spPr>
            <a:xfrm>
              <a:off x="5879574" y="3691899"/>
              <a:ext cx="4497070" cy="3093085"/>
            </a:xfrm>
            <a:custGeom>
              <a:avLst/>
              <a:gdLst/>
              <a:ahLst/>
              <a:cxnLst/>
              <a:rect l="l" t="t" r="r" b="b"/>
              <a:pathLst>
                <a:path w="4497070" h="3093084">
                  <a:moveTo>
                    <a:pt x="0" y="0"/>
                  </a:moveTo>
                  <a:lnTo>
                    <a:pt x="4496699" y="0"/>
                  </a:lnTo>
                  <a:lnTo>
                    <a:pt x="4496699" y="3092699"/>
                  </a:lnTo>
                  <a:lnTo>
                    <a:pt x="0" y="3092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24F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1712" y="3900474"/>
              <a:ext cx="4112275" cy="267554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3382" y="244242"/>
            <a:ext cx="49460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Contract</a:t>
            </a:r>
            <a:r>
              <a:rPr spc="-165" dirty="0"/>
              <a:t> </a:t>
            </a:r>
            <a:r>
              <a:rPr spc="-240" dirty="0"/>
              <a:t>Package:</a:t>
            </a:r>
            <a:r>
              <a:rPr spc="-165" dirty="0"/>
              <a:t> </a:t>
            </a:r>
            <a:r>
              <a:rPr spc="-114" dirty="0"/>
              <a:t>Interface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9975" y="691250"/>
            <a:ext cx="6616049" cy="3657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02499" y="2542800"/>
            <a:ext cx="10851515" cy="4058920"/>
          </a:xfrm>
          <a:custGeom>
            <a:avLst/>
            <a:gdLst/>
            <a:ahLst/>
            <a:cxnLst/>
            <a:rect l="l" t="t" r="r" b="b"/>
            <a:pathLst>
              <a:path w="10851515" h="4058920">
                <a:moveTo>
                  <a:pt x="0" y="423250"/>
                </a:moveTo>
                <a:lnTo>
                  <a:pt x="2847" y="373890"/>
                </a:lnTo>
                <a:lnTo>
                  <a:pt x="11178" y="326203"/>
                </a:lnTo>
                <a:lnTo>
                  <a:pt x="24674" y="280505"/>
                </a:lnTo>
                <a:lnTo>
                  <a:pt x="43019" y="237115"/>
                </a:lnTo>
                <a:lnTo>
                  <a:pt x="65895" y="196350"/>
                </a:lnTo>
                <a:lnTo>
                  <a:pt x="92983" y="158528"/>
                </a:lnTo>
                <a:lnTo>
                  <a:pt x="123967" y="123967"/>
                </a:lnTo>
                <a:lnTo>
                  <a:pt x="158528" y="92983"/>
                </a:lnTo>
                <a:lnTo>
                  <a:pt x="196350" y="65895"/>
                </a:lnTo>
                <a:lnTo>
                  <a:pt x="237115" y="43019"/>
                </a:lnTo>
                <a:lnTo>
                  <a:pt x="280505" y="24674"/>
                </a:lnTo>
                <a:lnTo>
                  <a:pt x="326203" y="11178"/>
                </a:lnTo>
                <a:lnTo>
                  <a:pt x="373890" y="2847"/>
                </a:lnTo>
                <a:lnTo>
                  <a:pt x="423250" y="0"/>
                </a:lnTo>
                <a:lnTo>
                  <a:pt x="10427749" y="0"/>
                </a:lnTo>
                <a:lnTo>
                  <a:pt x="10475507" y="2701"/>
                </a:lnTo>
                <a:lnTo>
                  <a:pt x="10522288" y="10691"/>
                </a:lnTo>
                <a:lnTo>
                  <a:pt x="10567677" y="23799"/>
                </a:lnTo>
                <a:lnTo>
                  <a:pt x="10611260" y="41851"/>
                </a:lnTo>
                <a:lnTo>
                  <a:pt x="10652623" y="64678"/>
                </a:lnTo>
                <a:lnTo>
                  <a:pt x="10691352" y="92107"/>
                </a:lnTo>
                <a:lnTo>
                  <a:pt x="10727032" y="123967"/>
                </a:lnTo>
                <a:lnTo>
                  <a:pt x="10758892" y="159647"/>
                </a:lnTo>
                <a:lnTo>
                  <a:pt x="10786321" y="198376"/>
                </a:lnTo>
                <a:lnTo>
                  <a:pt x="10809147" y="239739"/>
                </a:lnTo>
                <a:lnTo>
                  <a:pt x="10827200" y="283322"/>
                </a:lnTo>
                <a:lnTo>
                  <a:pt x="10840308" y="328711"/>
                </a:lnTo>
                <a:lnTo>
                  <a:pt x="10848298" y="375492"/>
                </a:lnTo>
                <a:lnTo>
                  <a:pt x="10850999" y="423250"/>
                </a:lnTo>
                <a:lnTo>
                  <a:pt x="10850999" y="3635149"/>
                </a:lnTo>
                <a:lnTo>
                  <a:pt x="10848152" y="3684509"/>
                </a:lnTo>
                <a:lnTo>
                  <a:pt x="10839821" y="3732196"/>
                </a:lnTo>
                <a:lnTo>
                  <a:pt x="10826325" y="3777894"/>
                </a:lnTo>
                <a:lnTo>
                  <a:pt x="10807980" y="3821284"/>
                </a:lnTo>
                <a:lnTo>
                  <a:pt x="10785105" y="3862049"/>
                </a:lnTo>
                <a:lnTo>
                  <a:pt x="10758016" y="3899871"/>
                </a:lnTo>
                <a:lnTo>
                  <a:pt x="10727033" y="3934432"/>
                </a:lnTo>
                <a:lnTo>
                  <a:pt x="10692471" y="3965416"/>
                </a:lnTo>
                <a:lnTo>
                  <a:pt x="10654649" y="3992504"/>
                </a:lnTo>
                <a:lnTo>
                  <a:pt x="10613884" y="4015380"/>
                </a:lnTo>
                <a:lnTo>
                  <a:pt x="10570494" y="4033725"/>
                </a:lnTo>
                <a:lnTo>
                  <a:pt x="10524797" y="4047221"/>
                </a:lnTo>
                <a:lnTo>
                  <a:pt x="10477109" y="4055552"/>
                </a:lnTo>
                <a:lnTo>
                  <a:pt x="10427749" y="4058399"/>
                </a:lnTo>
                <a:lnTo>
                  <a:pt x="423250" y="4058399"/>
                </a:lnTo>
                <a:lnTo>
                  <a:pt x="373890" y="4055552"/>
                </a:lnTo>
                <a:lnTo>
                  <a:pt x="326203" y="4047221"/>
                </a:lnTo>
                <a:lnTo>
                  <a:pt x="280505" y="4033725"/>
                </a:lnTo>
                <a:lnTo>
                  <a:pt x="237115" y="4015380"/>
                </a:lnTo>
                <a:lnTo>
                  <a:pt x="196350" y="3992504"/>
                </a:lnTo>
                <a:lnTo>
                  <a:pt x="158528" y="3965416"/>
                </a:lnTo>
                <a:lnTo>
                  <a:pt x="123967" y="3934432"/>
                </a:lnTo>
                <a:lnTo>
                  <a:pt x="92983" y="3899871"/>
                </a:lnTo>
                <a:lnTo>
                  <a:pt x="65895" y="3862049"/>
                </a:lnTo>
                <a:lnTo>
                  <a:pt x="43019" y="3821284"/>
                </a:lnTo>
                <a:lnTo>
                  <a:pt x="24674" y="3777894"/>
                </a:lnTo>
                <a:lnTo>
                  <a:pt x="11178" y="3732196"/>
                </a:lnTo>
                <a:lnTo>
                  <a:pt x="2847" y="3684509"/>
                </a:lnTo>
                <a:lnTo>
                  <a:pt x="0" y="3635149"/>
                </a:lnTo>
                <a:lnTo>
                  <a:pt x="0" y="423250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94740" y="3368548"/>
            <a:ext cx="10170160" cy="233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200" spc="-120" dirty="0">
                <a:solidFill>
                  <a:srgbClr val="3E3E3E"/>
                </a:solidFill>
                <a:latin typeface="Arial Black"/>
                <a:cs typeface="Arial Black"/>
              </a:rPr>
              <a:t>unknownTransaction()</a:t>
            </a:r>
            <a:r>
              <a:rPr sz="2200" spc="-8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invoked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for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transaction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that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does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 MT"/>
                <a:cs typeface="Arial MT"/>
              </a:rPr>
              <a:t>not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exist.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The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parameters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this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function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are:</a:t>
            </a:r>
            <a:endParaRPr sz="2200">
              <a:latin typeface="Arial MT"/>
              <a:cs typeface="Arial MT"/>
            </a:endParaRPr>
          </a:p>
          <a:p>
            <a:pPr marL="469265" indent="-396875">
              <a:lnSpc>
                <a:spcPct val="100000"/>
              </a:lnSpc>
              <a:spcBef>
                <a:spcPts val="1395"/>
              </a:spcBef>
              <a:buFont typeface="Arial"/>
              <a:buChar char="●"/>
              <a:tabLst>
                <a:tab pos="469265" algn="l"/>
              </a:tabLst>
            </a:pPr>
            <a:r>
              <a:rPr sz="2200" spc="-145" dirty="0">
                <a:solidFill>
                  <a:srgbClr val="3E3E3E"/>
                </a:solidFill>
                <a:latin typeface="Arial Black"/>
                <a:cs typeface="Arial Black"/>
              </a:rPr>
              <a:t>Syntax</a:t>
            </a:r>
            <a:r>
              <a:rPr sz="2200" spc="-145" dirty="0">
                <a:solidFill>
                  <a:srgbClr val="3E3E3E"/>
                </a:solidFill>
                <a:latin typeface="Arial MT"/>
                <a:cs typeface="Arial MT"/>
              </a:rPr>
              <a:t>: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default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void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unknownTransaction(Context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ctx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  <a:p>
            <a:pPr marL="469265" indent="-396875">
              <a:lnSpc>
                <a:spcPct val="100000"/>
              </a:lnSpc>
              <a:spcBef>
                <a:spcPts val="1395"/>
              </a:spcBef>
              <a:buFont typeface="Arial"/>
              <a:buChar char="●"/>
              <a:tabLst>
                <a:tab pos="469265" algn="l"/>
              </a:tabLst>
            </a:pPr>
            <a:r>
              <a:rPr sz="2200" spc="-40" dirty="0">
                <a:solidFill>
                  <a:srgbClr val="3E3E3E"/>
                </a:solidFill>
                <a:latin typeface="Arial Black"/>
                <a:cs typeface="Arial Black"/>
              </a:rPr>
              <a:t>Input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:</a:t>
            </a:r>
            <a:r>
              <a:rPr sz="2200" spc="-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ctx–</a:t>
            </a:r>
            <a:r>
              <a:rPr sz="2200" spc="-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Context</a:t>
            </a:r>
            <a:r>
              <a:rPr sz="2200" spc="-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instance</a:t>
            </a:r>
            <a:endParaRPr sz="2200">
              <a:latin typeface="Arial MT"/>
              <a:cs typeface="Arial MT"/>
            </a:endParaRPr>
          </a:p>
          <a:p>
            <a:pPr marL="469265" indent="-396875">
              <a:lnSpc>
                <a:spcPct val="100000"/>
              </a:lnSpc>
              <a:spcBef>
                <a:spcPts val="1395"/>
              </a:spcBef>
              <a:buFont typeface="Arial"/>
              <a:buChar char="●"/>
              <a:tabLst>
                <a:tab pos="469265" algn="l"/>
              </a:tabLst>
            </a:pPr>
            <a:r>
              <a:rPr sz="2200" spc="-35" dirty="0">
                <a:solidFill>
                  <a:srgbClr val="3E3E3E"/>
                </a:solidFill>
                <a:latin typeface="Arial Black"/>
                <a:cs typeface="Arial Black"/>
              </a:rPr>
              <a:t>Output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: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It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does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 MT"/>
                <a:cs typeface="Arial MT"/>
              </a:rPr>
              <a:t>not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 MT"/>
                <a:cs typeface="Arial MT"/>
              </a:rPr>
              <a:t>return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anything,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rather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throws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exception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513969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Contract</a:t>
            </a:r>
            <a:r>
              <a:rPr spc="-165" dirty="0"/>
              <a:t> </a:t>
            </a:r>
            <a:r>
              <a:rPr spc="-240" dirty="0"/>
              <a:t>Package:</a:t>
            </a:r>
            <a:r>
              <a:rPr spc="-165" dirty="0"/>
              <a:t> </a:t>
            </a:r>
            <a:r>
              <a:rPr spc="-285" dirty="0"/>
              <a:t>Class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0050" y="696600"/>
            <a:ext cx="6040323" cy="3657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671099" y="1220325"/>
            <a:ext cx="12913995" cy="6966584"/>
          </a:xfrm>
          <a:custGeom>
            <a:avLst/>
            <a:gdLst/>
            <a:ahLst/>
            <a:cxnLst/>
            <a:rect l="l" t="t" r="r" b="b"/>
            <a:pathLst>
              <a:path w="12913994" h="6966584">
                <a:moveTo>
                  <a:pt x="0" y="426806"/>
                </a:moveTo>
                <a:lnTo>
                  <a:pt x="2504" y="380301"/>
                </a:lnTo>
                <a:lnTo>
                  <a:pt x="9844" y="335246"/>
                </a:lnTo>
                <a:lnTo>
                  <a:pt x="21758" y="291902"/>
                </a:lnTo>
                <a:lnTo>
                  <a:pt x="37988" y="250530"/>
                </a:lnTo>
                <a:lnTo>
                  <a:pt x="58271" y="211389"/>
                </a:lnTo>
                <a:lnTo>
                  <a:pt x="82348" y="174740"/>
                </a:lnTo>
                <a:lnTo>
                  <a:pt x="109959" y="140843"/>
                </a:lnTo>
                <a:lnTo>
                  <a:pt x="140843" y="109959"/>
                </a:lnTo>
                <a:lnTo>
                  <a:pt x="174740" y="82348"/>
                </a:lnTo>
                <a:lnTo>
                  <a:pt x="211389" y="58271"/>
                </a:lnTo>
                <a:lnTo>
                  <a:pt x="250530" y="37988"/>
                </a:lnTo>
                <a:lnTo>
                  <a:pt x="291902" y="21758"/>
                </a:lnTo>
                <a:lnTo>
                  <a:pt x="335246" y="9844"/>
                </a:lnTo>
                <a:lnTo>
                  <a:pt x="380301" y="2504"/>
                </a:lnTo>
                <a:lnTo>
                  <a:pt x="426806" y="0"/>
                </a:lnTo>
                <a:lnTo>
                  <a:pt x="12486992" y="0"/>
                </a:lnTo>
                <a:lnTo>
                  <a:pt x="12535151" y="2724"/>
                </a:lnTo>
                <a:lnTo>
                  <a:pt x="12582325" y="10781"/>
                </a:lnTo>
                <a:lnTo>
                  <a:pt x="12628095" y="23999"/>
                </a:lnTo>
                <a:lnTo>
                  <a:pt x="12672045" y="42203"/>
                </a:lnTo>
                <a:lnTo>
                  <a:pt x="12713755" y="65221"/>
                </a:lnTo>
                <a:lnTo>
                  <a:pt x="12752810" y="92881"/>
                </a:lnTo>
                <a:lnTo>
                  <a:pt x="12788789" y="125008"/>
                </a:lnTo>
                <a:lnTo>
                  <a:pt x="12820917" y="160988"/>
                </a:lnTo>
                <a:lnTo>
                  <a:pt x="12848577" y="200043"/>
                </a:lnTo>
                <a:lnTo>
                  <a:pt x="12871595" y="241753"/>
                </a:lnTo>
                <a:lnTo>
                  <a:pt x="12889800" y="285703"/>
                </a:lnTo>
                <a:lnTo>
                  <a:pt x="12903018" y="331473"/>
                </a:lnTo>
                <a:lnTo>
                  <a:pt x="12911075" y="378647"/>
                </a:lnTo>
                <a:lnTo>
                  <a:pt x="12913799" y="426806"/>
                </a:lnTo>
                <a:lnTo>
                  <a:pt x="12913799" y="6539192"/>
                </a:lnTo>
                <a:lnTo>
                  <a:pt x="12911295" y="6585698"/>
                </a:lnTo>
                <a:lnTo>
                  <a:pt x="12903955" y="6630753"/>
                </a:lnTo>
                <a:lnTo>
                  <a:pt x="12892040" y="6674097"/>
                </a:lnTo>
                <a:lnTo>
                  <a:pt x="12875811" y="6715469"/>
                </a:lnTo>
                <a:lnTo>
                  <a:pt x="12855528" y="6754610"/>
                </a:lnTo>
                <a:lnTo>
                  <a:pt x="12831450" y="6791259"/>
                </a:lnTo>
                <a:lnTo>
                  <a:pt x="12803839" y="6825156"/>
                </a:lnTo>
                <a:lnTo>
                  <a:pt x="12772955" y="6856040"/>
                </a:lnTo>
                <a:lnTo>
                  <a:pt x="12739059" y="6883651"/>
                </a:lnTo>
                <a:lnTo>
                  <a:pt x="12702410" y="6907728"/>
                </a:lnTo>
                <a:lnTo>
                  <a:pt x="12663268" y="6928011"/>
                </a:lnTo>
                <a:lnTo>
                  <a:pt x="12621896" y="6944241"/>
                </a:lnTo>
                <a:lnTo>
                  <a:pt x="12578552" y="6956155"/>
                </a:lnTo>
                <a:lnTo>
                  <a:pt x="12533497" y="6963495"/>
                </a:lnTo>
                <a:lnTo>
                  <a:pt x="12486992" y="6965999"/>
                </a:lnTo>
                <a:lnTo>
                  <a:pt x="426806" y="6965999"/>
                </a:lnTo>
                <a:lnTo>
                  <a:pt x="380301" y="6963495"/>
                </a:lnTo>
                <a:lnTo>
                  <a:pt x="335246" y="6956155"/>
                </a:lnTo>
                <a:lnTo>
                  <a:pt x="291902" y="6944241"/>
                </a:lnTo>
                <a:lnTo>
                  <a:pt x="250530" y="6928011"/>
                </a:lnTo>
                <a:lnTo>
                  <a:pt x="211389" y="6907728"/>
                </a:lnTo>
                <a:lnTo>
                  <a:pt x="174740" y="6883651"/>
                </a:lnTo>
                <a:lnTo>
                  <a:pt x="140843" y="6856040"/>
                </a:lnTo>
                <a:lnTo>
                  <a:pt x="109959" y="6825156"/>
                </a:lnTo>
                <a:lnTo>
                  <a:pt x="82348" y="6791259"/>
                </a:lnTo>
                <a:lnTo>
                  <a:pt x="58271" y="6754610"/>
                </a:lnTo>
                <a:lnTo>
                  <a:pt x="37988" y="6715469"/>
                </a:lnTo>
                <a:lnTo>
                  <a:pt x="21758" y="6674097"/>
                </a:lnTo>
                <a:lnTo>
                  <a:pt x="9844" y="6630753"/>
                </a:lnTo>
                <a:lnTo>
                  <a:pt x="2504" y="6585698"/>
                </a:lnTo>
                <a:lnTo>
                  <a:pt x="0" y="6539192"/>
                </a:lnTo>
                <a:lnTo>
                  <a:pt x="0" y="426806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9003" y="1513085"/>
            <a:ext cx="12082145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999"/>
              </a:lnSpc>
              <a:spcBef>
                <a:spcPts val="1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Context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one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most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 MT"/>
                <a:cs typeface="Arial MT"/>
              </a:rPr>
              <a:t>important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classes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that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every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needs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use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as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 MT"/>
                <a:cs typeface="Arial MT"/>
              </a:rPr>
              <a:t>it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provides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transaction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context.</a:t>
            </a:r>
            <a:endParaRPr sz="2200">
              <a:latin typeface="Arial MT"/>
              <a:cs typeface="Arial MT"/>
            </a:endParaRPr>
          </a:p>
          <a:p>
            <a:pPr marL="409575" indent="-396875">
              <a:lnSpc>
                <a:spcPct val="100000"/>
              </a:lnSpc>
              <a:spcBef>
                <a:spcPts val="1395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This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provides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an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65" dirty="0">
                <a:solidFill>
                  <a:srgbClr val="3E3E3E"/>
                </a:solidFill>
                <a:latin typeface="Arial MT"/>
                <a:cs typeface="Arial MT"/>
              </a:rPr>
              <a:t>API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read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current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state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by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adding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Black"/>
                <a:cs typeface="Arial Black"/>
              </a:rPr>
              <a:t>getStub()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9003" y="2974092"/>
            <a:ext cx="9085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687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If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an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application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wants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add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features, </a:t>
            </a:r>
            <a:r>
              <a:rPr sz="2200" spc="110" dirty="0">
                <a:solidFill>
                  <a:srgbClr val="3E3E3E"/>
                </a:solidFill>
                <a:latin typeface="Arial MT"/>
                <a:cs typeface="Arial MT"/>
              </a:rPr>
              <a:t>it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can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build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its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own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version.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82377" y="2997968"/>
            <a:ext cx="2618105" cy="335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All</a:t>
            </a:r>
            <a:r>
              <a:rPr sz="2200" spc="-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subclasses</a:t>
            </a:r>
            <a:r>
              <a:rPr sz="2200" spc="-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MUST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39032" y="3383540"/>
            <a:ext cx="3221355" cy="335280"/>
          </a:xfrm>
          <a:custGeom>
            <a:avLst/>
            <a:gdLst/>
            <a:ahLst/>
            <a:cxnLst/>
            <a:rect l="l" t="t" r="r" b="b"/>
            <a:pathLst>
              <a:path w="3221354" h="335279">
                <a:moveTo>
                  <a:pt x="3221124" y="335280"/>
                </a:moveTo>
                <a:lnTo>
                  <a:pt x="0" y="335280"/>
                </a:lnTo>
                <a:lnTo>
                  <a:pt x="0" y="0"/>
                </a:lnTo>
                <a:lnTo>
                  <a:pt x="3221124" y="0"/>
                </a:lnTo>
                <a:lnTo>
                  <a:pt x="3221124" y="335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29003" y="3182373"/>
            <a:ext cx="5925820" cy="463867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495"/>
              </a:spcBef>
            </a:pP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implement</a:t>
            </a:r>
            <a:r>
              <a:rPr sz="2200" spc="-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constructor.</a:t>
            </a:r>
            <a:endParaRPr sz="2200">
              <a:latin typeface="Arial MT"/>
              <a:cs typeface="Arial MT"/>
            </a:endParaRPr>
          </a:p>
          <a:p>
            <a:pPr marL="409575" indent="-396875">
              <a:lnSpc>
                <a:spcPct val="100000"/>
              </a:lnSpc>
              <a:spcBef>
                <a:spcPts val="1395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Example:</a:t>
            </a:r>
            <a:endParaRPr sz="2200">
              <a:latin typeface="Arial MT"/>
              <a:cs typeface="Arial MT"/>
            </a:endParaRPr>
          </a:p>
          <a:p>
            <a:pPr marL="485775">
              <a:lnSpc>
                <a:spcPct val="100000"/>
              </a:lnSpc>
              <a:spcBef>
                <a:spcPts val="1395"/>
              </a:spcBef>
            </a:pP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public</a:t>
            </a:r>
            <a:r>
              <a:rPr sz="2200" i="1" spc="-11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40" dirty="0">
                <a:solidFill>
                  <a:srgbClr val="3E3E3E"/>
                </a:solidFill>
                <a:latin typeface="Trebuchet MS"/>
                <a:cs typeface="Trebuchet MS"/>
              </a:rPr>
              <a:t>SampleContext</a:t>
            </a:r>
            <a:r>
              <a:rPr sz="2200" i="1" spc="-11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extends</a:t>
            </a:r>
            <a:r>
              <a:rPr sz="2200" i="1" spc="-10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Context</a:t>
            </a:r>
            <a:endParaRPr sz="2200">
              <a:latin typeface="Trebuchet MS"/>
              <a:cs typeface="Trebuchet MS"/>
            </a:endParaRPr>
          </a:p>
          <a:p>
            <a:pPr marL="485775">
              <a:lnSpc>
                <a:spcPct val="100000"/>
              </a:lnSpc>
              <a:spcBef>
                <a:spcPts val="1400"/>
              </a:spcBef>
            </a:pP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{</a:t>
            </a:r>
            <a:endParaRPr sz="2200">
              <a:latin typeface="Trebuchet MS"/>
              <a:cs typeface="Trebuchet MS"/>
            </a:endParaRPr>
          </a:p>
          <a:p>
            <a:pPr marL="630555">
              <a:lnSpc>
                <a:spcPct val="100000"/>
              </a:lnSpc>
              <a:spcBef>
                <a:spcPts val="1395"/>
              </a:spcBef>
            </a:pP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public</a:t>
            </a: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SampleContext(ChaincodeStub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stub)</a:t>
            </a:r>
            <a:endParaRPr sz="2200">
              <a:latin typeface="Trebuchet MS"/>
              <a:cs typeface="Trebuchet MS"/>
            </a:endParaRPr>
          </a:p>
          <a:p>
            <a:pPr marL="630555">
              <a:lnSpc>
                <a:spcPct val="100000"/>
              </a:lnSpc>
              <a:spcBef>
                <a:spcPts val="1395"/>
              </a:spcBef>
            </a:pP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{</a:t>
            </a:r>
            <a:endParaRPr sz="2200">
              <a:latin typeface="Trebuchet MS"/>
              <a:cs typeface="Trebuchet MS"/>
            </a:endParaRPr>
          </a:p>
          <a:p>
            <a:pPr marL="775335">
              <a:lnSpc>
                <a:spcPct val="100000"/>
              </a:lnSpc>
              <a:spcBef>
                <a:spcPts val="1395"/>
              </a:spcBef>
            </a:pP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super(stub);</a:t>
            </a:r>
            <a:endParaRPr sz="2200">
              <a:latin typeface="Trebuchet MS"/>
              <a:cs typeface="Trebuchet MS"/>
            </a:endParaRPr>
          </a:p>
          <a:p>
            <a:pPr marL="630555">
              <a:lnSpc>
                <a:spcPct val="100000"/>
              </a:lnSpc>
              <a:spcBef>
                <a:spcPts val="1395"/>
              </a:spcBef>
            </a:pP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  <a:p>
            <a:pPr marL="459105">
              <a:lnSpc>
                <a:spcPct val="100000"/>
              </a:lnSpc>
              <a:spcBef>
                <a:spcPts val="1395"/>
              </a:spcBef>
            </a:pP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601853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Shim</a:t>
            </a:r>
            <a:r>
              <a:rPr spc="-200" dirty="0"/>
              <a:t> </a:t>
            </a:r>
            <a:r>
              <a:rPr spc="-265" dirty="0"/>
              <a:t>Package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4850" y="682075"/>
            <a:ext cx="4139824" cy="3657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167177" y="2711393"/>
            <a:ext cx="6544309" cy="2842895"/>
            <a:chOff x="3167177" y="2711393"/>
            <a:chExt cx="6544309" cy="2842895"/>
          </a:xfrm>
        </p:grpSpPr>
        <p:sp>
          <p:nvSpPr>
            <p:cNvPr id="5" name="object 5"/>
            <p:cNvSpPr/>
            <p:nvPr/>
          </p:nvSpPr>
          <p:spPr>
            <a:xfrm>
              <a:off x="7725256" y="2720918"/>
              <a:ext cx="1976755" cy="988060"/>
            </a:xfrm>
            <a:custGeom>
              <a:avLst/>
              <a:gdLst/>
              <a:ahLst/>
              <a:cxnLst/>
              <a:rect l="l" t="t" r="r" b="b"/>
              <a:pathLst>
                <a:path w="1976754" h="988060">
                  <a:moveTo>
                    <a:pt x="1710145" y="987712"/>
                  </a:moveTo>
                  <a:lnTo>
                    <a:pt x="266178" y="987712"/>
                  </a:lnTo>
                  <a:lnTo>
                    <a:pt x="218332" y="983424"/>
                  </a:lnTo>
                  <a:lnTo>
                    <a:pt x="173300" y="971060"/>
                  </a:lnTo>
                  <a:lnTo>
                    <a:pt x="131833" y="951371"/>
                  </a:lnTo>
                  <a:lnTo>
                    <a:pt x="94683" y="925111"/>
                  </a:lnTo>
                  <a:lnTo>
                    <a:pt x="62602" y="893029"/>
                  </a:lnTo>
                  <a:lnTo>
                    <a:pt x="36341" y="855879"/>
                  </a:lnTo>
                  <a:lnTo>
                    <a:pt x="16652" y="814412"/>
                  </a:lnTo>
                  <a:lnTo>
                    <a:pt x="4288" y="769380"/>
                  </a:lnTo>
                  <a:lnTo>
                    <a:pt x="0" y="721533"/>
                  </a:lnTo>
                  <a:lnTo>
                    <a:pt x="0" y="266178"/>
                  </a:lnTo>
                  <a:lnTo>
                    <a:pt x="4288" y="218332"/>
                  </a:lnTo>
                  <a:lnTo>
                    <a:pt x="16652" y="173300"/>
                  </a:lnTo>
                  <a:lnTo>
                    <a:pt x="36341" y="131833"/>
                  </a:lnTo>
                  <a:lnTo>
                    <a:pt x="62602" y="94683"/>
                  </a:lnTo>
                  <a:lnTo>
                    <a:pt x="94683" y="62601"/>
                  </a:lnTo>
                  <a:lnTo>
                    <a:pt x="131833" y="36341"/>
                  </a:lnTo>
                  <a:lnTo>
                    <a:pt x="173300" y="16652"/>
                  </a:lnTo>
                  <a:lnTo>
                    <a:pt x="218332" y="4288"/>
                  </a:lnTo>
                  <a:lnTo>
                    <a:pt x="266178" y="0"/>
                  </a:lnTo>
                  <a:lnTo>
                    <a:pt x="1710145" y="0"/>
                  </a:lnTo>
                  <a:lnTo>
                    <a:pt x="1762316" y="5161"/>
                  </a:lnTo>
                  <a:lnTo>
                    <a:pt x="1812007" y="20261"/>
                  </a:lnTo>
                  <a:lnTo>
                    <a:pt x="1857821" y="44721"/>
                  </a:lnTo>
                  <a:lnTo>
                    <a:pt x="1898361" y="77961"/>
                  </a:lnTo>
                  <a:lnTo>
                    <a:pt x="1931602" y="118502"/>
                  </a:lnTo>
                  <a:lnTo>
                    <a:pt x="1956062" y="164316"/>
                  </a:lnTo>
                  <a:lnTo>
                    <a:pt x="1971162" y="214007"/>
                  </a:lnTo>
                  <a:lnTo>
                    <a:pt x="1976324" y="266178"/>
                  </a:lnTo>
                  <a:lnTo>
                    <a:pt x="1976324" y="721533"/>
                  </a:lnTo>
                  <a:lnTo>
                    <a:pt x="1972035" y="769380"/>
                  </a:lnTo>
                  <a:lnTo>
                    <a:pt x="1959671" y="814412"/>
                  </a:lnTo>
                  <a:lnTo>
                    <a:pt x="1939982" y="855879"/>
                  </a:lnTo>
                  <a:lnTo>
                    <a:pt x="1913722" y="893029"/>
                  </a:lnTo>
                  <a:lnTo>
                    <a:pt x="1881640" y="925111"/>
                  </a:lnTo>
                  <a:lnTo>
                    <a:pt x="1844490" y="951371"/>
                  </a:lnTo>
                  <a:lnTo>
                    <a:pt x="1803023" y="971060"/>
                  </a:lnTo>
                  <a:lnTo>
                    <a:pt x="1757991" y="983424"/>
                  </a:lnTo>
                  <a:lnTo>
                    <a:pt x="1710145" y="987712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25256" y="2720918"/>
              <a:ext cx="1976755" cy="988060"/>
            </a:xfrm>
            <a:custGeom>
              <a:avLst/>
              <a:gdLst/>
              <a:ahLst/>
              <a:cxnLst/>
              <a:rect l="l" t="t" r="r" b="b"/>
              <a:pathLst>
                <a:path w="1976754" h="988060">
                  <a:moveTo>
                    <a:pt x="0" y="266178"/>
                  </a:moveTo>
                  <a:lnTo>
                    <a:pt x="4288" y="218332"/>
                  </a:lnTo>
                  <a:lnTo>
                    <a:pt x="16652" y="173300"/>
                  </a:lnTo>
                  <a:lnTo>
                    <a:pt x="36341" y="131833"/>
                  </a:lnTo>
                  <a:lnTo>
                    <a:pt x="62602" y="94683"/>
                  </a:lnTo>
                  <a:lnTo>
                    <a:pt x="94683" y="62601"/>
                  </a:lnTo>
                  <a:lnTo>
                    <a:pt x="131833" y="36341"/>
                  </a:lnTo>
                  <a:lnTo>
                    <a:pt x="173300" y="16652"/>
                  </a:lnTo>
                  <a:lnTo>
                    <a:pt x="218332" y="4288"/>
                  </a:lnTo>
                  <a:lnTo>
                    <a:pt x="266178" y="0"/>
                  </a:lnTo>
                  <a:lnTo>
                    <a:pt x="1710145" y="0"/>
                  </a:lnTo>
                  <a:lnTo>
                    <a:pt x="1762316" y="5161"/>
                  </a:lnTo>
                  <a:lnTo>
                    <a:pt x="1812007" y="20261"/>
                  </a:lnTo>
                  <a:lnTo>
                    <a:pt x="1857821" y="44721"/>
                  </a:lnTo>
                  <a:lnTo>
                    <a:pt x="1898361" y="77961"/>
                  </a:lnTo>
                  <a:lnTo>
                    <a:pt x="1931602" y="118502"/>
                  </a:lnTo>
                  <a:lnTo>
                    <a:pt x="1956062" y="164316"/>
                  </a:lnTo>
                  <a:lnTo>
                    <a:pt x="1971162" y="214007"/>
                  </a:lnTo>
                  <a:lnTo>
                    <a:pt x="1976324" y="266178"/>
                  </a:lnTo>
                  <a:lnTo>
                    <a:pt x="1976324" y="721533"/>
                  </a:lnTo>
                  <a:lnTo>
                    <a:pt x="1972035" y="769380"/>
                  </a:lnTo>
                  <a:lnTo>
                    <a:pt x="1959671" y="814412"/>
                  </a:lnTo>
                  <a:lnTo>
                    <a:pt x="1939982" y="855879"/>
                  </a:lnTo>
                  <a:lnTo>
                    <a:pt x="1913722" y="893029"/>
                  </a:lnTo>
                  <a:lnTo>
                    <a:pt x="1881640" y="925111"/>
                  </a:lnTo>
                  <a:lnTo>
                    <a:pt x="1844490" y="951371"/>
                  </a:lnTo>
                  <a:lnTo>
                    <a:pt x="1803023" y="971060"/>
                  </a:lnTo>
                  <a:lnTo>
                    <a:pt x="1757991" y="983424"/>
                  </a:lnTo>
                  <a:lnTo>
                    <a:pt x="1710145" y="987712"/>
                  </a:lnTo>
                  <a:lnTo>
                    <a:pt x="266178" y="987712"/>
                  </a:lnTo>
                  <a:lnTo>
                    <a:pt x="218332" y="983424"/>
                  </a:lnTo>
                  <a:lnTo>
                    <a:pt x="173300" y="971060"/>
                  </a:lnTo>
                  <a:lnTo>
                    <a:pt x="131833" y="951371"/>
                  </a:lnTo>
                  <a:lnTo>
                    <a:pt x="94683" y="925111"/>
                  </a:lnTo>
                  <a:lnTo>
                    <a:pt x="62602" y="893029"/>
                  </a:lnTo>
                  <a:lnTo>
                    <a:pt x="36341" y="855879"/>
                  </a:lnTo>
                  <a:lnTo>
                    <a:pt x="16652" y="814412"/>
                  </a:lnTo>
                  <a:lnTo>
                    <a:pt x="4288" y="769380"/>
                  </a:lnTo>
                  <a:lnTo>
                    <a:pt x="0" y="721533"/>
                  </a:lnTo>
                  <a:lnTo>
                    <a:pt x="0" y="266178"/>
                  </a:lnTo>
                  <a:close/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76702" y="4556723"/>
              <a:ext cx="1976755" cy="988060"/>
            </a:xfrm>
            <a:custGeom>
              <a:avLst/>
              <a:gdLst/>
              <a:ahLst/>
              <a:cxnLst/>
              <a:rect l="l" t="t" r="r" b="b"/>
              <a:pathLst>
                <a:path w="1976754" h="988060">
                  <a:moveTo>
                    <a:pt x="1710145" y="987712"/>
                  </a:moveTo>
                  <a:lnTo>
                    <a:pt x="266178" y="987712"/>
                  </a:lnTo>
                  <a:lnTo>
                    <a:pt x="218332" y="983424"/>
                  </a:lnTo>
                  <a:lnTo>
                    <a:pt x="173300" y="971060"/>
                  </a:lnTo>
                  <a:lnTo>
                    <a:pt x="131833" y="951371"/>
                  </a:lnTo>
                  <a:lnTo>
                    <a:pt x="94683" y="925111"/>
                  </a:lnTo>
                  <a:lnTo>
                    <a:pt x="62601" y="893029"/>
                  </a:lnTo>
                  <a:lnTo>
                    <a:pt x="36341" y="855879"/>
                  </a:lnTo>
                  <a:lnTo>
                    <a:pt x="16652" y="814412"/>
                  </a:lnTo>
                  <a:lnTo>
                    <a:pt x="4288" y="769380"/>
                  </a:lnTo>
                  <a:lnTo>
                    <a:pt x="0" y="721534"/>
                  </a:lnTo>
                  <a:lnTo>
                    <a:pt x="0" y="266178"/>
                  </a:lnTo>
                  <a:lnTo>
                    <a:pt x="4288" y="218332"/>
                  </a:lnTo>
                  <a:lnTo>
                    <a:pt x="16652" y="173300"/>
                  </a:lnTo>
                  <a:lnTo>
                    <a:pt x="36341" y="131833"/>
                  </a:lnTo>
                  <a:lnTo>
                    <a:pt x="62601" y="94683"/>
                  </a:lnTo>
                  <a:lnTo>
                    <a:pt x="94683" y="62601"/>
                  </a:lnTo>
                  <a:lnTo>
                    <a:pt x="131833" y="36341"/>
                  </a:lnTo>
                  <a:lnTo>
                    <a:pt x="173300" y="16652"/>
                  </a:lnTo>
                  <a:lnTo>
                    <a:pt x="218332" y="4288"/>
                  </a:lnTo>
                  <a:lnTo>
                    <a:pt x="266178" y="0"/>
                  </a:lnTo>
                  <a:lnTo>
                    <a:pt x="1710145" y="0"/>
                  </a:lnTo>
                  <a:lnTo>
                    <a:pt x="1762316" y="5161"/>
                  </a:lnTo>
                  <a:lnTo>
                    <a:pt x="1812007" y="20261"/>
                  </a:lnTo>
                  <a:lnTo>
                    <a:pt x="1857821" y="44721"/>
                  </a:lnTo>
                  <a:lnTo>
                    <a:pt x="1898361" y="77962"/>
                  </a:lnTo>
                  <a:lnTo>
                    <a:pt x="1931602" y="118502"/>
                  </a:lnTo>
                  <a:lnTo>
                    <a:pt x="1956062" y="164316"/>
                  </a:lnTo>
                  <a:lnTo>
                    <a:pt x="1971161" y="214007"/>
                  </a:lnTo>
                  <a:lnTo>
                    <a:pt x="1976323" y="266178"/>
                  </a:lnTo>
                  <a:lnTo>
                    <a:pt x="1976323" y="721534"/>
                  </a:lnTo>
                  <a:lnTo>
                    <a:pt x="1972035" y="769380"/>
                  </a:lnTo>
                  <a:lnTo>
                    <a:pt x="1959670" y="814412"/>
                  </a:lnTo>
                  <a:lnTo>
                    <a:pt x="1939982" y="855879"/>
                  </a:lnTo>
                  <a:lnTo>
                    <a:pt x="1913721" y="893029"/>
                  </a:lnTo>
                  <a:lnTo>
                    <a:pt x="1881640" y="925111"/>
                  </a:lnTo>
                  <a:lnTo>
                    <a:pt x="1844490" y="951371"/>
                  </a:lnTo>
                  <a:lnTo>
                    <a:pt x="1803023" y="971060"/>
                  </a:lnTo>
                  <a:lnTo>
                    <a:pt x="1757991" y="983424"/>
                  </a:lnTo>
                  <a:lnTo>
                    <a:pt x="1710145" y="987712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76702" y="4556723"/>
              <a:ext cx="1976755" cy="988060"/>
            </a:xfrm>
            <a:custGeom>
              <a:avLst/>
              <a:gdLst/>
              <a:ahLst/>
              <a:cxnLst/>
              <a:rect l="l" t="t" r="r" b="b"/>
              <a:pathLst>
                <a:path w="1976754" h="988060">
                  <a:moveTo>
                    <a:pt x="0" y="266178"/>
                  </a:moveTo>
                  <a:lnTo>
                    <a:pt x="4288" y="218332"/>
                  </a:lnTo>
                  <a:lnTo>
                    <a:pt x="16652" y="173300"/>
                  </a:lnTo>
                  <a:lnTo>
                    <a:pt x="36341" y="131833"/>
                  </a:lnTo>
                  <a:lnTo>
                    <a:pt x="62601" y="94683"/>
                  </a:lnTo>
                  <a:lnTo>
                    <a:pt x="94683" y="62601"/>
                  </a:lnTo>
                  <a:lnTo>
                    <a:pt x="131833" y="36341"/>
                  </a:lnTo>
                  <a:lnTo>
                    <a:pt x="173300" y="16652"/>
                  </a:lnTo>
                  <a:lnTo>
                    <a:pt x="218332" y="4288"/>
                  </a:lnTo>
                  <a:lnTo>
                    <a:pt x="266178" y="0"/>
                  </a:lnTo>
                  <a:lnTo>
                    <a:pt x="1710145" y="0"/>
                  </a:lnTo>
                  <a:lnTo>
                    <a:pt x="1762316" y="5161"/>
                  </a:lnTo>
                  <a:lnTo>
                    <a:pt x="1812007" y="20261"/>
                  </a:lnTo>
                  <a:lnTo>
                    <a:pt x="1857821" y="44721"/>
                  </a:lnTo>
                  <a:lnTo>
                    <a:pt x="1898361" y="77962"/>
                  </a:lnTo>
                  <a:lnTo>
                    <a:pt x="1931602" y="118502"/>
                  </a:lnTo>
                  <a:lnTo>
                    <a:pt x="1956062" y="164316"/>
                  </a:lnTo>
                  <a:lnTo>
                    <a:pt x="1971161" y="214007"/>
                  </a:lnTo>
                  <a:lnTo>
                    <a:pt x="1976323" y="266178"/>
                  </a:lnTo>
                  <a:lnTo>
                    <a:pt x="1976323" y="721534"/>
                  </a:lnTo>
                  <a:lnTo>
                    <a:pt x="1972035" y="769380"/>
                  </a:lnTo>
                  <a:lnTo>
                    <a:pt x="1959670" y="814412"/>
                  </a:lnTo>
                  <a:lnTo>
                    <a:pt x="1939982" y="855879"/>
                  </a:lnTo>
                  <a:lnTo>
                    <a:pt x="1913721" y="893029"/>
                  </a:lnTo>
                  <a:lnTo>
                    <a:pt x="1881640" y="925111"/>
                  </a:lnTo>
                  <a:lnTo>
                    <a:pt x="1844490" y="951371"/>
                  </a:lnTo>
                  <a:lnTo>
                    <a:pt x="1803023" y="971060"/>
                  </a:lnTo>
                  <a:lnTo>
                    <a:pt x="1757991" y="983424"/>
                  </a:lnTo>
                  <a:lnTo>
                    <a:pt x="1710145" y="987712"/>
                  </a:lnTo>
                  <a:lnTo>
                    <a:pt x="266178" y="987712"/>
                  </a:lnTo>
                  <a:lnTo>
                    <a:pt x="218332" y="983424"/>
                  </a:lnTo>
                  <a:lnTo>
                    <a:pt x="173300" y="971060"/>
                  </a:lnTo>
                  <a:lnTo>
                    <a:pt x="131833" y="951371"/>
                  </a:lnTo>
                  <a:lnTo>
                    <a:pt x="94683" y="925111"/>
                  </a:lnTo>
                  <a:lnTo>
                    <a:pt x="62601" y="893029"/>
                  </a:lnTo>
                  <a:lnTo>
                    <a:pt x="36341" y="855879"/>
                  </a:lnTo>
                  <a:lnTo>
                    <a:pt x="16652" y="814412"/>
                  </a:lnTo>
                  <a:lnTo>
                    <a:pt x="4288" y="769380"/>
                  </a:lnTo>
                  <a:lnTo>
                    <a:pt x="0" y="721534"/>
                  </a:lnTo>
                  <a:lnTo>
                    <a:pt x="0" y="266178"/>
                  </a:lnTo>
                  <a:close/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14759" y="4859064"/>
            <a:ext cx="12985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5" dirty="0">
                <a:solidFill>
                  <a:srgbClr val="3E3E3E"/>
                </a:solidFill>
                <a:latin typeface="Arial Black"/>
                <a:cs typeface="Arial Black"/>
              </a:rPr>
              <a:t>Interface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15731" y="4547198"/>
            <a:ext cx="1995805" cy="1007110"/>
            <a:chOff x="7715731" y="4547198"/>
            <a:chExt cx="1995805" cy="1007110"/>
          </a:xfrm>
        </p:grpSpPr>
        <p:sp>
          <p:nvSpPr>
            <p:cNvPr id="11" name="object 11"/>
            <p:cNvSpPr/>
            <p:nvPr/>
          </p:nvSpPr>
          <p:spPr>
            <a:xfrm>
              <a:off x="7725256" y="4556723"/>
              <a:ext cx="1976755" cy="988060"/>
            </a:xfrm>
            <a:custGeom>
              <a:avLst/>
              <a:gdLst/>
              <a:ahLst/>
              <a:cxnLst/>
              <a:rect l="l" t="t" r="r" b="b"/>
              <a:pathLst>
                <a:path w="1976754" h="988060">
                  <a:moveTo>
                    <a:pt x="1710145" y="987712"/>
                  </a:moveTo>
                  <a:lnTo>
                    <a:pt x="266178" y="987712"/>
                  </a:lnTo>
                  <a:lnTo>
                    <a:pt x="218332" y="983424"/>
                  </a:lnTo>
                  <a:lnTo>
                    <a:pt x="173300" y="971060"/>
                  </a:lnTo>
                  <a:lnTo>
                    <a:pt x="131833" y="951371"/>
                  </a:lnTo>
                  <a:lnTo>
                    <a:pt x="94683" y="925111"/>
                  </a:lnTo>
                  <a:lnTo>
                    <a:pt x="62602" y="893029"/>
                  </a:lnTo>
                  <a:lnTo>
                    <a:pt x="36341" y="855879"/>
                  </a:lnTo>
                  <a:lnTo>
                    <a:pt x="16652" y="814412"/>
                  </a:lnTo>
                  <a:lnTo>
                    <a:pt x="4288" y="769380"/>
                  </a:lnTo>
                  <a:lnTo>
                    <a:pt x="0" y="721534"/>
                  </a:lnTo>
                  <a:lnTo>
                    <a:pt x="0" y="266178"/>
                  </a:lnTo>
                  <a:lnTo>
                    <a:pt x="4288" y="218332"/>
                  </a:lnTo>
                  <a:lnTo>
                    <a:pt x="16652" y="173300"/>
                  </a:lnTo>
                  <a:lnTo>
                    <a:pt x="36341" y="131833"/>
                  </a:lnTo>
                  <a:lnTo>
                    <a:pt x="62602" y="94683"/>
                  </a:lnTo>
                  <a:lnTo>
                    <a:pt x="94683" y="62601"/>
                  </a:lnTo>
                  <a:lnTo>
                    <a:pt x="131833" y="36341"/>
                  </a:lnTo>
                  <a:lnTo>
                    <a:pt x="173300" y="16652"/>
                  </a:lnTo>
                  <a:lnTo>
                    <a:pt x="218332" y="4288"/>
                  </a:lnTo>
                  <a:lnTo>
                    <a:pt x="266178" y="0"/>
                  </a:lnTo>
                  <a:lnTo>
                    <a:pt x="1710145" y="0"/>
                  </a:lnTo>
                  <a:lnTo>
                    <a:pt x="1762316" y="5161"/>
                  </a:lnTo>
                  <a:lnTo>
                    <a:pt x="1812007" y="20261"/>
                  </a:lnTo>
                  <a:lnTo>
                    <a:pt x="1857821" y="44721"/>
                  </a:lnTo>
                  <a:lnTo>
                    <a:pt x="1898361" y="77962"/>
                  </a:lnTo>
                  <a:lnTo>
                    <a:pt x="1931602" y="118502"/>
                  </a:lnTo>
                  <a:lnTo>
                    <a:pt x="1956062" y="164316"/>
                  </a:lnTo>
                  <a:lnTo>
                    <a:pt x="1971162" y="214007"/>
                  </a:lnTo>
                  <a:lnTo>
                    <a:pt x="1976324" y="266178"/>
                  </a:lnTo>
                  <a:lnTo>
                    <a:pt x="1976324" y="721534"/>
                  </a:lnTo>
                  <a:lnTo>
                    <a:pt x="1972035" y="769380"/>
                  </a:lnTo>
                  <a:lnTo>
                    <a:pt x="1959671" y="814412"/>
                  </a:lnTo>
                  <a:lnTo>
                    <a:pt x="1939982" y="855879"/>
                  </a:lnTo>
                  <a:lnTo>
                    <a:pt x="1913722" y="893029"/>
                  </a:lnTo>
                  <a:lnTo>
                    <a:pt x="1881640" y="925111"/>
                  </a:lnTo>
                  <a:lnTo>
                    <a:pt x="1844490" y="951371"/>
                  </a:lnTo>
                  <a:lnTo>
                    <a:pt x="1803023" y="971060"/>
                  </a:lnTo>
                  <a:lnTo>
                    <a:pt x="1757991" y="983424"/>
                  </a:lnTo>
                  <a:lnTo>
                    <a:pt x="1710145" y="987712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25256" y="4556723"/>
              <a:ext cx="1976755" cy="988060"/>
            </a:xfrm>
            <a:custGeom>
              <a:avLst/>
              <a:gdLst/>
              <a:ahLst/>
              <a:cxnLst/>
              <a:rect l="l" t="t" r="r" b="b"/>
              <a:pathLst>
                <a:path w="1976754" h="988060">
                  <a:moveTo>
                    <a:pt x="0" y="266178"/>
                  </a:moveTo>
                  <a:lnTo>
                    <a:pt x="4288" y="218332"/>
                  </a:lnTo>
                  <a:lnTo>
                    <a:pt x="16652" y="173300"/>
                  </a:lnTo>
                  <a:lnTo>
                    <a:pt x="36341" y="131833"/>
                  </a:lnTo>
                  <a:lnTo>
                    <a:pt x="62602" y="94683"/>
                  </a:lnTo>
                  <a:lnTo>
                    <a:pt x="94683" y="62601"/>
                  </a:lnTo>
                  <a:lnTo>
                    <a:pt x="131833" y="36341"/>
                  </a:lnTo>
                  <a:lnTo>
                    <a:pt x="173300" y="16652"/>
                  </a:lnTo>
                  <a:lnTo>
                    <a:pt x="218332" y="4288"/>
                  </a:lnTo>
                  <a:lnTo>
                    <a:pt x="266178" y="0"/>
                  </a:lnTo>
                  <a:lnTo>
                    <a:pt x="1710145" y="0"/>
                  </a:lnTo>
                  <a:lnTo>
                    <a:pt x="1762316" y="5161"/>
                  </a:lnTo>
                  <a:lnTo>
                    <a:pt x="1812007" y="20261"/>
                  </a:lnTo>
                  <a:lnTo>
                    <a:pt x="1857821" y="44721"/>
                  </a:lnTo>
                  <a:lnTo>
                    <a:pt x="1898361" y="77962"/>
                  </a:lnTo>
                  <a:lnTo>
                    <a:pt x="1931602" y="118502"/>
                  </a:lnTo>
                  <a:lnTo>
                    <a:pt x="1956062" y="164316"/>
                  </a:lnTo>
                  <a:lnTo>
                    <a:pt x="1971162" y="214007"/>
                  </a:lnTo>
                  <a:lnTo>
                    <a:pt x="1976324" y="266178"/>
                  </a:lnTo>
                  <a:lnTo>
                    <a:pt x="1976324" y="721534"/>
                  </a:lnTo>
                  <a:lnTo>
                    <a:pt x="1972035" y="769380"/>
                  </a:lnTo>
                  <a:lnTo>
                    <a:pt x="1959671" y="814412"/>
                  </a:lnTo>
                  <a:lnTo>
                    <a:pt x="1939982" y="855879"/>
                  </a:lnTo>
                  <a:lnTo>
                    <a:pt x="1913722" y="893029"/>
                  </a:lnTo>
                  <a:lnTo>
                    <a:pt x="1881640" y="925111"/>
                  </a:lnTo>
                  <a:lnTo>
                    <a:pt x="1844490" y="951371"/>
                  </a:lnTo>
                  <a:lnTo>
                    <a:pt x="1803023" y="971060"/>
                  </a:lnTo>
                  <a:lnTo>
                    <a:pt x="1757991" y="983424"/>
                  </a:lnTo>
                  <a:lnTo>
                    <a:pt x="1710145" y="987712"/>
                  </a:lnTo>
                  <a:lnTo>
                    <a:pt x="266178" y="987712"/>
                  </a:lnTo>
                  <a:lnTo>
                    <a:pt x="218332" y="983424"/>
                  </a:lnTo>
                  <a:lnTo>
                    <a:pt x="173300" y="971060"/>
                  </a:lnTo>
                  <a:lnTo>
                    <a:pt x="131833" y="951371"/>
                  </a:lnTo>
                  <a:lnTo>
                    <a:pt x="94683" y="925111"/>
                  </a:lnTo>
                  <a:lnTo>
                    <a:pt x="62602" y="893029"/>
                  </a:lnTo>
                  <a:lnTo>
                    <a:pt x="36341" y="855879"/>
                  </a:lnTo>
                  <a:lnTo>
                    <a:pt x="16652" y="814412"/>
                  </a:lnTo>
                  <a:lnTo>
                    <a:pt x="4288" y="769380"/>
                  </a:lnTo>
                  <a:lnTo>
                    <a:pt x="0" y="721534"/>
                  </a:lnTo>
                  <a:lnTo>
                    <a:pt x="0" y="266178"/>
                  </a:lnTo>
                  <a:close/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345869" y="4859064"/>
            <a:ext cx="7353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0" dirty="0">
                <a:solidFill>
                  <a:srgbClr val="3E3E3E"/>
                </a:solidFill>
                <a:latin typeface="Arial Black"/>
                <a:cs typeface="Arial Black"/>
              </a:rPr>
              <a:t>Class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264272" y="4547198"/>
            <a:ext cx="1995805" cy="1007110"/>
            <a:chOff x="12264272" y="4547198"/>
            <a:chExt cx="1995805" cy="1007110"/>
          </a:xfrm>
        </p:grpSpPr>
        <p:sp>
          <p:nvSpPr>
            <p:cNvPr id="15" name="object 15"/>
            <p:cNvSpPr/>
            <p:nvPr/>
          </p:nvSpPr>
          <p:spPr>
            <a:xfrm>
              <a:off x="12273797" y="4556723"/>
              <a:ext cx="1976755" cy="988060"/>
            </a:xfrm>
            <a:custGeom>
              <a:avLst/>
              <a:gdLst/>
              <a:ahLst/>
              <a:cxnLst/>
              <a:rect l="l" t="t" r="r" b="b"/>
              <a:pathLst>
                <a:path w="1976755" h="988060">
                  <a:moveTo>
                    <a:pt x="1710145" y="987712"/>
                  </a:moveTo>
                  <a:lnTo>
                    <a:pt x="266178" y="987712"/>
                  </a:lnTo>
                  <a:lnTo>
                    <a:pt x="218332" y="983424"/>
                  </a:lnTo>
                  <a:lnTo>
                    <a:pt x="173300" y="971060"/>
                  </a:lnTo>
                  <a:lnTo>
                    <a:pt x="131833" y="951371"/>
                  </a:lnTo>
                  <a:lnTo>
                    <a:pt x="94683" y="925111"/>
                  </a:lnTo>
                  <a:lnTo>
                    <a:pt x="62601" y="893029"/>
                  </a:lnTo>
                  <a:lnTo>
                    <a:pt x="36341" y="855879"/>
                  </a:lnTo>
                  <a:lnTo>
                    <a:pt x="16652" y="814412"/>
                  </a:lnTo>
                  <a:lnTo>
                    <a:pt x="4288" y="769380"/>
                  </a:lnTo>
                  <a:lnTo>
                    <a:pt x="0" y="721534"/>
                  </a:lnTo>
                  <a:lnTo>
                    <a:pt x="0" y="266178"/>
                  </a:lnTo>
                  <a:lnTo>
                    <a:pt x="4288" y="218332"/>
                  </a:lnTo>
                  <a:lnTo>
                    <a:pt x="16652" y="173300"/>
                  </a:lnTo>
                  <a:lnTo>
                    <a:pt x="36341" y="131833"/>
                  </a:lnTo>
                  <a:lnTo>
                    <a:pt x="62601" y="94683"/>
                  </a:lnTo>
                  <a:lnTo>
                    <a:pt x="94683" y="62601"/>
                  </a:lnTo>
                  <a:lnTo>
                    <a:pt x="131833" y="36341"/>
                  </a:lnTo>
                  <a:lnTo>
                    <a:pt x="173300" y="16652"/>
                  </a:lnTo>
                  <a:lnTo>
                    <a:pt x="218332" y="4288"/>
                  </a:lnTo>
                  <a:lnTo>
                    <a:pt x="266178" y="0"/>
                  </a:lnTo>
                  <a:lnTo>
                    <a:pt x="1710145" y="0"/>
                  </a:lnTo>
                  <a:lnTo>
                    <a:pt x="1762316" y="5161"/>
                  </a:lnTo>
                  <a:lnTo>
                    <a:pt x="1812007" y="20261"/>
                  </a:lnTo>
                  <a:lnTo>
                    <a:pt x="1857821" y="44721"/>
                  </a:lnTo>
                  <a:lnTo>
                    <a:pt x="1898362" y="77962"/>
                  </a:lnTo>
                  <a:lnTo>
                    <a:pt x="1931602" y="118502"/>
                  </a:lnTo>
                  <a:lnTo>
                    <a:pt x="1956061" y="164316"/>
                  </a:lnTo>
                  <a:lnTo>
                    <a:pt x="1971161" y="214007"/>
                  </a:lnTo>
                  <a:lnTo>
                    <a:pt x="1976322" y="266178"/>
                  </a:lnTo>
                  <a:lnTo>
                    <a:pt x="1976322" y="721534"/>
                  </a:lnTo>
                  <a:lnTo>
                    <a:pt x="1972034" y="769380"/>
                  </a:lnTo>
                  <a:lnTo>
                    <a:pt x="1959670" y="814412"/>
                  </a:lnTo>
                  <a:lnTo>
                    <a:pt x="1939982" y="855879"/>
                  </a:lnTo>
                  <a:lnTo>
                    <a:pt x="1913721" y="893029"/>
                  </a:lnTo>
                  <a:lnTo>
                    <a:pt x="1881640" y="925111"/>
                  </a:lnTo>
                  <a:lnTo>
                    <a:pt x="1844490" y="951371"/>
                  </a:lnTo>
                  <a:lnTo>
                    <a:pt x="1803023" y="971060"/>
                  </a:lnTo>
                  <a:lnTo>
                    <a:pt x="1757991" y="983424"/>
                  </a:lnTo>
                  <a:lnTo>
                    <a:pt x="1710145" y="987712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273797" y="4556723"/>
              <a:ext cx="1976755" cy="988060"/>
            </a:xfrm>
            <a:custGeom>
              <a:avLst/>
              <a:gdLst/>
              <a:ahLst/>
              <a:cxnLst/>
              <a:rect l="l" t="t" r="r" b="b"/>
              <a:pathLst>
                <a:path w="1976755" h="988060">
                  <a:moveTo>
                    <a:pt x="0" y="266178"/>
                  </a:moveTo>
                  <a:lnTo>
                    <a:pt x="4288" y="218332"/>
                  </a:lnTo>
                  <a:lnTo>
                    <a:pt x="16652" y="173300"/>
                  </a:lnTo>
                  <a:lnTo>
                    <a:pt x="36341" y="131833"/>
                  </a:lnTo>
                  <a:lnTo>
                    <a:pt x="62601" y="94683"/>
                  </a:lnTo>
                  <a:lnTo>
                    <a:pt x="94683" y="62601"/>
                  </a:lnTo>
                  <a:lnTo>
                    <a:pt x="131833" y="36341"/>
                  </a:lnTo>
                  <a:lnTo>
                    <a:pt x="173300" y="16652"/>
                  </a:lnTo>
                  <a:lnTo>
                    <a:pt x="218332" y="4288"/>
                  </a:lnTo>
                  <a:lnTo>
                    <a:pt x="266178" y="0"/>
                  </a:lnTo>
                  <a:lnTo>
                    <a:pt x="1710145" y="0"/>
                  </a:lnTo>
                  <a:lnTo>
                    <a:pt x="1762316" y="5161"/>
                  </a:lnTo>
                  <a:lnTo>
                    <a:pt x="1812007" y="20261"/>
                  </a:lnTo>
                  <a:lnTo>
                    <a:pt x="1857821" y="44721"/>
                  </a:lnTo>
                  <a:lnTo>
                    <a:pt x="1898362" y="77962"/>
                  </a:lnTo>
                  <a:lnTo>
                    <a:pt x="1931602" y="118502"/>
                  </a:lnTo>
                  <a:lnTo>
                    <a:pt x="1956061" y="164316"/>
                  </a:lnTo>
                  <a:lnTo>
                    <a:pt x="1971161" y="214007"/>
                  </a:lnTo>
                  <a:lnTo>
                    <a:pt x="1976322" y="266178"/>
                  </a:lnTo>
                  <a:lnTo>
                    <a:pt x="1976322" y="721534"/>
                  </a:lnTo>
                  <a:lnTo>
                    <a:pt x="1972034" y="769380"/>
                  </a:lnTo>
                  <a:lnTo>
                    <a:pt x="1959670" y="814412"/>
                  </a:lnTo>
                  <a:lnTo>
                    <a:pt x="1939982" y="855879"/>
                  </a:lnTo>
                  <a:lnTo>
                    <a:pt x="1913721" y="893029"/>
                  </a:lnTo>
                  <a:lnTo>
                    <a:pt x="1881640" y="925111"/>
                  </a:lnTo>
                  <a:lnTo>
                    <a:pt x="1844490" y="951371"/>
                  </a:lnTo>
                  <a:lnTo>
                    <a:pt x="1803023" y="971060"/>
                  </a:lnTo>
                  <a:lnTo>
                    <a:pt x="1757991" y="983424"/>
                  </a:lnTo>
                  <a:lnTo>
                    <a:pt x="1710145" y="987712"/>
                  </a:lnTo>
                  <a:lnTo>
                    <a:pt x="266178" y="987712"/>
                  </a:lnTo>
                  <a:lnTo>
                    <a:pt x="218332" y="983424"/>
                  </a:lnTo>
                  <a:lnTo>
                    <a:pt x="173300" y="971060"/>
                  </a:lnTo>
                  <a:lnTo>
                    <a:pt x="131833" y="951371"/>
                  </a:lnTo>
                  <a:lnTo>
                    <a:pt x="94683" y="925111"/>
                  </a:lnTo>
                  <a:lnTo>
                    <a:pt x="62601" y="893029"/>
                  </a:lnTo>
                  <a:lnTo>
                    <a:pt x="36341" y="855879"/>
                  </a:lnTo>
                  <a:lnTo>
                    <a:pt x="16652" y="814412"/>
                  </a:lnTo>
                  <a:lnTo>
                    <a:pt x="4288" y="769380"/>
                  </a:lnTo>
                  <a:lnTo>
                    <a:pt x="0" y="721534"/>
                  </a:lnTo>
                  <a:lnTo>
                    <a:pt x="0" y="266178"/>
                  </a:lnTo>
                  <a:close/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566023" y="4859064"/>
            <a:ext cx="13919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0" dirty="0">
                <a:solidFill>
                  <a:srgbClr val="3E3E3E"/>
                </a:solidFill>
                <a:latin typeface="Arial Black"/>
                <a:cs typeface="Arial Black"/>
              </a:rPr>
              <a:t>Exception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68574" y="3699107"/>
            <a:ext cx="11703050" cy="4093210"/>
            <a:chOff x="1568574" y="3699107"/>
            <a:chExt cx="11703050" cy="4093210"/>
          </a:xfrm>
        </p:grpSpPr>
        <p:sp>
          <p:nvSpPr>
            <p:cNvPr id="19" name="object 19"/>
            <p:cNvSpPr/>
            <p:nvPr/>
          </p:nvSpPr>
          <p:spPr>
            <a:xfrm>
              <a:off x="4164818" y="3708632"/>
              <a:ext cx="9097645" cy="848360"/>
            </a:xfrm>
            <a:custGeom>
              <a:avLst/>
              <a:gdLst/>
              <a:ahLst/>
              <a:cxnLst/>
              <a:rect l="l" t="t" r="r" b="b"/>
              <a:pathLst>
                <a:path w="9097644" h="848360">
                  <a:moveTo>
                    <a:pt x="4548599" y="0"/>
                  </a:moveTo>
                  <a:lnTo>
                    <a:pt x="0" y="848099"/>
                  </a:lnTo>
                </a:path>
                <a:path w="9097644" h="848360">
                  <a:moveTo>
                    <a:pt x="4548599" y="0"/>
                  </a:moveTo>
                  <a:lnTo>
                    <a:pt x="4548599" y="848099"/>
                  </a:lnTo>
                </a:path>
                <a:path w="9097644" h="848360">
                  <a:moveTo>
                    <a:pt x="4548599" y="0"/>
                  </a:moveTo>
                  <a:lnTo>
                    <a:pt x="9097200" y="848099"/>
                  </a:lnTo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78099" y="6794940"/>
              <a:ext cx="2332355" cy="988060"/>
            </a:xfrm>
            <a:custGeom>
              <a:avLst/>
              <a:gdLst/>
              <a:ahLst/>
              <a:cxnLst/>
              <a:rect l="l" t="t" r="r" b="b"/>
              <a:pathLst>
                <a:path w="2332354" h="988059">
                  <a:moveTo>
                    <a:pt x="2065552" y="987713"/>
                  </a:moveTo>
                  <a:lnTo>
                    <a:pt x="266178" y="987713"/>
                  </a:lnTo>
                  <a:lnTo>
                    <a:pt x="218332" y="983424"/>
                  </a:lnTo>
                  <a:lnTo>
                    <a:pt x="173300" y="971060"/>
                  </a:lnTo>
                  <a:lnTo>
                    <a:pt x="131833" y="951372"/>
                  </a:lnTo>
                  <a:lnTo>
                    <a:pt x="94683" y="925111"/>
                  </a:lnTo>
                  <a:lnTo>
                    <a:pt x="62601" y="893030"/>
                  </a:lnTo>
                  <a:lnTo>
                    <a:pt x="36341" y="855879"/>
                  </a:lnTo>
                  <a:lnTo>
                    <a:pt x="16652" y="814412"/>
                  </a:lnTo>
                  <a:lnTo>
                    <a:pt x="4288" y="769380"/>
                  </a:lnTo>
                  <a:lnTo>
                    <a:pt x="0" y="721534"/>
                  </a:lnTo>
                  <a:lnTo>
                    <a:pt x="0" y="266178"/>
                  </a:lnTo>
                  <a:lnTo>
                    <a:pt x="4288" y="218333"/>
                  </a:lnTo>
                  <a:lnTo>
                    <a:pt x="16652" y="173300"/>
                  </a:lnTo>
                  <a:lnTo>
                    <a:pt x="36341" y="131833"/>
                  </a:lnTo>
                  <a:lnTo>
                    <a:pt x="62601" y="94683"/>
                  </a:lnTo>
                  <a:lnTo>
                    <a:pt x="94683" y="62602"/>
                  </a:lnTo>
                  <a:lnTo>
                    <a:pt x="131833" y="36341"/>
                  </a:lnTo>
                  <a:lnTo>
                    <a:pt x="173300" y="16652"/>
                  </a:lnTo>
                  <a:lnTo>
                    <a:pt x="218332" y="4288"/>
                  </a:lnTo>
                  <a:lnTo>
                    <a:pt x="266178" y="0"/>
                  </a:lnTo>
                  <a:lnTo>
                    <a:pt x="2065552" y="0"/>
                  </a:lnTo>
                  <a:lnTo>
                    <a:pt x="2117724" y="5161"/>
                  </a:lnTo>
                  <a:lnTo>
                    <a:pt x="2167415" y="20261"/>
                  </a:lnTo>
                  <a:lnTo>
                    <a:pt x="2213229" y="44721"/>
                  </a:lnTo>
                  <a:lnTo>
                    <a:pt x="2253769" y="77961"/>
                  </a:lnTo>
                  <a:lnTo>
                    <a:pt x="2287010" y="118502"/>
                  </a:lnTo>
                  <a:lnTo>
                    <a:pt x="2311470" y="164316"/>
                  </a:lnTo>
                  <a:lnTo>
                    <a:pt x="2326570" y="214007"/>
                  </a:lnTo>
                  <a:lnTo>
                    <a:pt x="2331731" y="266178"/>
                  </a:lnTo>
                  <a:lnTo>
                    <a:pt x="2331731" y="721534"/>
                  </a:lnTo>
                  <a:lnTo>
                    <a:pt x="2327443" y="769380"/>
                  </a:lnTo>
                  <a:lnTo>
                    <a:pt x="2315079" y="814412"/>
                  </a:lnTo>
                  <a:lnTo>
                    <a:pt x="2295390" y="855879"/>
                  </a:lnTo>
                  <a:lnTo>
                    <a:pt x="2269130" y="893030"/>
                  </a:lnTo>
                  <a:lnTo>
                    <a:pt x="2237048" y="925111"/>
                  </a:lnTo>
                  <a:lnTo>
                    <a:pt x="2199898" y="951372"/>
                  </a:lnTo>
                  <a:lnTo>
                    <a:pt x="2158431" y="971060"/>
                  </a:lnTo>
                  <a:lnTo>
                    <a:pt x="2113399" y="983424"/>
                  </a:lnTo>
                  <a:lnTo>
                    <a:pt x="2065552" y="987713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78099" y="6794940"/>
              <a:ext cx="2332355" cy="988060"/>
            </a:xfrm>
            <a:custGeom>
              <a:avLst/>
              <a:gdLst/>
              <a:ahLst/>
              <a:cxnLst/>
              <a:rect l="l" t="t" r="r" b="b"/>
              <a:pathLst>
                <a:path w="2332354" h="988059">
                  <a:moveTo>
                    <a:pt x="0" y="266178"/>
                  </a:moveTo>
                  <a:lnTo>
                    <a:pt x="4288" y="218333"/>
                  </a:lnTo>
                  <a:lnTo>
                    <a:pt x="16652" y="173300"/>
                  </a:lnTo>
                  <a:lnTo>
                    <a:pt x="36341" y="131833"/>
                  </a:lnTo>
                  <a:lnTo>
                    <a:pt x="62601" y="94683"/>
                  </a:lnTo>
                  <a:lnTo>
                    <a:pt x="94683" y="62602"/>
                  </a:lnTo>
                  <a:lnTo>
                    <a:pt x="131833" y="36341"/>
                  </a:lnTo>
                  <a:lnTo>
                    <a:pt x="173300" y="16652"/>
                  </a:lnTo>
                  <a:lnTo>
                    <a:pt x="218332" y="4288"/>
                  </a:lnTo>
                  <a:lnTo>
                    <a:pt x="266178" y="0"/>
                  </a:lnTo>
                  <a:lnTo>
                    <a:pt x="2065552" y="0"/>
                  </a:lnTo>
                  <a:lnTo>
                    <a:pt x="2117724" y="5161"/>
                  </a:lnTo>
                  <a:lnTo>
                    <a:pt x="2167415" y="20261"/>
                  </a:lnTo>
                  <a:lnTo>
                    <a:pt x="2213229" y="44721"/>
                  </a:lnTo>
                  <a:lnTo>
                    <a:pt x="2253769" y="77961"/>
                  </a:lnTo>
                  <a:lnTo>
                    <a:pt x="2287010" y="118502"/>
                  </a:lnTo>
                  <a:lnTo>
                    <a:pt x="2311470" y="164316"/>
                  </a:lnTo>
                  <a:lnTo>
                    <a:pt x="2326570" y="214007"/>
                  </a:lnTo>
                  <a:lnTo>
                    <a:pt x="2331731" y="266178"/>
                  </a:lnTo>
                  <a:lnTo>
                    <a:pt x="2331731" y="721534"/>
                  </a:lnTo>
                  <a:lnTo>
                    <a:pt x="2327443" y="769380"/>
                  </a:lnTo>
                  <a:lnTo>
                    <a:pt x="2315079" y="814412"/>
                  </a:lnTo>
                  <a:lnTo>
                    <a:pt x="2295390" y="855879"/>
                  </a:lnTo>
                  <a:lnTo>
                    <a:pt x="2269130" y="893030"/>
                  </a:lnTo>
                  <a:lnTo>
                    <a:pt x="2237048" y="925111"/>
                  </a:lnTo>
                  <a:lnTo>
                    <a:pt x="2199898" y="951372"/>
                  </a:lnTo>
                  <a:lnTo>
                    <a:pt x="2158431" y="971060"/>
                  </a:lnTo>
                  <a:lnTo>
                    <a:pt x="2113399" y="983424"/>
                  </a:lnTo>
                  <a:lnTo>
                    <a:pt x="2065552" y="987713"/>
                  </a:lnTo>
                  <a:lnTo>
                    <a:pt x="266178" y="987713"/>
                  </a:lnTo>
                  <a:lnTo>
                    <a:pt x="218332" y="983424"/>
                  </a:lnTo>
                  <a:lnTo>
                    <a:pt x="173300" y="971060"/>
                  </a:lnTo>
                  <a:lnTo>
                    <a:pt x="131833" y="951372"/>
                  </a:lnTo>
                  <a:lnTo>
                    <a:pt x="94683" y="925111"/>
                  </a:lnTo>
                  <a:lnTo>
                    <a:pt x="62601" y="893030"/>
                  </a:lnTo>
                  <a:lnTo>
                    <a:pt x="36341" y="855879"/>
                  </a:lnTo>
                  <a:lnTo>
                    <a:pt x="16652" y="814412"/>
                  </a:lnTo>
                  <a:lnTo>
                    <a:pt x="4288" y="769380"/>
                  </a:lnTo>
                  <a:lnTo>
                    <a:pt x="0" y="721534"/>
                  </a:lnTo>
                  <a:lnTo>
                    <a:pt x="0" y="266178"/>
                  </a:lnTo>
                  <a:close/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083222" y="7097281"/>
            <a:ext cx="13214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Chaincode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51611" y="6785415"/>
            <a:ext cx="2351405" cy="1007110"/>
            <a:chOff x="4351611" y="6785415"/>
            <a:chExt cx="2351405" cy="1007110"/>
          </a:xfrm>
        </p:grpSpPr>
        <p:sp>
          <p:nvSpPr>
            <p:cNvPr id="24" name="object 24"/>
            <p:cNvSpPr/>
            <p:nvPr/>
          </p:nvSpPr>
          <p:spPr>
            <a:xfrm>
              <a:off x="4361136" y="6794940"/>
              <a:ext cx="2332355" cy="988060"/>
            </a:xfrm>
            <a:custGeom>
              <a:avLst/>
              <a:gdLst/>
              <a:ahLst/>
              <a:cxnLst/>
              <a:rect l="l" t="t" r="r" b="b"/>
              <a:pathLst>
                <a:path w="2332354" h="988059">
                  <a:moveTo>
                    <a:pt x="2065552" y="987713"/>
                  </a:moveTo>
                  <a:lnTo>
                    <a:pt x="266178" y="987713"/>
                  </a:lnTo>
                  <a:lnTo>
                    <a:pt x="218332" y="983424"/>
                  </a:lnTo>
                  <a:lnTo>
                    <a:pt x="173300" y="971060"/>
                  </a:lnTo>
                  <a:lnTo>
                    <a:pt x="131833" y="951372"/>
                  </a:lnTo>
                  <a:lnTo>
                    <a:pt x="94683" y="925111"/>
                  </a:lnTo>
                  <a:lnTo>
                    <a:pt x="62601" y="893030"/>
                  </a:lnTo>
                  <a:lnTo>
                    <a:pt x="36341" y="855879"/>
                  </a:lnTo>
                  <a:lnTo>
                    <a:pt x="16652" y="814412"/>
                  </a:lnTo>
                  <a:lnTo>
                    <a:pt x="4288" y="769380"/>
                  </a:lnTo>
                  <a:lnTo>
                    <a:pt x="0" y="721534"/>
                  </a:lnTo>
                  <a:lnTo>
                    <a:pt x="0" y="266178"/>
                  </a:lnTo>
                  <a:lnTo>
                    <a:pt x="4288" y="218333"/>
                  </a:lnTo>
                  <a:lnTo>
                    <a:pt x="16652" y="173300"/>
                  </a:lnTo>
                  <a:lnTo>
                    <a:pt x="36341" y="131833"/>
                  </a:lnTo>
                  <a:lnTo>
                    <a:pt x="62601" y="94683"/>
                  </a:lnTo>
                  <a:lnTo>
                    <a:pt x="94683" y="62602"/>
                  </a:lnTo>
                  <a:lnTo>
                    <a:pt x="131833" y="36341"/>
                  </a:lnTo>
                  <a:lnTo>
                    <a:pt x="173300" y="16652"/>
                  </a:lnTo>
                  <a:lnTo>
                    <a:pt x="218332" y="4288"/>
                  </a:lnTo>
                  <a:lnTo>
                    <a:pt x="266178" y="0"/>
                  </a:lnTo>
                  <a:lnTo>
                    <a:pt x="2065552" y="0"/>
                  </a:lnTo>
                  <a:lnTo>
                    <a:pt x="2117724" y="5161"/>
                  </a:lnTo>
                  <a:lnTo>
                    <a:pt x="2167415" y="20261"/>
                  </a:lnTo>
                  <a:lnTo>
                    <a:pt x="2213229" y="44721"/>
                  </a:lnTo>
                  <a:lnTo>
                    <a:pt x="2253770" y="77961"/>
                  </a:lnTo>
                  <a:lnTo>
                    <a:pt x="2287010" y="118502"/>
                  </a:lnTo>
                  <a:lnTo>
                    <a:pt x="2311470" y="164316"/>
                  </a:lnTo>
                  <a:lnTo>
                    <a:pt x="2326570" y="214007"/>
                  </a:lnTo>
                  <a:lnTo>
                    <a:pt x="2331731" y="266178"/>
                  </a:lnTo>
                  <a:lnTo>
                    <a:pt x="2331731" y="721534"/>
                  </a:lnTo>
                  <a:lnTo>
                    <a:pt x="2327443" y="769380"/>
                  </a:lnTo>
                  <a:lnTo>
                    <a:pt x="2315079" y="814412"/>
                  </a:lnTo>
                  <a:lnTo>
                    <a:pt x="2295390" y="855879"/>
                  </a:lnTo>
                  <a:lnTo>
                    <a:pt x="2269129" y="893030"/>
                  </a:lnTo>
                  <a:lnTo>
                    <a:pt x="2237048" y="925111"/>
                  </a:lnTo>
                  <a:lnTo>
                    <a:pt x="2199898" y="951372"/>
                  </a:lnTo>
                  <a:lnTo>
                    <a:pt x="2158431" y="971060"/>
                  </a:lnTo>
                  <a:lnTo>
                    <a:pt x="2113398" y="983424"/>
                  </a:lnTo>
                  <a:lnTo>
                    <a:pt x="2065552" y="987713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61136" y="6794940"/>
              <a:ext cx="2332355" cy="988060"/>
            </a:xfrm>
            <a:custGeom>
              <a:avLst/>
              <a:gdLst/>
              <a:ahLst/>
              <a:cxnLst/>
              <a:rect l="l" t="t" r="r" b="b"/>
              <a:pathLst>
                <a:path w="2332354" h="988059">
                  <a:moveTo>
                    <a:pt x="0" y="266178"/>
                  </a:moveTo>
                  <a:lnTo>
                    <a:pt x="4288" y="218333"/>
                  </a:lnTo>
                  <a:lnTo>
                    <a:pt x="16652" y="173300"/>
                  </a:lnTo>
                  <a:lnTo>
                    <a:pt x="36341" y="131833"/>
                  </a:lnTo>
                  <a:lnTo>
                    <a:pt x="62601" y="94683"/>
                  </a:lnTo>
                  <a:lnTo>
                    <a:pt x="94683" y="62602"/>
                  </a:lnTo>
                  <a:lnTo>
                    <a:pt x="131833" y="36341"/>
                  </a:lnTo>
                  <a:lnTo>
                    <a:pt x="173300" y="16652"/>
                  </a:lnTo>
                  <a:lnTo>
                    <a:pt x="218332" y="4288"/>
                  </a:lnTo>
                  <a:lnTo>
                    <a:pt x="266178" y="0"/>
                  </a:lnTo>
                  <a:lnTo>
                    <a:pt x="2065552" y="0"/>
                  </a:lnTo>
                  <a:lnTo>
                    <a:pt x="2117724" y="5161"/>
                  </a:lnTo>
                  <a:lnTo>
                    <a:pt x="2167415" y="20261"/>
                  </a:lnTo>
                  <a:lnTo>
                    <a:pt x="2213229" y="44721"/>
                  </a:lnTo>
                  <a:lnTo>
                    <a:pt x="2253770" y="77961"/>
                  </a:lnTo>
                  <a:lnTo>
                    <a:pt x="2287010" y="118502"/>
                  </a:lnTo>
                  <a:lnTo>
                    <a:pt x="2311470" y="164316"/>
                  </a:lnTo>
                  <a:lnTo>
                    <a:pt x="2326570" y="214007"/>
                  </a:lnTo>
                  <a:lnTo>
                    <a:pt x="2331731" y="266178"/>
                  </a:lnTo>
                  <a:lnTo>
                    <a:pt x="2331731" y="721534"/>
                  </a:lnTo>
                  <a:lnTo>
                    <a:pt x="2327443" y="769380"/>
                  </a:lnTo>
                  <a:lnTo>
                    <a:pt x="2315079" y="814412"/>
                  </a:lnTo>
                  <a:lnTo>
                    <a:pt x="2295390" y="855879"/>
                  </a:lnTo>
                  <a:lnTo>
                    <a:pt x="2269129" y="893030"/>
                  </a:lnTo>
                  <a:lnTo>
                    <a:pt x="2237048" y="925111"/>
                  </a:lnTo>
                  <a:lnTo>
                    <a:pt x="2199898" y="951372"/>
                  </a:lnTo>
                  <a:lnTo>
                    <a:pt x="2158431" y="971060"/>
                  </a:lnTo>
                  <a:lnTo>
                    <a:pt x="2113398" y="983424"/>
                  </a:lnTo>
                  <a:lnTo>
                    <a:pt x="2065552" y="987713"/>
                  </a:lnTo>
                  <a:lnTo>
                    <a:pt x="266178" y="987713"/>
                  </a:lnTo>
                  <a:lnTo>
                    <a:pt x="218332" y="983424"/>
                  </a:lnTo>
                  <a:lnTo>
                    <a:pt x="173300" y="971060"/>
                  </a:lnTo>
                  <a:lnTo>
                    <a:pt x="131833" y="951372"/>
                  </a:lnTo>
                  <a:lnTo>
                    <a:pt x="94683" y="925111"/>
                  </a:lnTo>
                  <a:lnTo>
                    <a:pt x="62601" y="893030"/>
                  </a:lnTo>
                  <a:lnTo>
                    <a:pt x="36341" y="855879"/>
                  </a:lnTo>
                  <a:lnTo>
                    <a:pt x="16652" y="814412"/>
                  </a:lnTo>
                  <a:lnTo>
                    <a:pt x="4288" y="769380"/>
                  </a:lnTo>
                  <a:lnTo>
                    <a:pt x="0" y="721534"/>
                  </a:lnTo>
                  <a:lnTo>
                    <a:pt x="0" y="266178"/>
                  </a:lnTo>
                  <a:close/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589635" y="7097281"/>
            <a:ext cx="18745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ChaincodeStub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538027" y="6785415"/>
            <a:ext cx="2351405" cy="1007110"/>
            <a:chOff x="7538027" y="6785415"/>
            <a:chExt cx="2351405" cy="1007110"/>
          </a:xfrm>
        </p:grpSpPr>
        <p:sp>
          <p:nvSpPr>
            <p:cNvPr id="28" name="object 28"/>
            <p:cNvSpPr/>
            <p:nvPr/>
          </p:nvSpPr>
          <p:spPr>
            <a:xfrm>
              <a:off x="7547552" y="6794940"/>
              <a:ext cx="2332355" cy="988060"/>
            </a:xfrm>
            <a:custGeom>
              <a:avLst/>
              <a:gdLst/>
              <a:ahLst/>
              <a:cxnLst/>
              <a:rect l="l" t="t" r="r" b="b"/>
              <a:pathLst>
                <a:path w="2332354" h="988059">
                  <a:moveTo>
                    <a:pt x="2065552" y="987713"/>
                  </a:moveTo>
                  <a:lnTo>
                    <a:pt x="266178" y="987713"/>
                  </a:lnTo>
                  <a:lnTo>
                    <a:pt x="218332" y="983424"/>
                  </a:lnTo>
                  <a:lnTo>
                    <a:pt x="173300" y="971060"/>
                  </a:lnTo>
                  <a:lnTo>
                    <a:pt x="131833" y="951372"/>
                  </a:lnTo>
                  <a:lnTo>
                    <a:pt x="94683" y="925111"/>
                  </a:lnTo>
                  <a:lnTo>
                    <a:pt x="62601" y="893030"/>
                  </a:lnTo>
                  <a:lnTo>
                    <a:pt x="36341" y="855879"/>
                  </a:lnTo>
                  <a:lnTo>
                    <a:pt x="16652" y="814412"/>
                  </a:lnTo>
                  <a:lnTo>
                    <a:pt x="4288" y="769380"/>
                  </a:lnTo>
                  <a:lnTo>
                    <a:pt x="0" y="721534"/>
                  </a:lnTo>
                  <a:lnTo>
                    <a:pt x="0" y="266178"/>
                  </a:lnTo>
                  <a:lnTo>
                    <a:pt x="4288" y="218333"/>
                  </a:lnTo>
                  <a:lnTo>
                    <a:pt x="16652" y="173300"/>
                  </a:lnTo>
                  <a:lnTo>
                    <a:pt x="36341" y="131833"/>
                  </a:lnTo>
                  <a:lnTo>
                    <a:pt x="62601" y="94683"/>
                  </a:lnTo>
                  <a:lnTo>
                    <a:pt x="94683" y="62602"/>
                  </a:lnTo>
                  <a:lnTo>
                    <a:pt x="131833" y="36341"/>
                  </a:lnTo>
                  <a:lnTo>
                    <a:pt x="173300" y="16652"/>
                  </a:lnTo>
                  <a:lnTo>
                    <a:pt x="218332" y="4288"/>
                  </a:lnTo>
                  <a:lnTo>
                    <a:pt x="266178" y="0"/>
                  </a:lnTo>
                  <a:lnTo>
                    <a:pt x="2065552" y="0"/>
                  </a:lnTo>
                  <a:lnTo>
                    <a:pt x="2117724" y="5161"/>
                  </a:lnTo>
                  <a:lnTo>
                    <a:pt x="2167415" y="20261"/>
                  </a:lnTo>
                  <a:lnTo>
                    <a:pt x="2213229" y="44721"/>
                  </a:lnTo>
                  <a:lnTo>
                    <a:pt x="2253769" y="77961"/>
                  </a:lnTo>
                  <a:lnTo>
                    <a:pt x="2287010" y="118502"/>
                  </a:lnTo>
                  <a:lnTo>
                    <a:pt x="2311470" y="164316"/>
                  </a:lnTo>
                  <a:lnTo>
                    <a:pt x="2326570" y="214007"/>
                  </a:lnTo>
                  <a:lnTo>
                    <a:pt x="2331731" y="266178"/>
                  </a:lnTo>
                  <a:lnTo>
                    <a:pt x="2331731" y="721534"/>
                  </a:lnTo>
                  <a:lnTo>
                    <a:pt x="2327443" y="769380"/>
                  </a:lnTo>
                  <a:lnTo>
                    <a:pt x="2315079" y="814412"/>
                  </a:lnTo>
                  <a:lnTo>
                    <a:pt x="2295390" y="855879"/>
                  </a:lnTo>
                  <a:lnTo>
                    <a:pt x="2269129" y="893030"/>
                  </a:lnTo>
                  <a:lnTo>
                    <a:pt x="2237048" y="925111"/>
                  </a:lnTo>
                  <a:lnTo>
                    <a:pt x="2199898" y="951372"/>
                  </a:lnTo>
                  <a:lnTo>
                    <a:pt x="2158431" y="971060"/>
                  </a:lnTo>
                  <a:lnTo>
                    <a:pt x="2113398" y="983424"/>
                  </a:lnTo>
                  <a:lnTo>
                    <a:pt x="2065552" y="987713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47552" y="6794940"/>
              <a:ext cx="2332355" cy="988060"/>
            </a:xfrm>
            <a:custGeom>
              <a:avLst/>
              <a:gdLst/>
              <a:ahLst/>
              <a:cxnLst/>
              <a:rect l="l" t="t" r="r" b="b"/>
              <a:pathLst>
                <a:path w="2332354" h="988059">
                  <a:moveTo>
                    <a:pt x="0" y="266178"/>
                  </a:moveTo>
                  <a:lnTo>
                    <a:pt x="4288" y="218333"/>
                  </a:lnTo>
                  <a:lnTo>
                    <a:pt x="16652" y="173300"/>
                  </a:lnTo>
                  <a:lnTo>
                    <a:pt x="36341" y="131833"/>
                  </a:lnTo>
                  <a:lnTo>
                    <a:pt x="62601" y="94683"/>
                  </a:lnTo>
                  <a:lnTo>
                    <a:pt x="94683" y="62602"/>
                  </a:lnTo>
                  <a:lnTo>
                    <a:pt x="131833" y="36341"/>
                  </a:lnTo>
                  <a:lnTo>
                    <a:pt x="173300" y="16652"/>
                  </a:lnTo>
                  <a:lnTo>
                    <a:pt x="218332" y="4288"/>
                  </a:lnTo>
                  <a:lnTo>
                    <a:pt x="266178" y="0"/>
                  </a:lnTo>
                  <a:lnTo>
                    <a:pt x="2065552" y="0"/>
                  </a:lnTo>
                  <a:lnTo>
                    <a:pt x="2117724" y="5161"/>
                  </a:lnTo>
                  <a:lnTo>
                    <a:pt x="2167415" y="20261"/>
                  </a:lnTo>
                  <a:lnTo>
                    <a:pt x="2213229" y="44721"/>
                  </a:lnTo>
                  <a:lnTo>
                    <a:pt x="2253769" y="77961"/>
                  </a:lnTo>
                  <a:lnTo>
                    <a:pt x="2287010" y="118502"/>
                  </a:lnTo>
                  <a:lnTo>
                    <a:pt x="2311470" y="164316"/>
                  </a:lnTo>
                  <a:lnTo>
                    <a:pt x="2326570" y="214007"/>
                  </a:lnTo>
                  <a:lnTo>
                    <a:pt x="2331731" y="266178"/>
                  </a:lnTo>
                  <a:lnTo>
                    <a:pt x="2331731" y="721534"/>
                  </a:lnTo>
                  <a:lnTo>
                    <a:pt x="2327443" y="769380"/>
                  </a:lnTo>
                  <a:lnTo>
                    <a:pt x="2315079" y="814412"/>
                  </a:lnTo>
                  <a:lnTo>
                    <a:pt x="2295390" y="855879"/>
                  </a:lnTo>
                  <a:lnTo>
                    <a:pt x="2269129" y="893030"/>
                  </a:lnTo>
                  <a:lnTo>
                    <a:pt x="2237048" y="925111"/>
                  </a:lnTo>
                  <a:lnTo>
                    <a:pt x="2199898" y="951372"/>
                  </a:lnTo>
                  <a:lnTo>
                    <a:pt x="2158431" y="971060"/>
                  </a:lnTo>
                  <a:lnTo>
                    <a:pt x="2113398" y="983424"/>
                  </a:lnTo>
                  <a:lnTo>
                    <a:pt x="2065552" y="987713"/>
                  </a:lnTo>
                  <a:lnTo>
                    <a:pt x="266178" y="987713"/>
                  </a:lnTo>
                  <a:lnTo>
                    <a:pt x="218332" y="983424"/>
                  </a:lnTo>
                  <a:lnTo>
                    <a:pt x="173300" y="971060"/>
                  </a:lnTo>
                  <a:lnTo>
                    <a:pt x="131833" y="951372"/>
                  </a:lnTo>
                  <a:lnTo>
                    <a:pt x="94683" y="925111"/>
                  </a:lnTo>
                  <a:lnTo>
                    <a:pt x="62601" y="893030"/>
                  </a:lnTo>
                  <a:lnTo>
                    <a:pt x="36341" y="855879"/>
                  </a:lnTo>
                  <a:lnTo>
                    <a:pt x="16652" y="814412"/>
                  </a:lnTo>
                  <a:lnTo>
                    <a:pt x="4288" y="769380"/>
                  </a:lnTo>
                  <a:lnTo>
                    <a:pt x="0" y="721534"/>
                  </a:lnTo>
                  <a:lnTo>
                    <a:pt x="0" y="266178"/>
                  </a:lnTo>
                  <a:close/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761525" y="7097281"/>
            <a:ext cx="19037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ChaincodeBase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1836493" y="6785415"/>
            <a:ext cx="2851150" cy="1007110"/>
            <a:chOff x="11836493" y="6785415"/>
            <a:chExt cx="2851150" cy="1007110"/>
          </a:xfrm>
        </p:grpSpPr>
        <p:sp>
          <p:nvSpPr>
            <p:cNvPr id="32" name="object 32"/>
            <p:cNvSpPr/>
            <p:nvPr/>
          </p:nvSpPr>
          <p:spPr>
            <a:xfrm>
              <a:off x="11846018" y="6794940"/>
              <a:ext cx="2832100" cy="988060"/>
            </a:xfrm>
            <a:custGeom>
              <a:avLst/>
              <a:gdLst/>
              <a:ahLst/>
              <a:cxnLst/>
              <a:rect l="l" t="t" r="r" b="b"/>
              <a:pathLst>
                <a:path w="2832100" h="988059">
                  <a:moveTo>
                    <a:pt x="2565704" y="987713"/>
                  </a:moveTo>
                  <a:lnTo>
                    <a:pt x="266178" y="987713"/>
                  </a:lnTo>
                  <a:lnTo>
                    <a:pt x="218333" y="983424"/>
                  </a:lnTo>
                  <a:lnTo>
                    <a:pt x="173300" y="971060"/>
                  </a:lnTo>
                  <a:lnTo>
                    <a:pt x="131833" y="951372"/>
                  </a:lnTo>
                  <a:lnTo>
                    <a:pt x="94683" y="925111"/>
                  </a:lnTo>
                  <a:lnTo>
                    <a:pt x="62601" y="893030"/>
                  </a:lnTo>
                  <a:lnTo>
                    <a:pt x="36341" y="855879"/>
                  </a:lnTo>
                  <a:lnTo>
                    <a:pt x="16652" y="814412"/>
                  </a:lnTo>
                  <a:lnTo>
                    <a:pt x="4288" y="769380"/>
                  </a:lnTo>
                  <a:lnTo>
                    <a:pt x="0" y="721534"/>
                  </a:lnTo>
                  <a:lnTo>
                    <a:pt x="0" y="266178"/>
                  </a:lnTo>
                  <a:lnTo>
                    <a:pt x="4288" y="218333"/>
                  </a:lnTo>
                  <a:lnTo>
                    <a:pt x="16652" y="173300"/>
                  </a:lnTo>
                  <a:lnTo>
                    <a:pt x="36341" y="131833"/>
                  </a:lnTo>
                  <a:lnTo>
                    <a:pt x="62601" y="94683"/>
                  </a:lnTo>
                  <a:lnTo>
                    <a:pt x="94683" y="62602"/>
                  </a:lnTo>
                  <a:lnTo>
                    <a:pt x="131833" y="36341"/>
                  </a:lnTo>
                  <a:lnTo>
                    <a:pt x="173300" y="16652"/>
                  </a:lnTo>
                  <a:lnTo>
                    <a:pt x="218333" y="4288"/>
                  </a:lnTo>
                  <a:lnTo>
                    <a:pt x="266178" y="0"/>
                  </a:lnTo>
                  <a:lnTo>
                    <a:pt x="2565704" y="0"/>
                  </a:lnTo>
                  <a:lnTo>
                    <a:pt x="2617874" y="5161"/>
                  </a:lnTo>
                  <a:lnTo>
                    <a:pt x="2667565" y="20261"/>
                  </a:lnTo>
                  <a:lnTo>
                    <a:pt x="2713379" y="44721"/>
                  </a:lnTo>
                  <a:lnTo>
                    <a:pt x="2753919" y="77961"/>
                  </a:lnTo>
                  <a:lnTo>
                    <a:pt x="2787160" y="118502"/>
                  </a:lnTo>
                  <a:lnTo>
                    <a:pt x="2811620" y="164316"/>
                  </a:lnTo>
                  <a:lnTo>
                    <a:pt x="2826720" y="214007"/>
                  </a:lnTo>
                  <a:lnTo>
                    <a:pt x="2831881" y="266178"/>
                  </a:lnTo>
                  <a:lnTo>
                    <a:pt x="2831881" y="721534"/>
                  </a:lnTo>
                  <a:lnTo>
                    <a:pt x="2827593" y="769380"/>
                  </a:lnTo>
                  <a:lnTo>
                    <a:pt x="2815229" y="814412"/>
                  </a:lnTo>
                  <a:lnTo>
                    <a:pt x="2795540" y="855879"/>
                  </a:lnTo>
                  <a:lnTo>
                    <a:pt x="2769280" y="893030"/>
                  </a:lnTo>
                  <a:lnTo>
                    <a:pt x="2737198" y="925111"/>
                  </a:lnTo>
                  <a:lnTo>
                    <a:pt x="2700049" y="951372"/>
                  </a:lnTo>
                  <a:lnTo>
                    <a:pt x="2658582" y="971060"/>
                  </a:lnTo>
                  <a:lnTo>
                    <a:pt x="2613550" y="983424"/>
                  </a:lnTo>
                  <a:lnTo>
                    <a:pt x="2565704" y="987713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846018" y="6794940"/>
              <a:ext cx="2832100" cy="988060"/>
            </a:xfrm>
            <a:custGeom>
              <a:avLst/>
              <a:gdLst/>
              <a:ahLst/>
              <a:cxnLst/>
              <a:rect l="l" t="t" r="r" b="b"/>
              <a:pathLst>
                <a:path w="2832100" h="988059">
                  <a:moveTo>
                    <a:pt x="0" y="266178"/>
                  </a:moveTo>
                  <a:lnTo>
                    <a:pt x="4288" y="218333"/>
                  </a:lnTo>
                  <a:lnTo>
                    <a:pt x="16652" y="173300"/>
                  </a:lnTo>
                  <a:lnTo>
                    <a:pt x="36341" y="131833"/>
                  </a:lnTo>
                  <a:lnTo>
                    <a:pt x="62601" y="94683"/>
                  </a:lnTo>
                  <a:lnTo>
                    <a:pt x="94683" y="62602"/>
                  </a:lnTo>
                  <a:lnTo>
                    <a:pt x="131833" y="36341"/>
                  </a:lnTo>
                  <a:lnTo>
                    <a:pt x="173300" y="16652"/>
                  </a:lnTo>
                  <a:lnTo>
                    <a:pt x="218333" y="4288"/>
                  </a:lnTo>
                  <a:lnTo>
                    <a:pt x="266178" y="0"/>
                  </a:lnTo>
                  <a:lnTo>
                    <a:pt x="2565704" y="0"/>
                  </a:lnTo>
                  <a:lnTo>
                    <a:pt x="2617874" y="5161"/>
                  </a:lnTo>
                  <a:lnTo>
                    <a:pt x="2667565" y="20261"/>
                  </a:lnTo>
                  <a:lnTo>
                    <a:pt x="2713379" y="44721"/>
                  </a:lnTo>
                  <a:lnTo>
                    <a:pt x="2753919" y="77961"/>
                  </a:lnTo>
                  <a:lnTo>
                    <a:pt x="2787160" y="118502"/>
                  </a:lnTo>
                  <a:lnTo>
                    <a:pt x="2811620" y="164316"/>
                  </a:lnTo>
                  <a:lnTo>
                    <a:pt x="2826720" y="214007"/>
                  </a:lnTo>
                  <a:lnTo>
                    <a:pt x="2831881" y="266178"/>
                  </a:lnTo>
                  <a:lnTo>
                    <a:pt x="2831881" y="721534"/>
                  </a:lnTo>
                  <a:lnTo>
                    <a:pt x="2827593" y="769380"/>
                  </a:lnTo>
                  <a:lnTo>
                    <a:pt x="2815229" y="814412"/>
                  </a:lnTo>
                  <a:lnTo>
                    <a:pt x="2795540" y="855879"/>
                  </a:lnTo>
                  <a:lnTo>
                    <a:pt x="2769280" y="893030"/>
                  </a:lnTo>
                  <a:lnTo>
                    <a:pt x="2737198" y="925111"/>
                  </a:lnTo>
                  <a:lnTo>
                    <a:pt x="2700049" y="951372"/>
                  </a:lnTo>
                  <a:lnTo>
                    <a:pt x="2658582" y="971060"/>
                  </a:lnTo>
                  <a:lnTo>
                    <a:pt x="2613550" y="983424"/>
                  </a:lnTo>
                  <a:lnTo>
                    <a:pt x="2565704" y="987713"/>
                  </a:lnTo>
                  <a:lnTo>
                    <a:pt x="266178" y="987713"/>
                  </a:lnTo>
                  <a:lnTo>
                    <a:pt x="218333" y="983424"/>
                  </a:lnTo>
                  <a:lnTo>
                    <a:pt x="173300" y="971060"/>
                  </a:lnTo>
                  <a:lnTo>
                    <a:pt x="131833" y="951372"/>
                  </a:lnTo>
                  <a:lnTo>
                    <a:pt x="94683" y="925111"/>
                  </a:lnTo>
                  <a:lnTo>
                    <a:pt x="62601" y="893030"/>
                  </a:lnTo>
                  <a:lnTo>
                    <a:pt x="36341" y="855879"/>
                  </a:lnTo>
                  <a:lnTo>
                    <a:pt x="16652" y="814412"/>
                  </a:lnTo>
                  <a:lnTo>
                    <a:pt x="4288" y="769380"/>
                  </a:lnTo>
                  <a:lnTo>
                    <a:pt x="0" y="721534"/>
                  </a:lnTo>
                  <a:lnTo>
                    <a:pt x="0" y="266178"/>
                  </a:lnTo>
                  <a:close/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2010937" y="7097281"/>
            <a:ext cx="25019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ChaincodeException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44063" y="5544436"/>
            <a:ext cx="10518140" cy="1250950"/>
          </a:xfrm>
          <a:custGeom>
            <a:avLst/>
            <a:gdLst/>
            <a:ahLst/>
            <a:cxnLst/>
            <a:rect l="l" t="t" r="r" b="b"/>
            <a:pathLst>
              <a:path w="10518140" h="1250950">
                <a:moveTo>
                  <a:pt x="1420799" y="0"/>
                </a:moveTo>
                <a:lnTo>
                  <a:pt x="0" y="1250399"/>
                </a:lnTo>
              </a:path>
              <a:path w="10518140" h="1250950">
                <a:moveTo>
                  <a:pt x="1420799" y="0"/>
                </a:moveTo>
                <a:lnTo>
                  <a:pt x="2782799" y="1250399"/>
                </a:lnTo>
              </a:path>
              <a:path w="10518140" h="1250950">
                <a:moveTo>
                  <a:pt x="5969353" y="0"/>
                </a:moveTo>
                <a:lnTo>
                  <a:pt x="5969353" y="1250399"/>
                </a:lnTo>
              </a:path>
              <a:path w="10518140" h="1250950">
                <a:moveTo>
                  <a:pt x="10517895" y="0"/>
                </a:moveTo>
                <a:lnTo>
                  <a:pt x="10517895" y="1250399"/>
                </a:lnTo>
              </a:path>
            </a:pathLst>
          </a:custGeom>
          <a:ln w="19049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02099" y="1232960"/>
            <a:ext cx="12452350" cy="1172210"/>
          </a:xfrm>
          <a:custGeom>
            <a:avLst/>
            <a:gdLst/>
            <a:ahLst/>
            <a:cxnLst/>
            <a:rect l="l" t="t" r="r" b="b"/>
            <a:pathLst>
              <a:path w="12452350" h="1172210">
                <a:moveTo>
                  <a:pt x="0" y="374872"/>
                </a:moveTo>
                <a:lnTo>
                  <a:pt x="2920" y="327849"/>
                </a:lnTo>
                <a:lnTo>
                  <a:pt x="11448" y="282569"/>
                </a:lnTo>
                <a:lnTo>
                  <a:pt x="25233" y="239383"/>
                </a:lnTo>
                <a:lnTo>
                  <a:pt x="43922" y="198643"/>
                </a:lnTo>
                <a:lnTo>
                  <a:pt x="67164" y="160699"/>
                </a:lnTo>
                <a:lnTo>
                  <a:pt x="94609" y="125904"/>
                </a:lnTo>
                <a:lnTo>
                  <a:pt x="125904" y="94609"/>
                </a:lnTo>
                <a:lnTo>
                  <a:pt x="160699" y="67164"/>
                </a:lnTo>
                <a:lnTo>
                  <a:pt x="198643" y="43922"/>
                </a:lnTo>
                <a:lnTo>
                  <a:pt x="239383" y="25233"/>
                </a:lnTo>
                <a:lnTo>
                  <a:pt x="282569" y="11448"/>
                </a:lnTo>
                <a:lnTo>
                  <a:pt x="327849" y="2920"/>
                </a:lnTo>
                <a:lnTo>
                  <a:pt x="374872" y="0"/>
                </a:lnTo>
                <a:lnTo>
                  <a:pt x="12076926" y="0"/>
                </a:lnTo>
                <a:lnTo>
                  <a:pt x="12126201" y="3251"/>
                </a:lnTo>
                <a:lnTo>
                  <a:pt x="12174215" y="12843"/>
                </a:lnTo>
                <a:lnTo>
                  <a:pt x="12220384" y="28535"/>
                </a:lnTo>
                <a:lnTo>
                  <a:pt x="12264127" y="50086"/>
                </a:lnTo>
                <a:lnTo>
                  <a:pt x="12304860" y="77254"/>
                </a:lnTo>
                <a:lnTo>
                  <a:pt x="12342001" y="109797"/>
                </a:lnTo>
                <a:lnTo>
                  <a:pt x="12374545" y="146939"/>
                </a:lnTo>
                <a:lnTo>
                  <a:pt x="12401713" y="187672"/>
                </a:lnTo>
                <a:lnTo>
                  <a:pt x="12423264" y="231415"/>
                </a:lnTo>
                <a:lnTo>
                  <a:pt x="12438956" y="277584"/>
                </a:lnTo>
                <a:lnTo>
                  <a:pt x="12448548" y="325597"/>
                </a:lnTo>
                <a:lnTo>
                  <a:pt x="12451799" y="374872"/>
                </a:lnTo>
                <a:lnTo>
                  <a:pt x="12451799" y="797227"/>
                </a:lnTo>
                <a:lnTo>
                  <a:pt x="12448879" y="844250"/>
                </a:lnTo>
                <a:lnTo>
                  <a:pt x="12440351" y="889530"/>
                </a:lnTo>
                <a:lnTo>
                  <a:pt x="12426566" y="932716"/>
                </a:lnTo>
                <a:lnTo>
                  <a:pt x="12407877" y="973456"/>
                </a:lnTo>
                <a:lnTo>
                  <a:pt x="12384635" y="1011400"/>
                </a:lnTo>
                <a:lnTo>
                  <a:pt x="12357190" y="1046195"/>
                </a:lnTo>
                <a:lnTo>
                  <a:pt x="12325895" y="1077490"/>
                </a:lnTo>
                <a:lnTo>
                  <a:pt x="12291100" y="1104935"/>
                </a:lnTo>
                <a:lnTo>
                  <a:pt x="12253156" y="1128177"/>
                </a:lnTo>
                <a:lnTo>
                  <a:pt x="12212416" y="1146866"/>
                </a:lnTo>
                <a:lnTo>
                  <a:pt x="12169230" y="1160651"/>
                </a:lnTo>
                <a:lnTo>
                  <a:pt x="12123949" y="1169179"/>
                </a:lnTo>
                <a:lnTo>
                  <a:pt x="12076926" y="1172100"/>
                </a:lnTo>
                <a:lnTo>
                  <a:pt x="374872" y="1172100"/>
                </a:lnTo>
                <a:lnTo>
                  <a:pt x="327849" y="1169179"/>
                </a:lnTo>
                <a:lnTo>
                  <a:pt x="282569" y="1160651"/>
                </a:lnTo>
                <a:lnTo>
                  <a:pt x="239383" y="1146866"/>
                </a:lnTo>
                <a:lnTo>
                  <a:pt x="198643" y="1128177"/>
                </a:lnTo>
                <a:lnTo>
                  <a:pt x="160699" y="1104935"/>
                </a:lnTo>
                <a:lnTo>
                  <a:pt x="125904" y="1077490"/>
                </a:lnTo>
                <a:lnTo>
                  <a:pt x="94609" y="1046195"/>
                </a:lnTo>
                <a:lnTo>
                  <a:pt x="67164" y="1011400"/>
                </a:lnTo>
                <a:lnTo>
                  <a:pt x="43922" y="973456"/>
                </a:lnTo>
                <a:lnTo>
                  <a:pt x="25233" y="932716"/>
                </a:lnTo>
                <a:lnTo>
                  <a:pt x="11448" y="889530"/>
                </a:lnTo>
                <a:lnTo>
                  <a:pt x="2920" y="844250"/>
                </a:lnTo>
                <a:lnTo>
                  <a:pt x="0" y="797227"/>
                </a:lnTo>
                <a:lnTo>
                  <a:pt x="0" y="374872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295655" y="1384417"/>
            <a:ext cx="11659870" cy="216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5940" marR="5080" indent="-4333875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Shim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package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contains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all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necessary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interfaces,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classes,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exceptions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for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Chaincode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development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in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Fabric.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200">
              <a:latin typeface="Arial MT"/>
              <a:cs typeface="Arial MT"/>
            </a:endParaRPr>
          </a:p>
          <a:p>
            <a:pPr marL="5841365" marR="4658360" algn="ctr">
              <a:lnSpc>
                <a:spcPct val="100000"/>
              </a:lnSpc>
            </a:pPr>
            <a:r>
              <a:rPr sz="2200" spc="-20" dirty="0">
                <a:solidFill>
                  <a:srgbClr val="3E3E3E"/>
                </a:solidFill>
                <a:latin typeface="Arial Black"/>
                <a:cs typeface="Arial Black"/>
              </a:rPr>
              <a:t>Shim </a:t>
            </a:r>
            <a:r>
              <a:rPr sz="2200" spc="-195" dirty="0">
                <a:solidFill>
                  <a:srgbClr val="3E3E3E"/>
                </a:solidFill>
                <a:latin typeface="Arial Black"/>
                <a:cs typeface="Arial Black"/>
              </a:rPr>
              <a:t>Package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511048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Shim</a:t>
            </a:r>
            <a:r>
              <a:rPr spc="-185" dirty="0"/>
              <a:t> </a:t>
            </a:r>
            <a:r>
              <a:rPr spc="-240" dirty="0"/>
              <a:t>Package:</a:t>
            </a:r>
            <a:r>
              <a:rPr spc="-175" dirty="0"/>
              <a:t> </a:t>
            </a:r>
            <a:r>
              <a:rPr spc="-120" dirty="0"/>
              <a:t>Interface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0100" y="703825"/>
            <a:ext cx="6247449" cy="36574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7950" y="3798106"/>
          <a:ext cx="13602335" cy="32518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095"/>
                <a:gridCol w="3844925"/>
                <a:gridCol w="6965315"/>
              </a:tblGrid>
              <a:tr h="1010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68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6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Modifier</a:t>
                      </a:r>
                      <a:r>
                        <a:rPr sz="2000" spc="-1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spc="-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and</a:t>
                      </a:r>
                      <a:r>
                        <a:rPr sz="2000" spc="-1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Type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74295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993B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68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Method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74295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993B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74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Description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74295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993B33"/>
                    </a:solidFill>
                  </a:tcPr>
                </a:tc>
              </a:tr>
              <a:tr h="1252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87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Chaincode.Response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94945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81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14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init(ChaincodeStub</a:t>
                      </a:r>
                      <a:r>
                        <a:rPr sz="2000" spc="-65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i="1" spc="-1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stub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)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94945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649605" algn="just">
                        <a:lnSpc>
                          <a:spcPct val="114999"/>
                        </a:lnSpc>
                        <a:spcBef>
                          <a:spcPts val="720"/>
                        </a:spcBef>
                      </a:pPr>
                      <a:r>
                        <a:rPr sz="2000" spc="6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After</a:t>
                      </a:r>
                      <a:r>
                        <a:rPr sz="2000" spc="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container</a:t>
                      </a:r>
                      <a:r>
                        <a:rPr sz="2000" spc="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has</a:t>
                      </a:r>
                      <a:r>
                        <a:rPr sz="2000" spc="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been</a:t>
                      </a:r>
                      <a:r>
                        <a:rPr sz="2000" spc="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created,</a:t>
                      </a:r>
                      <a:r>
                        <a:rPr sz="2000" spc="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sz="2000" spc="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method</a:t>
                      </a:r>
                      <a:r>
                        <a:rPr sz="2000" spc="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is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called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during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instantiated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transaction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allow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chaincode</a:t>
                      </a:r>
                      <a:r>
                        <a:rPr sz="2000" spc="10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1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initialize</a:t>
                      </a:r>
                      <a:r>
                        <a:rPr sz="2000" spc="10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its</a:t>
                      </a:r>
                      <a:r>
                        <a:rPr sz="2000" spc="1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internal</a:t>
                      </a:r>
                      <a:r>
                        <a:rPr sz="2000" spc="10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3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</a:tr>
              <a:tr h="9886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Chaincode.Response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350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8100" algn="ctr">
                        <a:lnSpc>
                          <a:spcPct val="100000"/>
                        </a:lnSpc>
                      </a:pPr>
                      <a:r>
                        <a:rPr sz="2000" spc="-125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invoke(ChaincodeStub</a:t>
                      </a:r>
                      <a:r>
                        <a:rPr sz="2000" spc="-45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i="1" spc="-1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stub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)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6350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Called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every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function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call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350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327000" y="2073493"/>
            <a:ext cx="13602335" cy="835660"/>
          </a:xfrm>
          <a:custGeom>
            <a:avLst/>
            <a:gdLst/>
            <a:ahLst/>
            <a:cxnLst/>
            <a:rect l="l" t="t" r="r" b="b"/>
            <a:pathLst>
              <a:path w="13602335" h="835660">
                <a:moveTo>
                  <a:pt x="0" y="151743"/>
                </a:moveTo>
                <a:lnTo>
                  <a:pt x="7735" y="103780"/>
                </a:lnTo>
                <a:lnTo>
                  <a:pt x="29277" y="62125"/>
                </a:lnTo>
                <a:lnTo>
                  <a:pt x="62125" y="29277"/>
                </a:lnTo>
                <a:lnTo>
                  <a:pt x="103780" y="7735"/>
                </a:lnTo>
                <a:lnTo>
                  <a:pt x="151743" y="0"/>
                </a:lnTo>
                <a:lnTo>
                  <a:pt x="13450256" y="0"/>
                </a:lnTo>
                <a:lnTo>
                  <a:pt x="13508326" y="11550"/>
                </a:lnTo>
                <a:lnTo>
                  <a:pt x="13557554" y="44444"/>
                </a:lnTo>
                <a:lnTo>
                  <a:pt x="13590449" y="93673"/>
                </a:lnTo>
                <a:lnTo>
                  <a:pt x="13601999" y="151743"/>
                </a:lnTo>
                <a:lnTo>
                  <a:pt x="13601999" y="683756"/>
                </a:lnTo>
                <a:lnTo>
                  <a:pt x="13594263" y="731719"/>
                </a:lnTo>
                <a:lnTo>
                  <a:pt x="13572722" y="773374"/>
                </a:lnTo>
                <a:lnTo>
                  <a:pt x="13539874" y="806222"/>
                </a:lnTo>
                <a:lnTo>
                  <a:pt x="13498219" y="827764"/>
                </a:lnTo>
                <a:lnTo>
                  <a:pt x="13450256" y="835499"/>
                </a:lnTo>
                <a:lnTo>
                  <a:pt x="151743" y="835499"/>
                </a:lnTo>
                <a:lnTo>
                  <a:pt x="103780" y="827764"/>
                </a:lnTo>
                <a:lnTo>
                  <a:pt x="62125" y="806222"/>
                </a:lnTo>
                <a:lnTo>
                  <a:pt x="29277" y="773374"/>
                </a:lnTo>
                <a:lnTo>
                  <a:pt x="7735" y="731719"/>
                </a:lnTo>
                <a:lnTo>
                  <a:pt x="0" y="683756"/>
                </a:lnTo>
                <a:lnTo>
                  <a:pt x="0" y="151743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93282" y="2299727"/>
            <a:ext cx="102666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one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shim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interfaces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that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every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must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implement.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524" y="8691753"/>
            <a:ext cx="8151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spc="-7" baseline="-32828" dirty="0">
                <a:solidFill>
                  <a:srgbClr val="434343"/>
                </a:solidFill>
                <a:latin typeface="Arial MT"/>
                <a:cs typeface="Arial MT"/>
              </a:rPr>
              <a:t>P</a:t>
            </a:r>
            <a:r>
              <a:rPr sz="1650" spc="-104" baseline="-32828" dirty="0">
                <a:solidFill>
                  <a:srgbClr val="434343"/>
                </a:solidFill>
                <a:latin typeface="Arial MT"/>
                <a:cs typeface="Arial MT"/>
              </a:rPr>
              <a:t>o</a:t>
            </a:r>
            <a:r>
              <a:rPr sz="1200" spc="-775" dirty="0">
                <a:solidFill>
                  <a:srgbClr val="3E3E3E"/>
                </a:solidFill>
                <a:latin typeface="Arial MT"/>
                <a:cs typeface="Arial MT"/>
              </a:rPr>
              <a:t>R</a:t>
            </a:r>
            <a:r>
              <a:rPr sz="1650" spc="-262" baseline="-32828" dirty="0">
                <a:solidFill>
                  <a:srgbClr val="434343"/>
                </a:solidFill>
                <a:latin typeface="Arial MT"/>
                <a:cs typeface="Arial MT"/>
              </a:rPr>
              <a:t>w</a:t>
            </a:r>
            <a:r>
              <a:rPr sz="1200" spc="-484" dirty="0">
                <a:solidFill>
                  <a:srgbClr val="3E3E3E"/>
                </a:solidFill>
                <a:latin typeface="Arial MT"/>
                <a:cs typeface="Arial MT"/>
              </a:rPr>
              <a:t>e</a:t>
            </a:r>
            <a:r>
              <a:rPr sz="1650" spc="-195" baseline="-32828" dirty="0">
                <a:solidFill>
                  <a:srgbClr val="434343"/>
                </a:solidFill>
                <a:latin typeface="Arial MT"/>
                <a:cs typeface="Arial MT"/>
              </a:rPr>
              <a:t>e</a:t>
            </a:r>
            <a:r>
              <a:rPr sz="1200" spc="-229" dirty="0">
                <a:solidFill>
                  <a:srgbClr val="3E3E3E"/>
                </a:solidFill>
                <a:latin typeface="Arial MT"/>
                <a:cs typeface="Arial MT"/>
              </a:rPr>
              <a:t>f</a:t>
            </a:r>
            <a:r>
              <a:rPr sz="1650" spc="-209" baseline="-32828" dirty="0">
                <a:solidFill>
                  <a:srgbClr val="434343"/>
                </a:solidFill>
                <a:latin typeface="Arial MT"/>
                <a:cs typeface="Arial MT"/>
              </a:rPr>
              <a:t>r</a:t>
            </a:r>
            <a:r>
              <a:rPr sz="1200" spc="-495" dirty="0">
                <a:solidFill>
                  <a:srgbClr val="3E3E3E"/>
                </a:solidFill>
                <a:latin typeface="Arial MT"/>
                <a:cs typeface="Arial MT"/>
              </a:rPr>
              <a:t>e</a:t>
            </a:r>
            <a:r>
              <a:rPr sz="1650" spc="-172" baseline="-32828" dirty="0">
                <a:solidFill>
                  <a:srgbClr val="434343"/>
                </a:solidFill>
                <a:latin typeface="Arial MT"/>
                <a:cs typeface="Arial MT"/>
              </a:rPr>
              <a:t>e</a:t>
            </a:r>
            <a:r>
              <a:rPr sz="1200" spc="-305" dirty="0">
                <a:solidFill>
                  <a:srgbClr val="3E3E3E"/>
                </a:solidFill>
                <a:latin typeface="Arial MT"/>
                <a:cs typeface="Arial MT"/>
              </a:rPr>
              <a:t>r</a:t>
            </a:r>
            <a:r>
              <a:rPr sz="1650" spc="-412" baseline="-32828" dirty="0">
                <a:solidFill>
                  <a:srgbClr val="434343"/>
                </a:solidFill>
                <a:latin typeface="Arial MT"/>
                <a:cs typeface="Arial MT"/>
              </a:rPr>
              <a:t>d</a:t>
            </a:r>
            <a:r>
              <a:rPr sz="1200" spc="-85" dirty="0">
                <a:solidFill>
                  <a:srgbClr val="3E3E3E"/>
                </a:solidFill>
                <a:latin typeface="Arial MT"/>
                <a:cs typeface="Arial MT"/>
              </a:rPr>
              <a:t>e</a:t>
            </a:r>
            <a:r>
              <a:rPr sz="1650" spc="-802" baseline="-32828" dirty="0">
                <a:solidFill>
                  <a:srgbClr val="434343"/>
                </a:solidFill>
                <a:latin typeface="Arial MT"/>
                <a:cs typeface="Arial MT"/>
              </a:rPr>
              <a:t>b</a:t>
            </a:r>
            <a:r>
              <a:rPr sz="1200" spc="-135" dirty="0">
                <a:solidFill>
                  <a:srgbClr val="3E3E3E"/>
                </a:solidFill>
                <a:latin typeface="Arial MT"/>
                <a:cs typeface="Arial MT"/>
              </a:rPr>
              <a:t>n</a:t>
            </a:r>
            <a:r>
              <a:rPr sz="1650" spc="-600" baseline="-32828" dirty="0">
                <a:solidFill>
                  <a:srgbClr val="434343"/>
                </a:solidFill>
                <a:latin typeface="Arial MT"/>
                <a:cs typeface="Arial MT"/>
              </a:rPr>
              <a:t>y</a:t>
            </a:r>
            <a:r>
              <a:rPr sz="1200" spc="-5" dirty="0">
                <a:solidFill>
                  <a:srgbClr val="3E3E3E"/>
                </a:solidFill>
                <a:latin typeface="Arial MT"/>
                <a:cs typeface="Arial MT"/>
              </a:rPr>
              <a:t>ce</a:t>
            </a:r>
            <a:r>
              <a:rPr sz="1200" spc="5" dirty="0">
                <a:solidFill>
                  <a:srgbClr val="3E3E3E"/>
                </a:solidFill>
                <a:latin typeface="Arial MT"/>
                <a:cs typeface="Arial MT"/>
              </a:rPr>
              <a:t>:</a:t>
            </a:r>
            <a:r>
              <a:rPr sz="1200" spc="3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200" i="1" spc="-50" dirty="0">
                <a:solidFill>
                  <a:srgbClr val="3E3E3E"/>
                </a:solidFill>
                <a:latin typeface="Trebuchet MS"/>
                <a:cs typeface="Trebuchet MS"/>
              </a:rPr>
              <a:t>https://hyperledger.github.io/fabric-</a:t>
            </a:r>
            <a:r>
              <a:rPr sz="1200" i="1" spc="-55" dirty="0">
                <a:solidFill>
                  <a:srgbClr val="3E3E3E"/>
                </a:solidFill>
                <a:latin typeface="Trebuchet MS"/>
                <a:cs typeface="Trebuchet MS"/>
              </a:rPr>
              <a:t>chaincode-</a:t>
            </a:r>
            <a:r>
              <a:rPr sz="1200" i="1" spc="-30" dirty="0">
                <a:solidFill>
                  <a:srgbClr val="3E3E3E"/>
                </a:solidFill>
                <a:latin typeface="Trebuchet MS"/>
                <a:cs typeface="Trebuchet MS"/>
              </a:rPr>
              <a:t>java/main/api/org/hyperledger/fabric/shim/Chaincode.html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511048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Shim</a:t>
            </a:r>
            <a:r>
              <a:rPr spc="-185" dirty="0"/>
              <a:t> </a:t>
            </a:r>
            <a:r>
              <a:rPr spc="-240" dirty="0"/>
              <a:t>Package:</a:t>
            </a:r>
            <a:r>
              <a:rPr spc="-175" dirty="0"/>
              <a:t> </a:t>
            </a:r>
            <a:r>
              <a:rPr spc="-120" dirty="0"/>
              <a:t>Interface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52841" y="3817946"/>
          <a:ext cx="12712064" cy="3067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0230"/>
                <a:gridCol w="7061834"/>
              </a:tblGrid>
              <a:tr h="851535"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226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Method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28702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993B33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2260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Description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28702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993B33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000" spc="-95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getState(</a:t>
                      </a:r>
                      <a:r>
                        <a:rPr sz="2000" i="1" spc="-95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java.lang.String</a:t>
                      </a:r>
                      <a:r>
                        <a:rPr sz="2000" i="1" spc="7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spc="-2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key</a:t>
                      </a:r>
                      <a:r>
                        <a:rPr sz="2000" spc="-20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)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8161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Return</a:t>
                      </a:r>
                      <a:r>
                        <a:rPr sz="2000" spc="5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5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value</a:t>
                      </a:r>
                      <a:r>
                        <a:rPr sz="2000" spc="5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stored</a:t>
                      </a:r>
                      <a:r>
                        <a:rPr sz="2000" spc="5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2000" spc="5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5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ledger</a:t>
                      </a:r>
                      <a:r>
                        <a:rPr sz="2000" spc="5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2000" spc="5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given</a:t>
                      </a:r>
                      <a:r>
                        <a:rPr sz="2000" spc="5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key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8161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000" spc="-80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putState(</a:t>
                      </a:r>
                      <a:r>
                        <a:rPr sz="2000" i="1" spc="-8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java.lang.String</a:t>
                      </a:r>
                      <a:r>
                        <a:rPr sz="2000" i="1" spc="-6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spc="-125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key,</a:t>
                      </a:r>
                      <a:r>
                        <a:rPr sz="2000" i="1" spc="-5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spc="-105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byte[</a:t>
                      </a:r>
                      <a:r>
                        <a:rPr sz="2000" i="1" spc="-5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spc="-175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]</a:t>
                      </a:r>
                      <a:r>
                        <a:rPr sz="2000" i="1" spc="-5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spc="-1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value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)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6002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000" spc="6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Write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key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value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ledger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6002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</a:tr>
              <a:tr h="977265">
                <a:tc>
                  <a:txBody>
                    <a:bodyPr/>
                    <a:lstStyle/>
                    <a:p>
                      <a:pPr marL="394970" marR="349250" indent="45275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000" spc="-60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invokeChaincode(</a:t>
                      </a:r>
                      <a:r>
                        <a:rPr sz="2000" i="1" spc="-6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java.lang.String </a:t>
                      </a:r>
                      <a:r>
                        <a:rPr sz="2000" i="1" spc="-2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ChaincodeName,</a:t>
                      </a:r>
                      <a:r>
                        <a:rPr sz="2000" i="1" spc="-45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spc="-95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java.util.List&lt;byte[</a:t>
                      </a:r>
                      <a:r>
                        <a:rPr sz="2000" i="1" spc="-45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spc="-7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]&gt;</a:t>
                      </a:r>
                      <a:r>
                        <a:rPr sz="2000" i="1" spc="-5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spc="-1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args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)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97485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71818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Invoke</a:t>
                      </a:r>
                      <a:r>
                        <a:rPr sz="2000" spc="4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another</a:t>
                      </a:r>
                      <a:r>
                        <a:rPr sz="2000" spc="5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Chaincode</a:t>
                      </a:r>
                      <a:r>
                        <a:rPr sz="2000" spc="5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2000" spc="5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5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same</a:t>
                      </a:r>
                      <a:r>
                        <a:rPr sz="2000" spc="5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4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transaction </a:t>
                      </a:r>
                      <a:r>
                        <a:rPr sz="2000" spc="5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context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97485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0013" y="682075"/>
            <a:ext cx="6075974" cy="3657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9375" y="8668779"/>
            <a:ext cx="8243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E3E3E"/>
                </a:solidFill>
                <a:latin typeface="Arial MT"/>
                <a:cs typeface="Arial MT"/>
              </a:rPr>
              <a:t>Reference:</a:t>
            </a:r>
            <a:r>
              <a:rPr sz="1200" spc="28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200" i="1" spc="-45" dirty="0">
                <a:solidFill>
                  <a:srgbClr val="3E3E3E"/>
                </a:solidFill>
                <a:latin typeface="Trebuchet MS"/>
                <a:cs typeface="Trebuchet MS"/>
              </a:rPr>
              <a:t>https://hyperledger.github.io/fabric-chaincode-</a:t>
            </a:r>
            <a:r>
              <a:rPr sz="1200" i="1" spc="-40" dirty="0">
                <a:solidFill>
                  <a:srgbClr val="3E3E3E"/>
                </a:solidFill>
                <a:latin typeface="Trebuchet MS"/>
                <a:cs typeface="Trebuchet MS"/>
              </a:rPr>
              <a:t>java/main/api/org/hyperledger/fabric/shim/ChaincodeStub.html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71912" y="1725788"/>
            <a:ext cx="12712700" cy="1229360"/>
          </a:xfrm>
          <a:custGeom>
            <a:avLst/>
            <a:gdLst/>
            <a:ahLst/>
            <a:cxnLst/>
            <a:rect l="l" t="t" r="r" b="b"/>
            <a:pathLst>
              <a:path w="12712700" h="1229360">
                <a:moveTo>
                  <a:pt x="0" y="223174"/>
                </a:moveTo>
                <a:lnTo>
                  <a:pt x="4534" y="178197"/>
                </a:lnTo>
                <a:lnTo>
                  <a:pt x="17538" y="136305"/>
                </a:lnTo>
                <a:lnTo>
                  <a:pt x="38114" y="98395"/>
                </a:lnTo>
                <a:lnTo>
                  <a:pt x="65366" y="65366"/>
                </a:lnTo>
                <a:lnTo>
                  <a:pt x="98395" y="38114"/>
                </a:lnTo>
                <a:lnTo>
                  <a:pt x="136305" y="17538"/>
                </a:lnTo>
                <a:lnTo>
                  <a:pt x="178197" y="4534"/>
                </a:lnTo>
                <a:lnTo>
                  <a:pt x="223174" y="0"/>
                </a:lnTo>
                <a:lnTo>
                  <a:pt x="12489025" y="0"/>
                </a:lnTo>
                <a:lnTo>
                  <a:pt x="12532767" y="4327"/>
                </a:lnTo>
                <a:lnTo>
                  <a:pt x="12574430" y="16988"/>
                </a:lnTo>
                <a:lnTo>
                  <a:pt x="12612843" y="37496"/>
                </a:lnTo>
                <a:lnTo>
                  <a:pt x="12646834" y="65366"/>
                </a:lnTo>
                <a:lnTo>
                  <a:pt x="12674704" y="99357"/>
                </a:lnTo>
                <a:lnTo>
                  <a:pt x="12695211" y="137769"/>
                </a:lnTo>
                <a:lnTo>
                  <a:pt x="12707871" y="179432"/>
                </a:lnTo>
                <a:lnTo>
                  <a:pt x="12712199" y="223174"/>
                </a:lnTo>
                <a:lnTo>
                  <a:pt x="12712199" y="1005625"/>
                </a:lnTo>
                <a:lnTo>
                  <a:pt x="12707665" y="1050602"/>
                </a:lnTo>
                <a:lnTo>
                  <a:pt x="12694661" y="1092495"/>
                </a:lnTo>
                <a:lnTo>
                  <a:pt x="12674085" y="1130404"/>
                </a:lnTo>
                <a:lnTo>
                  <a:pt x="12646833" y="1163433"/>
                </a:lnTo>
                <a:lnTo>
                  <a:pt x="12613804" y="1190685"/>
                </a:lnTo>
                <a:lnTo>
                  <a:pt x="12575895" y="1211261"/>
                </a:lnTo>
                <a:lnTo>
                  <a:pt x="12534003" y="1224265"/>
                </a:lnTo>
                <a:lnTo>
                  <a:pt x="12489025" y="1228799"/>
                </a:lnTo>
                <a:lnTo>
                  <a:pt x="223174" y="1228799"/>
                </a:lnTo>
                <a:lnTo>
                  <a:pt x="178197" y="1224265"/>
                </a:lnTo>
                <a:lnTo>
                  <a:pt x="136305" y="1211261"/>
                </a:lnTo>
                <a:lnTo>
                  <a:pt x="98395" y="1190685"/>
                </a:lnTo>
                <a:lnTo>
                  <a:pt x="65366" y="1163433"/>
                </a:lnTo>
                <a:lnTo>
                  <a:pt x="38114" y="1130404"/>
                </a:lnTo>
                <a:lnTo>
                  <a:pt x="17538" y="1092495"/>
                </a:lnTo>
                <a:lnTo>
                  <a:pt x="4534" y="1050602"/>
                </a:lnTo>
                <a:lnTo>
                  <a:pt x="0" y="1005625"/>
                </a:lnTo>
                <a:lnTo>
                  <a:pt x="0" y="223174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12635" y="1905593"/>
            <a:ext cx="1141984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4605" marR="5080" indent="-508254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ChaincodeStub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shim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interface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for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managing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transaction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context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accessing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state variables.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505206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Shim</a:t>
            </a:r>
            <a:r>
              <a:rPr spc="-185" dirty="0"/>
              <a:t> </a:t>
            </a:r>
            <a:r>
              <a:rPr spc="-240" dirty="0"/>
              <a:t>Package:</a:t>
            </a:r>
            <a:r>
              <a:rPr spc="-175" dirty="0"/>
              <a:t> Exception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400" y="688375"/>
            <a:ext cx="6655199" cy="36574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72165" y="3448539"/>
          <a:ext cx="13073380" cy="438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4145"/>
                <a:gridCol w="7849235"/>
              </a:tblGrid>
              <a:tr h="626110"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spc="-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Constructor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74625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993B33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Description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74625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993B33"/>
                    </a:solidFill>
                  </a:tcPr>
                </a:tc>
              </a:tr>
              <a:tr h="945515">
                <a:tc>
                  <a:txBody>
                    <a:bodyPr/>
                    <a:lstStyle/>
                    <a:p>
                      <a:pPr marL="2107565" marR="398145" indent="-1667510">
                        <a:lnSpc>
                          <a:spcPct val="114999"/>
                        </a:lnSpc>
                        <a:spcBef>
                          <a:spcPts val="890"/>
                        </a:spcBef>
                      </a:pPr>
                      <a:r>
                        <a:rPr sz="2000" spc="-105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ChaincodeException(</a:t>
                      </a:r>
                      <a:r>
                        <a:rPr sz="2000" i="1" spc="-105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java.lang.String </a:t>
                      </a:r>
                      <a:r>
                        <a:rPr sz="2000" i="1" spc="-1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message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)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1303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000" spc="6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Constructor</a:t>
                      </a:r>
                      <a:r>
                        <a:rPr sz="2000" spc="-3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2000" spc="-3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error</a:t>
                      </a:r>
                      <a:r>
                        <a:rPr sz="2000" spc="-3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message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</a:tr>
              <a:tr h="1407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63880" marR="398145" indent="-123825">
                        <a:lnSpc>
                          <a:spcPct val="114999"/>
                        </a:lnSpc>
                        <a:spcBef>
                          <a:spcPts val="5"/>
                        </a:spcBef>
                      </a:pPr>
                      <a:r>
                        <a:rPr sz="2000" spc="-105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ChaincodeException(</a:t>
                      </a:r>
                      <a:r>
                        <a:rPr sz="2000" i="1" spc="-105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java.lang.String </a:t>
                      </a:r>
                      <a:r>
                        <a:rPr sz="2000" i="1" spc="-35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message,</a:t>
                      </a:r>
                      <a:r>
                        <a:rPr sz="2000" i="1" spc="-3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spc="-6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java.lang.Throwable</a:t>
                      </a:r>
                      <a:r>
                        <a:rPr sz="2000" i="1" spc="-25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spc="-1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cause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)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1435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6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Constructor</a:t>
                      </a:r>
                      <a:r>
                        <a:rPr sz="2000" spc="-2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2000" spc="-2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error</a:t>
                      </a:r>
                      <a:r>
                        <a:rPr sz="2000" spc="-2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message</a:t>
                      </a:r>
                      <a:r>
                        <a:rPr sz="2000" spc="-2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2000" spc="-2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cause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72415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</a:tr>
              <a:tr h="1407160">
                <a:tc>
                  <a:txBody>
                    <a:bodyPr/>
                    <a:lstStyle/>
                    <a:p>
                      <a:pPr marL="440690" marR="398145" algn="ctr">
                        <a:lnSpc>
                          <a:spcPct val="114999"/>
                        </a:lnSpc>
                        <a:spcBef>
                          <a:spcPts val="1330"/>
                        </a:spcBef>
                      </a:pPr>
                      <a:r>
                        <a:rPr sz="2000" spc="-105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ChaincodeException(</a:t>
                      </a:r>
                      <a:r>
                        <a:rPr sz="2000" i="1" spc="-105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java.lang.String </a:t>
                      </a:r>
                      <a:r>
                        <a:rPr sz="2000" i="1" spc="-35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message,</a:t>
                      </a:r>
                      <a:r>
                        <a:rPr sz="2000" i="1" spc="-8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spc="-6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java.lang.String</a:t>
                      </a:r>
                      <a:r>
                        <a:rPr sz="2000" i="1" spc="-8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spc="-1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payload, </a:t>
                      </a:r>
                      <a:r>
                        <a:rPr sz="2000" i="1" spc="-6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java.lang.Throwable</a:t>
                      </a:r>
                      <a:r>
                        <a:rPr sz="2000" i="1" spc="3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spc="-10" dirty="0">
                          <a:solidFill>
                            <a:srgbClr val="3E3E3E"/>
                          </a:solidFill>
                          <a:latin typeface="Trebuchet MS"/>
                          <a:cs typeface="Trebuchet MS"/>
                        </a:rPr>
                        <a:t>cause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)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68910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6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Constructor</a:t>
                      </a:r>
                      <a:r>
                        <a:rPr sz="2000" spc="4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2000" spc="4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5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error</a:t>
                      </a:r>
                      <a:r>
                        <a:rPr sz="2000" spc="4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message,</a:t>
                      </a:r>
                      <a:r>
                        <a:rPr sz="2000" spc="4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response</a:t>
                      </a:r>
                      <a:r>
                        <a:rPr sz="2000" spc="4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payload,</a:t>
                      </a:r>
                      <a:r>
                        <a:rPr sz="2000" spc="4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2000" spc="4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3E3E3E"/>
                          </a:solidFill>
                          <a:latin typeface="Arial MT"/>
                          <a:cs typeface="Arial MT"/>
                        </a:rPr>
                        <a:t>cause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72415" marB="0">
                    <a:lnL w="38100">
                      <a:solidFill>
                        <a:srgbClr val="EBF1FA"/>
                      </a:solidFill>
                      <a:prstDash val="solid"/>
                    </a:lnL>
                    <a:lnR w="38100">
                      <a:solidFill>
                        <a:srgbClr val="EBF1FA"/>
                      </a:solidFill>
                      <a:prstDash val="solid"/>
                    </a:lnR>
                    <a:lnT w="38100">
                      <a:solidFill>
                        <a:srgbClr val="EBF1FA"/>
                      </a:solidFill>
                      <a:prstDash val="solid"/>
                    </a:lnT>
                    <a:lnB w="38100">
                      <a:solidFill>
                        <a:srgbClr val="EBF1FA"/>
                      </a:solidFill>
                      <a:prstDash val="solid"/>
                    </a:lnB>
                    <a:solidFill>
                      <a:srgbClr val="FFE7C3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504500" y="1496238"/>
            <a:ext cx="13248005" cy="1266190"/>
          </a:xfrm>
          <a:custGeom>
            <a:avLst/>
            <a:gdLst/>
            <a:ahLst/>
            <a:cxnLst/>
            <a:rect l="l" t="t" r="r" b="b"/>
            <a:pathLst>
              <a:path w="13248005" h="1266189">
                <a:moveTo>
                  <a:pt x="0" y="229876"/>
                </a:moveTo>
                <a:lnTo>
                  <a:pt x="4670" y="183548"/>
                </a:lnTo>
                <a:lnTo>
                  <a:pt x="18064" y="140398"/>
                </a:lnTo>
                <a:lnTo>
                  <a:pt x="39259" y="101350"/>
                </a:lnTo>
                <a:lnTo>
                  <a:pt x="67329" y="67329"/>
                </a:lnTo>
                <a:lnTo>
                  <a:pt x="101350" y="39259"/>
                </a:lnTo>
                <a:lnTo>
                  <a:pt x="140398" y="18064"/>
                </a:lnTo>
                <a:lnTo>
                  <a:pt x="183548" y="4670"/>
                </a:lnTo>
                <a:lnTo>
                  <a:pt x="229876" y="0"/>
                </a:lnTo>
                <a:lnTo>
                  <a:pt x="13017523" y="0"/>
                </a:lnTo>
                <a:lnTo>
                  <a:pt x="13062579" y="4457"/>
                </a:lnTo>
                <a:lnTo>
                  <a:pt x="13105493" y="17498"/>
                </a:lnTo>
                <a:lnTo>
                  <a:pt x="13145058" y="38621"/>
                </a:lnTo>
                <a:lnTo>
                  <a:pt x="13180069" y="67329"/>
                </a:lnTo>
                <a:lnTo>
                  <a:pt x="13208777" y="102340"/>
                </a:lnTo>
                <a:lnTo>
                  <a:pt x="13229901" y="141906"/>
                </a:lnTo>
                <a:lnTo>
                  <a:pt x="13242942" y="184820"/>
                </a:lnTo>
                <a:lnTo>
                  <a:pt x="13247399" y="229876"/>
                </a:lnTo>
                <a:lnTo>
                  <a:pt x="13247399" y="1035823"/>
                </a:lnTo>
                <a:lnTo>
                  <a:pt x="13242729" y="1082151"/>
                </a:lnTo>
                <a:lnTo>
                  <a:pt x="13229335" y="1125301"/>
                </a:lnTo>
                <a:lnTo>
                  <a:pt x="13208140" y="1164349"/>
                </a:lnTo>
                <a:lnTo>
                  <a:pt x="13180070" y="1198370"/>
                </a:lnTo>
                <a:lnTo>
                  <a:pt x="13146049" y="1226440"/>
                </a:lnTo>
                <a:lnTo>
                  <a:pt x="13107001" y="1247635"/>
                </a:lnTo>
                <a:lnTo>
                  <a:pt x="13063851" y="1261029"/>
                </a:lnTo>
                <a:lnTo>
                  <a:pt x="13017523" y="1265699"/>
                </a:lnTo>
                <a:lnTo>
                  <a:pt x="229876" y="1265699"/>
                </a:lnTo>
                <a:lnTo>
                  <a:pt x="183548" y="1261029"/>
                </a:lnTo>
                <a:lnTo>
                  <a:pt x="140398" y="1247635"/>
                </a:lnTo>
                <a:lnTo>
                  <a:pt x="101350" y="1226440"/>
                </a:lnTo>
                <a:lnTo>
                  <a:pt x="67329" y="1198370"/>
                </a:lnTo>
                <a:lnTo>
                  <a:pt x="39259" y="1164349"/>
                </a:lnTo>
                <a:lnTo>
                  <a:pt x="18064" y="1125301"/>
                </a:lnTo>
                <a:lnTo>
                  <a:pt x="4670" y="1082151"/>
                </a:lnTo>
                <a:lnTo>
                  <a:pt x="0" y="1035823"/>
                </a:lnTo>
                <a:lnTo>
                  <a:pt x="0" y="229876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3116" y="1694493"/>
            <a:ext cx="12905740" cy="7969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95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One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shim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exceptions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that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developers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use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create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throw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exceptions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endParaRPr sz="2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2200" spc="-150" dirty="0">
                <a:solidFill>
                  <a:srgbClr val="3E3E3E"/>
                </a:solidFill>
                <a:latin typeface="Arial Black"/>
                <a:cs typeface="Arial Black"/>
              </a:rPr>
              <a:t>ChaincodeException</a:t>
            </a:r>
            <a:r>
              <a:rPr sz="2200" spc="-150" dirty="0">
                <a:solidFill>
                  <a:srgbClr val="3E3E3E"/>
                </a:solidFill>
                <a:latin typeface="Arial MT"/>
                <a:cs typeface="Arial MT"/>
              </a:rPr>
              <a:t>.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It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has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eight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constructors,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each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which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accepts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different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set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arguments.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5452745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Annotation</a:t>
            </a:r>
            <a:r>
              <a:rPr spc="-165" dirty="0"/>
              <a:t> </a:t>
            </a:r>
            <a:r>
              <a:rPr spc="-265" dirty="0"/>
              <a:t>Package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5400" y="706449"/>
            <a:ext cx="5385199" cy="3657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902099" y="1232960"/>
            <a:ext cx="12452350" cy="1172210"/>
          </a:xfrm>
          <a:custGeom>
            <a:avLst/>
            <a:gdLst/>
            <a:ahLst/>
            <a:cxnLst/>
            <a:rect l="l" t="t" r="r" b="b"/>
            <a:pathLst>
              <a:path w="12452350" h="1172210">
                <a:moveTo>
                  <a:pt x="0" y="320651"/>
                </a:moveTo>
                <a:lnTo>
                  <a:pt x="3476" y="273267"/>
                </a:lnTo>
                <a:lnTo>
                  <a:pt x="13576" y="228043"/>
                </a:lnTo>
                <a:lnTo>
                  <a:pt x="29802" y="185472"/>
                </a:lnTo>
                <a:lnTo>
                  <a:pt x="51658" y="146053"/>
                </a:lnTo>
                <a:lnTo>
                  <a:pt x="78650" y="110280"/>
                </a:lnTo>
                <a:lnTo>
                  <a:pt x="110280" y="78650"/>
                </a:lnTo>
                <a:lnTo>
                  <a:pt x="146053" y="51658"/>
                </a:lnTo>
                <a:lnTo>
                  <a:pt x="185472" y="29802"/>
                </a:lnTo>
                <a:lnTo>
                  <a:pt x="228043" y="13576"/>
                </a:lnTo>
                <a:lnTo>
                  <a:pt x="273267" y="3476"/>
                </a:lnTo>
                <a:lnTo>
                  <a:pt x="320651" y="0"/>
                </a:lnTo>
                <a:lnTo>
                  <a:pt x="12131148" y="0"/>
                </a:lnTo>
                <a:lnTo>
                  <a:pt x="12181612" y="3994"/>
                </a:lnTo>
                <a:lnTo>
                  <a:pt x="12230378" y="15740"/>
                </a:lnTo>
                <a:lnTo>
                  <a:pt x="12276586" y="34880"/>
                </a:lnTo>
                <a:lnTo>
                  <a:pt x="12319375" y="61057"/>
                </a:lnTo>
                <a:lnTo>
                  <a:pt x="12357882" y="93916"/>
                </a:lnTo>
                <a:lnTo>
                  <a:pt x="12390741" y="132424"/>
                </a:lnTo>
                <a:lnTo>
                  <a:pt x="12416919" y="175212"/>
                </a:lnTo>
                <a:lnTo>
                  <a:pt x="12436059" y="221421"/>
                </a:lnTo>
                <a:lnTo>
                  <a:pt x="12447805" y="270187"/>
                </a:lnTo>
                <a:lnTo>
                  <a:pt x="12451799" y="320651"/>
                </a:lnTo>
                <a:lnTo>
                  <a:pt x="12451799" y="851448"/>
                </a:lnTo>
                <a:lnTo>
                  <a:pt x="12448323" y="898832"/>
                </a:lnTo>
                <a:lnTo>
                  <a:pt x="12438223" y="944056"/>
                </a:lnTo>
                <a:lnTo>
                  <a:pt x="12421997" y="986627"/>
                </a:lnTo>
                <a:lnTo>
                  <a:pt x="12400140" y="1026046"/>
                </a:lnTo>
                <a:lnTo>
                  <a:pt x="12373149" y="1061819"/>
                </a:lnTo>
                <a:lnTo>
                  <a:pt x="12341519" y="1093449"/>
                </a:lnTo>
                <a:lnTo>
                  <a:pt x="12305746" y="1120441"/>
                </a:lnTo>
                <a:lnTo>
                  <a:pt x="12266326" y="1142297"/>
                </a:lnTo>
                <a:lnTo>
                  <a:pt x="12223756" y="1158524"/>
                </a:lnTo>
                <a:lnTo>
                  <a:pt x="12178531" y="1168623"/>
                </a:lnTo>
                <a:lnTo>
                  <a:pt x="12131148" y="1172100"/>
                </a:lnTo>
                <a:lnTo>
                  <a:pt x="320651" y="1172100"/>
                </a:lnTo>
                <a:lnTo>
                  <a:pt x="273267" y="1168623"/>
                </a:lnTo>
                <a:lnTo>
                  <a:pt x="228043" y="1158524"/>
                </a:lnTo>
                <a:lnTo>
                  <a:pt x="185472" y="1142297"/>
                </a:lnTo>
                <a:lnTo>
                  <a:pt x="146053" y="1120441"/>
                </a:lnTo>
                <a:lnTo>
                  <a:pt x="110280" y="1093449"/>
                </a:lnTo>
                <a:lnTo>
                  <a:pt x="78650" y="1061819"/>
                </a:lnTo>
                <a:lnTo>
                  <a:pt x="51658" y="1026046"/>
                </a:lnTo>
                <a:lnTo>
                  <a:pt x="29802" y="986627"/>
                </a:lnTo>
                <a:lnTo>
                  <a:pt x="13576" y="944056"/>
                </a:lnTo>
                <a:lnTo>
                  <a:pt x="3476" y="898832"/>
                </a:lnTo>
                <a:lnTo>
                  <a:pt x="0" y="851448"/>
                </a:lnTo>
                <a:lnTo>
                  <a:pt x="0" y="320651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93544" y="1459855"/>
            <a:ext cx="11664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56200" marR="5080" indent="-5144135">
              <a:lnSpc>
                <a:spcPct val="100000"/>
              </a:lnSpc>
              <a:spcBef>
                <a:spcPts val="100"/>
              </a:spcBef>
            </a:pP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Annotation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package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helps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annotate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provide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details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about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contract,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properties,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and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datatypes.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51175" y="3271575"/>
            <a:ext cx="2108835" cy="1501140"/>
            <a:chOff x="6951175" y="3271575"/>
            <a:chExt cx="2108835" cy="1501140"/>
          </a:xfrm>
        </p:grpSpPr>
        <p:sp>
          <p:nvSpPr>
            <p:cNvPr id="7" name="object 7"/>
            <p:cNvSpPr/>
            <p:nvPr/>
          </p:nvSpPr>
          <p:spPr>
            <a:xfrm>
              <a:off x="6960700" y="3281100"/>
              <a:ext cx="2089785" cy="1482090"/>
            </a:xfrm>
            <a:custGeom>
              <a:avLst/>
              <a:gdLst/>
              <a:ahLst/>
              <a:cxnLst/>
              <a:rect l="l" t="t" r="r" b="b"/>
              <a:pathLst>
                <a:path w="2089784" h="1482089">
                  <a:moveTo>
                    <a:pt x="1689896" y="1481699"/>
                  </a:moveTo>
                  <a:lnTo>
                    <a:pt x="399303" y="1481699"/>
                  </a:lnTo>
                  <a:lnTo>
                    <a:pt x="352736" y="1479013"/>
                  </a:lnTo>
                  <a:lnTo>
                    <a:pt x="307746" y="1471154"/>
                  </a:lnTo>
                  <a:lnTo>
                    <a:pt x="264634" y="1458421"/>
                  </a:lnTo>
                  <a:lnTo>
                    <a:pt x="223699" y="1441114"/>
                  </a:lnTo>
                  <a:lnTo>
                    <a:pt x="185241" y="1419533"/>
                  </a:lnTo>
                  <a:lnTo>
                    <a:pt x="149559" y="1393977"/>
                  </a:lnTo>
                  <a:lnTo>
                    <a:pt x="116953" y="1364746"/>
                  </a:lnTo>
                  <a:lnTo>
                    <a:pt x="87722" y="1332140"/>
                  </a:lnTo>
                  <a:lnTo>
                    <a:pt x="62166" y="1296458"/>
                  </a:lnTo>
                  <a:lnTo>
                    <a:pt x="40585" y="1258000"/>
                  </a:lnTo>
                  <a:lnTo>
                    <a:pt x="23278" y="1217065"/>
                  </a:lnTo>
                  <a:lnTo>
                    <a:pt x="10545" y="1173953"/>
                  </a:lnTo>
                  <a:lnTo>
                    <a:pt x="2686" y="1128963"/>
                  </a:lnTo>
                  <a:lnTo>
                    <a:pt x="0" y="1082396"/>
                  </a:lnTo>
                  <a:lnTo>
                    <a:pt x="0" y="399303"/>
                  </a:lnTo>
                  <a:lnTo>
                    <a:pt x="2686" y="352736"/>
                  </a:lnTo>
                  <a:lnTo>
                    <a:pt x="10545" y="307746"/>
                  </a:lnTo>
                  <a:lnTo>
                    <a:pt x="23278" y="264634"/>
                  </a:lnTo>
                  <a:lnTo>
                    <a:pt x="40585" y="223699"/>
                  </a:lnTo>
                  <a:lnTo>
                    <a:pt x="62166" y="185241"/>
                  </a:lnTo>
                  <a:lnTo>
                    <a:pt x="87722" y="149559"/>
                  </a:lnTo>
                  <a:lnTo>
                    <a:pt x="116953" y="116952"/>
                  </a:lnTo>
                  <a:lnTo>
                    <a:pt x="149559" y="87722"/>
                  </a:lnTo>
                  <a:lnTo>
                    <a:pt x="185241" y="62166"/>
                  </a:lnTo>
                  <a:lnTo>
                    <a:pt x="223699" y="40585"/>
                  </a:lnTo>
                  <a:lnTo>
                    <a:pt x="264634" y="23278"/>
                  </a:lnTo>
                  <a:lnTo>
                    <a:pt x="307746" y="10545"/>
                  </a:lnTo>
                  <a:lnTo>
                    <a:pt x="352736" y="2686"/>
                  </a:lnTo>
                  <a:lnTo>
                    <a:pt x="399303" y="0"/>
                  </a:lnTo>
                  <a:lnTo>
                    <a:pt x="1689896" y="0"/>
                  </a:lnTo>
                  <a:lnTo>
                    <a:pt x="1742382" y="3462"/>
                  </a:lnTo>
                  <a:lnTo>
                    <a:pt x="1793525" y="13680"/>
                  </a:lnTo>
                  <a:lnTo>
                    <a:pt x="1842703" y="30395"/>
                  </a:lnTo>
                  <a:lnTo>
                    <a:pt x="1889296" y="53350"/>
                  </a:lnTo>
                  <a:lnTo>
                    <a:pt x="1932684" y="82288"/>
                  </a:lnTo>
                  <a:lnTo>
                    <a:pt x="1972246" y="116953"/>
                  </a:lnTo>
                  <a:lnTo>
                    <a:pt x="2006911" y="156514"/>
                  </a:lnTo>
                  <a:lnTo>
                    <a:pt x="2035849" y="199902"/>
                  </a:lnTo>
                  <a:lnTo>
                    <a:pt x="2058804" y="246496"/>
                  </a:lnTo>
                  <a:lnTo>
                    <a:pt x="2075519" y="295674"/>
                  </a:lnTo>
                  <a:lnTo>
                    <a:pt x="2085737" y="346817"/>
                  </a:lnTo>
                  <a:lnTo>
                    <a:pt x="2089199" y="399303"/>
                  </a:lnTo>
                  <a:lnTo>
                    <a:pt x="2089199" y="1082396"/>
                  </a:lnTo>
                  <a:lnTo>
                    <a:pt x="2086513" y="1128963"/>
                  </a:lnTo>
                  <a:lnTo>
                    <a:pt x="2078654" y="1173953"/>
                  </a:lnTo>
                  <a:lnTo>
                    <a:pt x="2065921" y="1217065"/>
                  </a:lnTo>
                  <a:lnTo>
                    <a:pt x="2048614" y="1258000"/>
                  </a:lnTo>
                  <a:lnTo>
                    <a:pt x="2027033" y="1296458"/>
                  </a:lnTo>
                  <a:lnTo>
                    <a:pt x="2001477" y="1332140"/>
                  </a:lnTo>
                  <a:lnTo>
                    <a:pt x="1972246" y="1364746"/>
                  </a:lnTo>
                  <a:lnTo>
                    <a:pt x="1939640" y="1393977"/>
                  </a:lnTo>
                  <a:lnTo>
                    <a:pt x="1903958" y="1419533"/>
                  </a:lnTo>
                  <a:lnTo>
                    <a:pt x="1865500" y="1441114"/>
                  </a:lnTo>
                  <a:lnTo>
                    <a:pt x="1824565" y="1458421"/>
                  </a:lnTo>
                  <a:lnTo>
                    <a:pt x="1781453" y="1471154"/>
                  </a:lnTo>
                  <a:lnTo>
                    <a:pt x="1736463" y="1479013"/>
                  </a:lnTo>
                  <a:lnTo>
                    <a:pt x="1689896" y="1481699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60700" y="3281100"/>
              <a:ext cx="2089785" cy="1482090"/>
            </a:xfrm>
            <a:custGeom>
              <a:avLst/>
              <a:gdLst/>
              <a:ahLst/>
              <a:cxnLst/>
              <a:rect l="l" t="t" r="r" b="b"/>
              <a:pathLst>
                <a:path w="2089784" h="1482089">
                  <a:moveTo>
                    <a:pt x="0" y="399303"/>
                  </a:moveTo>
                  <a:lnTo>
                    <a:pt x="2686" y="352736"/>
                  </a:lnTo>
                  <a:lnTo>
                    <a:pt x="10545" y="307746"/>
                  </a:lnTo>
                  <a:lnTo>
                    <a:pt x="23278" y="264634"/>
                  </a:lnTo>
                  <a:lnTo>
                    <a:pt x="40585" y="223699"/>
                  </a:lnTo>
                  <a:lnTo>
                    <a:pt x="62166" y="185241"/>
                  </a:lnTo>
                  <a:lnTo>
                    <a:pt x="87722" y="149559"/>
                  </a:lnTo>
                  <a:lnTo>
                    <a:pt x="116953" y="116953"/>
                  </a:lnTo>
                  <a:lnTo>
                    <a:pt x="149559" y="87722"/>
                  </a:lnTo>
                  <a:lnTo>
                    <a:pt x="185241" y="62166"/>
                  </a:lnTo>
                  <a:lnTo>
                    <a:pt x="223699" y="40585"/>
                  </a:lnTo>
                  <a:lnTo>
                    <a:pt x="264634" y="23278"/>
                  </a:lnTo>
                  <a:lnTo>
                    <a:pt x="307746" y="10545"/>
                  </a:lnTo>
                  <a:lnTo>
                    <a:pt x="352736" y="2686"/>
                  </a:lnTo>
                  <a:lnTo>
                    <a:pt x="399303" y="0"/>
                  </a:lnTo>
                  <a:lnTo>
                    <a:pt x="1689896" y="0"/>
                  </a:lnTo>
                  <a:lnTo>
                    <a:pt x="1742382" y="3462"/>
                  </a:lnTo>
                  <a:lnTo>
                    <a:pt x="1793525" y="13680"/>
                  </a:lnTo>
                  <a:lnTo>
                    <a:pt x="1842703" y="30395"/>
                  </a:lnTo>
                  <a:lnTo>
                    <a:pt x="1889296" y="53350"/>
                  </a:lnTo>
                  <a:lnTo>
                    <a:pt x="1932684" y="82288"/>
                  </a:lnTo>
                  <a:lnTo>
                    <a:pt x="1972246" y="116952"/>
                  </a:lnTo>
                  <a:lnTo>
                    <a:pt x="2006911" y="156514"/>
                  </a:lnTo>
                  <a:lnTo>
                    <a:pt x="2035849" y="199902"/>
                  </a:lnTo>
                  <a:lnTo>
                    <a:pt x="2058804" y="246496"/>
                  </a:lnTo>
                  <a:lnTo>
                    <a:pt x="2075519" y="295674"/>
                  </a:lnTo>
                  <a:lnTo>
                    <a:pt x="2085737" y="346817"/>
                  </a:lnTo>
                  <a:lnTo>
                    <a:pt x="2089199" y="399303"/>
                  </a:lnTo>
                  <a:lnTo>
                    <a:pt x="2089199" y="1082396"/>
                  </a:lnTo>
                  <a:lnTo>
                    <a:pt x="2086513" y="1128963"/>
                  </a:lnTo>
                  <a:lnTo>
                    <a:pt x="2078654" y="1173953"/>
                  </a:lnTo>
                  <a:lnTo>
                    <a:pt x="2065921" y="1217065"/>
                  </a:lnTo>
                  <a:lnTo>
                    <a:pt x="2048614" y="1258000"/>
                  </a:lnTo>
                  <a:lnTo>
                    <a:pt x="2027033" y="1296458"/>
                  </a:lnTo>
                  <a:lnTo>
                    <a:pt x="2001477" y="1332140"/>
                  </a:lnTo>
                  <a:lnTo>
                    <a:pt x="1972246" y="1364746"/>
                  </a:lnTo>
                  <a:lnTo>
                    <a:pt x="1939640" y="1393977"/>
                  </a:lnTo>
                  <a:lnTo>
                    <a:pt x="1903958" y="1419533"/>
                  </a:lnTo>
                  <a:lnTo>
                    <a:pt x="1865500" y="1441114"/>
                  </a:lnTo>
                  <a:lnTo>
                    <a:pt x="1824565" y="1458421"/>
                  </a:lnTo>
                  <a:lnTo>
                    <a:pt x="1781453" y="1471154"/>
                  </a:lnTo>
                  <a:lnTo>
                    <a:pt x="1736463" y="1479013"/>
                  </a:lnTo>
                  <a:lnTo>
                    <a:pt x="1689896" y="1481699"/>
                  </a:lnTo>
                  <a:lnTo>
                    <a:pt x="399303" y="1481699"/>
                  </a:lnTo>
                  <a:lnTo>
                    <a:pt x="352736" y="1479013"/>
                  </a:lnTo>
                  <a:lnTo>
                    <a:pt x="307746" y="1471154"/>
                  </a:lnTo>
                  <a:lnTo>
                    <a:pt x="264634" y="1458421"/>
                  </a:lnTo>
                  <a:lnTo>
                    <a:pt x="223699" y="1441114"/>
                  </a:lnTo>
                  <a:lnTo>
                    <a:pt x="185241" y="1419533"/>
                  </a:lnTo>
                  <a:lnTo>
                    <a:pt x="149559" y="1393977"/>
                  </a:lnTo>
                  <a:lnTo>
                    <a:pt x="116953" y="1364746"/>
                  </a:lnTo>
                  <a:lnTo>
                    <a:pt x="87722" y="1332140"/>
                  </a:lnTo>
                  <a:lnTo>
                    <a:pt x="62166" y="1296458"/>
                  </a:lnTo>
                  <a:lnTo>
                    <a:pt x="40585" y="1258000"/>
                  </a:lnTo>
                  <a:lnTo>
                    <a:pt x="23278" y="1217065"/>
                  </a:lnTo>
                  <a:lnTo>
                    <a:pt x="10545" y="1173953"/>
                  </a:lnTo>
                  <a:lnTo>
                    <a:pt x="2686" y="1128963"/>
                  </a:lnTo>
                  <a:lnTo>
                    <a:pt x="0" y="1082396"/>
                  </a:lnTo>
                  <a:lnTo>
                    <a:pt x="0" y="399303"/>
                  </a:lnTo>
                  <a:close/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99630" y="3662794"/>
            <a:ext cx="1610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 marR="5080" indent="-217170">
              <a:lnSpc>
                <a:spcPct val="100000"/>
              </a:lnSpc>
              <a:spcBef>
                <a:spcPts val="100"/>
              </a:spcBef>
            </a:pPr>
            <a:r>
              <a:rPr sz="2200" spc="-80" dirty="0">
                <a:solidFill>
                  <a:srgbClr val="3E3E3E"/>
                </a:solidFill>
                <a:latin typeface="Arial Black"/>
                <a:cs typeface="Arial Black"/>
              </a:rPr>
              <a:t>Annotation </a:t>
            </a:r>
            <a:r>
              <a:rPr sz="2200" spc="-60" dirty="0">
                <a:solidFill>
                  <a:srgbClr val="3E3E3E"/>
                </a:solidFill>
                <a:latin typeface="Arial Black"/>
                <a:cs typeface="Arial Black"/>
              </a:rPr>
              <a:t>Package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01924" y="6026298"/>
            <a:ext cx="2108835" cy="1501140"/>
            <a:chOff x="2501924" y="6026298"/>
            <a:chExt cx="2108835" cy="1501140"/>
          </a:xfrm>
        </p:grpSpPr>
        <p:sp>
          <p:nvSpPr>
            <p:cNvPr id="11" name="object 11"/>
            <p:cNvSpPr/>
            <p:nvPr/>
          </p:nvSpPr>
          <p:spPr>
            <a:xfrm>
              <a:off x="2511449" y="6035823"/>
              <a:ext cx="2089785" cy="1482090"/>
            </a:xfrm>
            <a:custGeom>
              <a:avLst/>
              <a:gdLst/>
              <a:ahLst/>
              <a:cxnLst/>
              <a:rect l="l" t="t" r="r" b="b"/>
              <a:pathLst>
                <a:path w="2089785" h="1482090">
                  <a:moveTo>
                    <a:pt x="1689896" y="1481700"/>
                  </a:moveTo>
                  <a:lnTo>
                    <a:pt x="399303" y="1481700"/>
                  </a:lnTo>
                  <a:lnTo>
                    <a:pt x="352736" y="1479014"/>
                  </a:lnTo>
                  <a:lnTo>
                    <a:pt x="307746" y="1471154"/>
                  </a:lnTo>
                  <a:lnTo>
                    <a:pt x="264634" y="1458421"/>
                  </a:lnTo>
                  <a:lnTo>
                    <a:pt x="223699" y="1441114"/>
                  </a:lnTo>
                  <a:lnTo>
                    <a:pt x="185241" y="1419533"/>
                  </a:lnTo>
                  <a:lnTo>
                    <a:pt x="149559" y="1393977"/>
                  </a:lnTo>
                  <a:lnTo>
                    <a:pt x="116953" y="1364747"/>
                  </a:lnTo>
                  <a:lnTo>
                    <a:pt x="87722" y="1332140"/>
                  </a:lnTo>
                  <a:lnTo>
                    <a:pt x="62166" y="1296458"/>
                  </a:lnTo>
                  <a:lnTo>
                    <a:pt x="40585" y="1258000"/>
                  </a:lnTo>
                  <a:lnTo>
                    <a:pt x="23278" y="1217065"/>
                  </a:lnTo>
                  <a:lnTo>
                    <a:pt x="10545" y="1173953"/>
                  </a:lnTo>
                  <a:lnTo>
                    <a:pt x="2686" y="1128963"/>
                  </a:lnTo>
                  <a:lnTo>
                    <a:pt x="0" y="1082396"/>
                  </a:lnTo>
                  <a:lnTo>
                    <a:pt x="0" y="399303"/>
                  </a:lnTo>
                  <a:lnTo>
                    <a:pt x="2686" y="352736"/>
                  </a:lnTo>
                  <a:lnTo>
                    <a:pt x="10545" y="307747"/>
                  </a:lnTo>
                  <a:lnTo>
                    <a:pt x="23278" y="264635"/>
                  </a:lnTo>
                  <a:lnTo>
                    <a:pt x="40585" y="223700"/>
                  </a:lnTo>
                  <a:lnTo>
                    <a:pt x="62166" y="185241"/>
                  </a:lnTo>
                  <a:lnTo>
                    <a:pt x="87722" y="149559"/>
                  </a:lnTo>
                  <a:lnTo>
                    <a:pt x="116953" y="116953"/>
                  </a:lnTo>
                  <a:lnTo>
                    <a:pt x="149559" y="87722"/>
                  </a:lnTo>
                  <a:lnTo>
                    <a:pt x="185241" y="62166"/>
                  </a:lnTo>
                  <a:lnTo>
                    <a:pt x="223699" y="40585"/>
                  </a:lnTo>
                  <a:lnTo>
                    <a:pt x="264634" y="23278"/>
                  </a:lnTo>
                  <a:lnTo>
                    <a:pt x="307746" y="10545"/>
                  </a:lnTo>
                  <a:lnTo>
                    <a:pt x="352736" y="2686"/>
                  </a:lnTo>
                  <a:lnTo>
                    <a:pt x="399303" y="0"/>
                  </a:lnTo>
                  <a:lnTo>
                    <a:pt x="1689896" y="0"/>
                  </a:lnTo>
                  <a:lnTo>
                    <a:pt x="1742382" y="3462"/>
                  </a:lnTo>
                  <a:lnTo>
                    <a:pt x="1793525" y="13680"/>
                  </a:lnTo>
                  <a:lnTo>
                    <a:pt x="1842703" y="30395"/>
                  </a:lnTo>
                  <a:lnTo>
                    <a:pt x="1889297" y="53350"/>
                  </a:lnTo>
                  <a:lnTo>
                    <a:pt x="1932685" y="82288"/>
                  </a:lnTo>
                  <a:lnTo>
                    <a:pt x="1972247" y="116953"/>
                  </a:lnTo>
                  <a:lnTo>
                    <a:pt x="2006911" y="156515"/>
                  </a:lnTo>
                  <a:lnTo>
                    <a:pt x="2035849" y="199903"/>
                  </a:lnTo>
                  <a:lnTo>
                    <a:pt x="2058804" y="246496"/>
                  </a:lnTo>
                  <a:lnTo>
                    <a:pt x="2075519" y="295675"/>
                  </a:lnTo>
                  <a:lnTo>
                    <a:pt x="2085737" y="346817"/>
                  </a:lnTo>
                  <a:lnTo>
                    <a:pt x="2089199" y="399303"/>
                  </a:lnTo>
                  <a:lnTo>
                    <a:pt x="2089199" y="1082396"/>
                  </a:lnTo>
                  <a:lnTo>
                    <a:pt x="2086513" y="1128963"/>
                  </a:lnTo>
                  <a:lnTo>
                    <a:pt x="2078654" y="1173953"/>
                  </a:lnTo>
                  <a:lnTo>
                    <a:pt x="2065921" y="1217065"/>
                  </a:lnTo>
                  <a:lnTo>
                    <a:pt x="2048614" y="1258000"/>
                  </a:lnTo>
                  <a:lnTo>
                    <a:pt x="2027033" y="1296458"/>
                  </a:lnTo>
                  <a:lnTo>
                    <a:pt x="2001477" y="1332140"/>
                  </a:lnTo>
                  <a:lnTo>
                    <a:pt x="1972246" y="1364747"/>
                  </a:lnTo>
                  <a:lnTo>
                    <a:pt x="1939640" y="1393977"/>
                  </a:lnTo>
                  <a:lnTo>
                    <a:pt x="1903958" y="1419533"/>
                  </a:lnTo>
                  <a:lnTo>
                    <a:pt x="1865500" y="1441114"/>
                  </a:lnTo>
                  <a:lnTo>
                    <a:pt x="1824565" y="1458421"/>
                  </a:lnTo>
                  <a:lnTo>
                    <a:pt x="1781453" y="1471154"/>
                  </a:lnTo>
                  <a:lnTo>
                    <a:pt x="1736463" y="1479014"/>
                  </a:lnTo>
                  <a:lnTo>
                    <a:pt x="1689896" y="1481700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11449" y="6035823"/>
              <a:ext cx="2089785" cy="1482090"/>
            </a:xfrm>
            <a:custGeom>
              <a:avLst/>
              <a:gdLst/>
              <a:ahLst/>
              <a:cxnLst/>
              <a:rect l="l" t="t" r="r" b="b"/>
              <a:pathLst>
                <a:path w="2089785" h="1482090">
                  <a:moveTo>
                    <a:pt x="0" y="399303"/>
                  </a:moveTo>
                  <a:lnTo>
                    <a:pt x="2686" y="352736"/>
                  </a:lnTo>
                  <a:lnTo>
                    <a:pt x="10545" y="307747"/>
                  </a:lnTo>
                  <a:lnTo>
                    <a:pt x="23278" y="264635"/>
                  </a:lnTo>
                  <a:lnTo>
                    <a:pt x="40585" y="223700"/>
                  </a:lnTo>
                  <a:lnTo>
                    <a:pt x="62166" y="185241"/>
                  </a:lnTo>
                  <a:lnTo>
                    <a:pt x="87722" y="149559"/>
                  </a:lnTo>
                  <a:lnTo>
                    <a:pt x="116953" y="116953"/>
                  </a:lnTo>
                  <a:lnTo>
                    <a:pt x="149559" y="87722"/>
                  </a:lnTo>
                  <a:lnTo>
                    <a:pt x="185241" y="62166"/>
                  </a:lnTo>
                  <a:lnTo>
                    <a:pt x="223699" y="40585"/>
                  </a:lnTo>
                  <a:lnTo>
                    <a:pt x="264634" y="23278"/>
                  </a:lnTo>
                  <a:lnTo>
                    <a:pt x="307746" y="10545"/>
                  </a:lnTo>
                  <a:lnTo>
                    <a:pt x="352736" y="2686"/>
                  </a:lnTo>
                  <a:lnTo>
                    <a:pt x="399303" y="0"/>
                  </a:lnTo>
                  <a:lnTo>
                    <a:pt x="1689896" y="0"/>
                  </a:lnTo>
                  <a:lnTo>
                    <a:pt x="1742382" y="3462"/>
                  </a:lnTo>
                  <a:lnTo>
                    <a:pt x="1793525" y="13680"/>
                  </a:lnTo>
                  <a:lnTo>
                    <a:pt x="1842703" y="30395"/>
                  </a:lnTo>
                  <a:lnTo>
                    <a:pt x="1889297" y="53350"/>
                  </a:lnTo>
                  <a:lnTo>
                    <a:pt x="1932685" y="82288"/>
                  </a:lnTo>
                  <a:lnTo>
                    <a:pt x="1972246" y="116953"/>
                  </a:lnTo>
                  <a:lnTo>
                    <a:pt x="2006911" y="156515"/>
                  </a:lnTo>
                  <a:lnTo>
                    <a:pt x="2035849" y="199903"/>
                  </a:lnTo>
                  <a:lnTo>
                    <a:pt x="2058804" y="246496"/>
                  </a:lnTo>
                  <a:lnTo>
                    <a:pt x="2075519" y="295675"/>
                  </a:lnTo>
                  <a:lnTo>
                    <a:pt x="2085737" y="346817"/>
                  </a:lnTo>
                  <a:lnTo>
                    <a:pt x="2089199" y="399303"/>
                  </a:lnTo>
                  <a:lnTo>
                    <a:pt x="2089199" y="1082396"/>
                  </a:lnTo>
                  <a:lnTo>
                    <a:pt x="2086513" y="1128963"/>
                  </a:lnTo>
                  <a:lnTo>
                    <a:pt x="2078654" y="1173953"/>
                  </a:lnTo>
                  <a:lnTo>
                    <a:pt x="2065921" y="1217065"/>
                  </a:lnTo>
                  <a:lnTo>
                    <a:pt x="2048614" y="1258000"/>
                  </a:lnTo>
                  <a:lnTo>
                    <a:pt x="2027033" y="1296458"/>
                  </a:lnTo>
                  <a:lnTo>
                    <a:pt x="2001477" y="1332140"/>
                  </a:lnTo>
                  <a:lnTo>
                    <a:pt x="1972246" y="1364747"/>
                  </a:lnTo>
                  <a:lnTo>
                    <a:pt x="1939640" y="1393977"/>
                  </a:lnTo>
                  <a:lnTo>
                    <a:pt x="1903958" y="1419533"/>
                  </a:lnTo>
                  <a:lnTo>
                    <a:pt x="1865500" y="1441114"/>
                  </a:lnTo>
                  <a:lnTo>
                    <a:pt x="1824565" y="1458421"/>
                  </a:lnTo>
                  <a:lnTo>
                    <a:pt x="1781453" y="1471154"/>
                  </a:lnTo>
                  <a:lnTo>
                    <a:pt x="1736463" y="1479014"/>
                  </a:lnTo>
                  <a:lnTo>
                    <a:pt x="1689896" y="1481700"/>
                  </a:lnTo>
                  <a:lnTo>
                    <a:pt x="399303" y="1481700"/>
                  </a:lnTo>
                  <a:lnTo>
                    <a:pt x="352736" y="1479014"/>
                  </a:lnTo>
                  <a:lnTo>
                    <a:pt x="307746" y="1471154"/>
                  </a:lnTo>
                  <a:lnTo>
                    <a:pt x="264634" y="1458421"/>
                  </a:lnTo>
                  <a:lnTo>
                    <a:pt x="223699" y="1441114"/>
                  </a:lnTo>
                  <a:lnTo>
                    <a:pt x="185241" y="1419533"/>
                  </a:lnTo>
                  <a:lnTo>
                    <a:pt x="149559" y="1393977"/>
                  </a:lnTo>
                  <a:lnTo>
                    <a:pt x="116953" y="1364747"/>
                  </a:lnTo>
                  <a:lnTo>
                    <a:pt x="87722" y="1332140"/>
                  </a:lnTo>
                  <a:lnTo>
                    <a:pt x="62166" y="1296458"/>
                  </a:lnTo>
                  <a:lnTo>
                    <a:pt x="40585" y="1258000"/>
                  </a:lnTo>
                  <a:lnTo>
                    <a:pt x="23278" y="1217065"/>
                  </a:lnTo>
                  <a:lnTo>
                    <a:pt x="10545" y="1173953"/>
                  </a:lnTo>
                  <a:lnTo>
                    <a:pt x="2686" y="1128963"/>
                  </a:lnTo>
                  <a:lnTo>
                    <a:pt x="0" y="1082396"/>
                  </a:lnTo>
                  <a:lnTo>
                    <a:pt x="0" y="399303"/>
                  </a:lnTo>
                  <a:close/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935203" y="6585157"/>
            <a:ext cx="12420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solidFill>
                  <a:srgbClr val="3E3E3E"/>
                </a:solidFill>
                <a:latin typeface="Arial Black"/>
                <a:cs typeface="Arial Black"/>
              </a:rPr>
              <a:t>Contract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403542" y="6026298"/>
            <a:ext cx="2108835" cy="1501140"/>
            <a:chOff x="5403542" y="6026298"/>
            <a:chExt cx="2108835" cy="1501140"/>
          </a:xfrm>
        </p:grpSpPr>
        <p:sp>
          <p:nvSpPr>
            <p:cNvPr id="15" name="object 15"/>
            <p:cNvSpPr/>
            <p:nvPr/>
          </p:nvSpPr>
          <p:spPr>
            <a:xfrm>
              <a:off x="5413067" y="6035823"/>
              <a:ext cx="2089785" cy="1482090"/>
            </a:xfrm>
            <a:custGeom>
              <a:avLst/>
              <a:gdLst/>
              <a:ahLst/>
              <a:cxnLst/>
              <a:rect l="l" t="t" r="r" b="b"/>
              <a:pathLst>
                <a:path w="2089784" h="1482090">
                  <a:moveTo>
                    <a:pt x="1689896" y="1481700"/>
                  </a:moveTo>
                  <a:lnTo>
                    <a:pt x="399303" y="1481700"/>
                  </a:lnTo>
                  <a:lnTo>
                    <a:pt x="352736" y="1479014"/>
                  </a:lnTo>
                  <a:lnTo>
                    <a:pt x="307746" y="1471154"/>
                  </a:lnTo>
                  <a:lnTo>
                    <a:pt x="264634" y="1458421"/>
                  </a:lnTo>
                  <a:lnTo>
                    <a:pt x="223699" y="1441114"/>
                  </a:lnTo>
                  <a:lnTo>
                    <a:pt x="185241" y="1419533"/>
                  </a:lnTo>
                  <a:lnTo>
                    <a:pt x="149559" y="1393977"/>
                  </a:lnTo>
                  <a:lnTo>
                    <a:pt x="116953" y="1364747"/>
                  </a:lnTo>
                  <a:lnTo>
                    <a:pt x="87722" y="1332140"/>
                  </a:lnTo>
                  <a:lnTo>
                    <a:pt x="62166" y="1296458"/>
                  </a:lnTo>
                  <a:lnTo>
                    <a:pt x="40585" y="1258000"/>
                  </a:lnTo>
                  <a:lnTo>
                    <a:pt x="23278" y="1217065"/>
                  </a:lnTo>
                  <a:lnTo>
                    <a:pt x="10545" y="1173953"/>
                  </a:lnTo>
                  <a:lnTo>
                    <a:pt x="2686" y="1128963"/>
                  </a:lnTo>
                  <a:lnTo>
                    <a:pt x="0" y="1082396"/>
                  </a:lnTo>
                  <a:lnTo>
                    <a:pt x="0" y="399303"/>
                  </a:lnTo>
                  <a:lnTo>
                    <a:pt x="2686" y="352736"/>
                  </a:lnTo>
                  <a:lnTo>
                    <a:pt x="10545" y="307747"/>
                  </a:lnTo>
                  <a:lnTo>
                    <a:pt x="23278" y="264635"/>
                  </a:lnTo>
                  <a:lnTo>
                    <a:pt x="40585" y="223700"/>
                  </a:lnTo>
                  <a:lnTo>
                    <a:pt x="62166" y="185241"/>
                  </a:lnTo>
                  <a:lnTo>
                    <a:pt x="87722" y="149559"/>
                  </a:lnTo>
                  <a:lnTo>
                    <a:pt x="116953" y="116953"/>
                  </a:lnTo>
                  <a:lnTo>
                    <a:pt x="149559" y="87722"/>
                  </a:lnTo>
                  <a:lnTo>
                    <a:pt x="185241" y="62166"/>
                  </a:lnTo>
                  <a:lnTo>
                    <a:pt x="223699" y="40585"/>
                  </a:lnTo>
                  <a:lnTo>
                    <a:pt x="264634" y="23278"/>
                  </a:lnTo>
                  <a:lnTo>
                    <a:pt x="307746" y="10545"/>
                  </a:lnTo>
                  <a:lnTo>
                    <a:pt x="352736" y="2686"/>
                  </a:lnTo>
                  <a:lnTo>
                    <a:pt x="399303" y="0"/>
                  </a:lnTo>
                  <a:lnTo>
                    <a:pt x="1689896" y="0"/>
                  </a:lnTo>
                  <a:lnTo>
                    <a:pt x="1742382" y="3462"/>
                  </a:lnTo>
                  <a:lnTo>
                    <a:pt x="1793525" y="13680"/>
                  </a:lnTo>
                  <a:lnTo>
                    <a:pt x="1842703" y="30395"/>
                  </a:lnTo>
                  <a:lnTo>
                    <a:pt x="1889296" y="53350"/>
                  </a:lnTo>
                  <a:lnTo>
                    <a:pt x="1932684" y="82288"/>
                  </a:lnTo>
                  <a:lnTo>
                    <a:pt x="1972246" y="116953"/>
                  </a:lnTo>
                  <a:lnTo>
                    <a:pt x="2006911" y="156515"/>
                  </a:lnTo>
                  <a:lnTo>
                    <a:pt x="2035849" y="199903"/>
                  </a:lnTo>
                  <a:lnTo>
                    <a:pt x="2058804" y="246496"/>
                  </a:lnTo>
                  <a:lnTo>
                    <a:pt x="2075519" y="295675"/>
                  </a:lnTo>
                  <a:lnTo>
                    <a:pt x="2085737" y="346817"/>
                  </a:lnTo>
                  <a:lnTo>
                    <a:pt x="2089200" y="399303"/>
                  </a:lnTo>
                  <a:lnTo>
                    <a:pt x="2089200" y="1082396"/>
                  </a:lnTo>
                  <a:lnTo>
                    <a:pt x="2086513" y="1128963"/>
                  </a:lnTo>
                  <a:lnTo>
                    <a:pt x="2078654" y="1173953"/>
                  </a:lnTo>
                  <a:lnTo>
                    <a:pt x="2065921" y="1217065"/>
                  </a:lnTo>
                  <a:lnTo>
                    <a:pt x="2048614" y="1258000"/>
                  </a:lnTo>
                  <a:lnTo>
                    <a:pt x="2027033" y="1296458"/>
                  </a:lnTo>
                  <a:lnTo>
                    <a:pt x="2001477" y="1332140"/>
                  </a:lnTo>
                  <a:lnTo>
                    <a:pt x="1972246" y="1364747"/>
                  </a:lnTo>
                  <a:lnTo>
                    <a:pt x="1939640" y="1393977"/>
                  </a:lnTo>
                  <a:lnTo>
                    <a:pt x="1903958" y="1419533"/>
                  </a:lnTo>
                  <a:lnTo>
                    <a:pt x="1865500" y="1441114"/>
                  </a:lnTo>
                  <a:lnTo>
                    <a:pt x="1824565" y="1458421"/>
                  </a:lnTo>
                  <a:lnTo>
                    <a:pt x="1781453" y="1471154"/>
                  </a:lnTo>
                  <a:lnTo>
                    <a:pt x="1736463" y="1479014"/>
                  </a:lnTo>
                  <a:lnTo>
                    <a:pt x="1689896" y="1481700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13067" y="6035823"/>
              <a:ext cx="2089785" cy="1482090"/>
            </a:xfrm>
            <a:custGeom>
              <a:avLst/>
              <a:gdLst/>
              <a:ahLst/>
              <a:cxnLst/>
              <a:rect l="l" t="t" r="r" b="b"/>
              <a:pathLst>
                <a:path w="2089784" h="1482090">
                  <a:moveTo>
                    <a:pt x="0" y="399303"/>
                  </a:moveTo>
                  <a:lnTo>
                    <a:pt x="2686" y="352736"/>
                  </a:lnTo>
                  <a:lnTo>
                    <a:pt x="10545" y="307747"/>
                  </a:lnTo>
                  <a:lnTo>
                    <a:pt x="23278" y="264635"/>
                  </a:lnTo>
                  <a:lnTo>
                    <a:pt x="40585" y="223700"/>
                  </a:lnTo>
                  <a:lnTo>
                    <a:pt x="62166" y="185241"/>
                  </a:lnTo>
                  <a:lnTo>
                    <a:pt x="87722" y="149559"/>
                  </a:lnTo>
                  <a:lnTo>
                    <a:pt x="116953" y="116953"/>
                  </a:lnTo>
                  <a:lnTo>
                    <a:pt x="149559" y="87722"/>
                  </a:lnTo>
                  <a:lnTo>
                    <a:pt x="185241" y="62166"/>
                  </a:lnTo>
                  <a:lnTo>
                    <a:pt x="223699" y="40585"/>
                  </a:lnTo>
                  <a:lnTo>
                    <a:pt x="264634" y="23278"/>
                  </a:lnTo>
                  <a:lnTo>
                    <a:pt x="307746" y="10545"/>
                  </a:lnTo>
                  <a:lnTo>
                    <a:pt x="352736" y="2686"/>
                  </a:lnTo>
                  <a:lnTo>
                    <a:pt x="399303" y="0"/>
                  </a:lnTo>
                  <a:lnTo>
                    <a:pt x="1689896" y="0"/>
                  </a:lnTo>
                  <a:lnTo>
                    <a:pt x="1742382" y="3462"/>
                  </a:lnTo>
                  <a:lnTo>
                    <a:pt x="1793525" y="13680"/>
                  </a:lnTo>
                  <a:lnTo>
                    <a:pt x="1842703" y="30395"/>
                  </a:lnTo>
                  <a:lnTo>
                    <a:pt x="1889296" y="53350"/>
                  </a:lnTo>
                  <a:lnTo>
                    <a:pt x="1932684" y="82288"/>
                  </a:lnTo>
                  <a:lnTo>
                    <a:pt x="1972246" y="116953"/>
                  </a:lnTo>
                  <a:lnTo>
                    <a:pt x="2006911" y="156515"/>
                  </a:lnTo>
                  <a:lnTo>
                    <a:pt x="2035849" y="199903"/>
                  </a:lnTo>
                  <a:lnTo>
                    <a:pt x="2058804" y="246496"/>
                  </a:lnTo>
                  <a:lnTo>
                    <a:pt x="2075519" y="295675"/>
                  </a:lnTo>
                  <a:lnTo>
                    <a:pt x="2085737" y="346817"/>
                  </a:lnTo>
                  <a:lnTo>
                    <a:pt x="2089200" y="399303"/>
                  </a:lnTo>
                  <a:lnTo>
                    <a:pt x="2089200" y="1082396"/>
                  </a:lnTo>
                  <a:lnTo>
                    <a:pt x="2086513" y="1128963"/>
                  </a:lnTo>
                  <a:lnTo>
                    <a:pt x="2078654" y="1173953"/>
                  </a:lnTo>
                  <a:lnTo>
                    <a:pt x="2065921" y="1217065"/>
                  </a:lnTo>
                  <a:lnTo>
                    <a:pt x="2048614" y="1258000"/>
                  </a:lnTo>
                  <a:lnTo>
                    <a:pt x="2027033" y="1296458"/>
                  </a:lnTo>
                  <a:lnTo>
                    <a:pt x="2001477" y="1332140"/>
                  </a:lnTo>
                  <a:lnTo>
                    <a:pt x="1972246" y="1364747"/>
                  </a:lnTo>
                  <a:lnTo>
                    <a:pt x="1939640" y="1393977"/>
                  </a:lnTo>
                  <a:lnTo>
                    <a:pt x="1903958" y="1419533"/>
                  </a:lnTo>
                  <a:lnTo>
                    <a:pt x="1865500" y="1441114"/>
                  </a:lnTo>
                  <a:lnTo>
                    <a:pt x="1824565" y="1458421"/>
                  </a:lnTo>
                  <a:lnTo>
                    <a:pt x="1781453" y="1471154"/>
                  </a:lnTo>
                  <a:lnTo>
                    <a:pt x="1736463" y="1479014"/>
                  </a:lnTo>
                  <a:lnTo>
                    <a:pt x="1689896" y="1481700"/>
                  </a:lnTo>
                  <a:lnTo>
                    <a:pt x="399303" y="1481700"/>
                  </a:lnTo>
                  <a:lnTo>
                    <a:pt x="352736" y="1479014"/>
                  </a:lnTo>
                  <a:lnTo>
                    <a:pt x="307746" y="1471154"/>
                  </a:lnTo>
                  <a:lnTo>
                    <a:pt x="264634" y="1458421"/>
                  </a:lnTo>
                  <a:lnTo>
                    <a:pt x="223699" y="1441114"/>
                  </a:lnTo>
                  <a:lnTo>
                    <a:pt x="185241" y="1419533"/>
                  </a:lnTo>
                  <a:lnTo>
                    <a:pt x="149559" y="1393977"/>
                  </a:lnTo>
                  <a:lnTo>
                    <a:pt x="116953" y="1364747"/>
                  </a:lnTo>
                  <a:lnTo>
                    <a:pt x="87722" y="1332140"/>
                  </a:lnTo>
                  <a:lnTo>
                    <a:pt x="62166" y="1296458"/>
                  </a:lnTo>
                  <a:lnTo>
                    <a:pt x="40585" y="1258000"/>
                  </a:lnTo>
                  <a:lnTo>
                    <a:pt x="23278" y="1217065"/>
                  </a:lnTo>
                  <a:lnTo>
                    <a:pt x="10545" y="1173953"/>
                  </a:lnTo>
                  <a:lnTo>
                    <a:pt x="2686" y="1128963"/>
                  </a:lnTo>
                  <a:lnTo>
                    <a:pt x="0" y="1082396"/>
                  </a:lnTo>
                  <a:lnTo>
                    <a:pt x="0" y="399303"/>
                  </a:lnTo>
                  <a:close/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01220" y="6585157"/>
            <a:ext cx="13119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3E3E3E"/>
                </a:solidFill>
                <a:latin typeface="Arial Black"/>
                <a:cs typeface="Arial Black"/>
              </a:rPr>
              <a:t>Datatype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400428" y="6026298"/>
            <a:ext cx="2108835" cy="1501140"/>
            <a:chOff x="11400428" y="6026298"/>
            <a:chExt cx="2108835" cy="1501140"/>
          </a:xfrm>
        </p:grpSpPr>
        <p:sp>
          <p:nvSpPr>
            <p:cNvPr id="19" name="object 19"/>
            <p:cNvSpPr/>
            <p:nvPr/>
          </p:nvSpPr>
          <p:spPr>
            <a:xfrm>
              <a:off x="11409953" y="6035823"/>
              <a:ext cx="2089785" cy="1482090"/>
            </a:xfrm>
            <a:custGeom>
              <a:avLst/>
              <a:gdLst/>
              <a:ahLst/>
              <a:cxnLst/>
              <a:rect l="l" t="t" r="r" b="b"/>
              <a:pathLst>
                <a:path w="2089784" h="1482090">
                  <a:moveTo>
                    <a:pt x="1689896" y="1481700"/>
                  </a:moveTo>
                  <a:lnTo>
                    <a:pt x="399302" y="1481700"/>
                  </a:lnTo>
                  <a:lnTo>
                    <a:pt x="352735" y="1479014"/>
                  </a:lnTo>
                  <a:lnTo>
                    <a:pt x="307746" y="1471154"/>
                  </a:lnTo>
                  <a:lnTo>
                    <a:pt x="264634" y="1458421"/>
                  </a:lnTo>
                  <a:lnTo>
                    <a:pt x="223699" y="1441114"/>
                  </a:lnTo>
                  <a:lnTo>
                    <a:pt x="185241" y="1419533"/>
                  </a:lnTo>
                  <a:lnTo>
                    <a:pt x="149559" y="1393977"/>
                  </a:lnTo>
                  <a:lnTo>
                    <a:pt x="116953" y="1364747"/>
                  </a:lnTo>
                  <a:lnTo>
                    <a:pt x="87722" y="1332140"/>
                  </a:lnTo>
                  <a:lnTo>
                    <a:pt x="62166" y="1296458"/>
                  </a:lnTo>
                  <a:lnTo>
                    <a:pt x="40585" y="1258000"/>
                  </a:lnTo>
                  <a:lnTo>
                    <a:pt x="23278" y="1217065"/>
                  </a:lnTo>
                  <a:lnTo>
                    <a:pt x="10545" y="1173953"/>
                  </a:lnTo>
                  <a:lnTo>
                    <a:pt x="2686" y="1128963"/>
                  </a:lnTo>
                  <a:lnTo>
                    <a:pt x="0" y="1082396"/>
                  </a:lnTo>
                  <a:lnTo>
                    <a:pt x="0" y="399303"/>
                  </a:lnTo>
                  <a:lnTo>
                    <a:pt x="2686" y="352736"/>
                  </a:lnTo>
                  <a:lnTo>
                    <a:pt x="10545" y="307747"/>
                  </a:lnTo>
                  <a:lnTo>
                    <a:pt x="23278" y="264635"/>
                  </a:lnTo>
                  <a:lnTo>
                    <a:pt x="40585" y="223700"/>
                  </a:lnTo>
                  <a:lnTo>
                    <a:pt x="62166" y="185241"/>
                  </a:lnTo>
                  <a:lnTo>
                    <a:pt x="87722" y="149559"/>
                  </a:lnTo>
                  <a:lnTo>
                    <a:pt x="116953" y="116953"/>
                  </a:lnTo>
                  <a:lnTo>
                    <a:pt x="149559" y="87722"/>
                  </a:lnTo>
                  <a:lnTo>
                    <a:pt x="185241" y="62166"/>
                  </a:lnTo>
                  <a:lnTo>
                    <a:pt x="223699" y="40585"/>
                  </a:lnTo>
                  <a:lnTo>
                    <a:pt x="264634" y="23278"/>
                  </a:lnTo>
                  <a:lnTo>
                    <a:pt x="307746" y="10545"/>
                  </a:lnTo>
                  <a:lnTo>
                    <a:pt x="352735" y="2686"/>
                  </a:lnTo>
                  <a:lnTo>
                    <a:pt x="399302" y="0"/>
                  </a:lnTo>
                  <a:lnTo>
                    <a:pt x="1689896" y="0"/>
                  </a:lnTo>
                  <a:lnTo>
                    <a:pt x="1742382" y="3462"/>
                  </a:lnTo>
                  <a:lnTo>
                    <a:pt x="1793525" y="13680"/>
                  </a:lnTo>
                  <a:lnTo>
                    <a:pt x="1842703" y="30395"/>
                  </a:lnTo>
                  <a:lnTo>
                    <a:pt x="1889296" y="53350"/>
                  </a:lnTo>
                  <a:lnTo>
                    <a:pt x="1932684" y="82288"/>
                  </a:lnTo>
                  <a:lnTo>
                    <a:pt x="1972246" y="116953"/>
                  </a:lnTo>
                  <a:lnTo>
                    <a:pt x="2006910" y="156515"/>
                  </a:lnTo>
                  <a:lnTo>
                    <a:pt x="2035849" y="199903"/>
                  </a:lnTo>
                  <a:lnTo>
                    <a:pt x="2058804" y="246496"/>
                  </a:lnTo>
                  <a:lnTo>
                    <a:pt x="2075518" y="295675"/>
                  </a:lnTo>
                  <a:lnTo>
                    <a:pt x="2085735" y="346817"/>
                  </a:lnTo>
                  <a:lnTo>
                    <a:pt x="2089198" y="399303"/>
                  </a:lnTo>
                  <a:lnTo>
                    <a:pt x="2089198" y="1082396"/>
                  </a:lnTo>
                  <a:lnTo>
                    <a:pt x="2086512" y="1128963"/>
                  </a:lnTo>
                  <a:lnTo>
                    <a:pt x="2078652" y="1173953"/>
                  </a:lnTo>
                  <a:lnTo>
                    <a:pt x="2065919" y="1217065"/>
                  </a:lnTo>
                  <a:lnTo>
                    <a:pt x="2048613" y="1258000"/>
                  </a:lnTo>
                  <a:lnTo>
                    <a:pt x="2027032" y="1296458"/>
                  </a:lnTo>
                  <a:lnTo>
                    <a:pt x="2001476" y="1332140"/>
                  </a:lnTo>
                  <a:lnTo>
                    <a:pt x="1972246" y="1364747"/>
                  </a:lnTo>
                  <a:lnTo>
                    <a:pt x="1939640" y="1393977"/>
                  </a:lnTo>
                  <a:lnTo>
                    <a:pt x="1903958" y="1419533"/>
                  </a:lnTo>
                  <a:lnTo>
                    <a:pt x="1865499" y="1441114"/>
                  </a:lnTo>
                  <a:lnTo>
                    <a:pt x="1824565" y="1458421"/>
                  </a:lnTo>
                  <a:lnTo>
                    <a:pt x="1781453" y="1471154"/>
                  </a:lnTo>
                  <a:lnTo>
                    <a:pt x="1736463" y="1479014"/>
                  </a:lnTo>
                  <a:lnTo>
                    <a:pt x="1689896" y="1481700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09953" y="6035823"/>
              <a:ext cx="2089785" cy="1482090"/>
            </a:xfrm>
            <a:custGeom>
              <a:avLst/>
              <a:gdLst/>
              <a:ahLst/>
              <a:cxnLst/>
              <a:rect l="l" t="t" r="r" b="b"/>
              <a:pathLst>
                <a:path w="2089784" h="1482090">
                  <a:moveTo>
                    <a:pt x="0" y="399303"/>
                  </a:moveTo>
                  <a:lnTo>
                    <a:pt x="2686" y="352736"/>
                  </a:lnTo>
                  <a:lnTo>
                    <a:pt x="10545" y="307747"/>
                  </a:lnTo>
                  <a:lnTo>
                    <a:pt x="23278" y="264635"/>
                  </a:lnTo>
                  <a:lnTo>
                    <a:pt x="40585" y="223700"/>
                  </a:lnTo>
                  <a:lnTo>
                    <a:pt x="62166" y="185241"/>
                  </a:lnTo>
                  <a:lnTo>
                    <a:pt x="87722" y="149559"/>
                  </a:lnTo>
                  <a:lnTo>
                    <a:pt x="116953" y="116953"/>
                  </a:lnTo>
                  <a:lnTo>
                    <a:pt x="149559" y="87722"/>
                  </a:lnTo>
                  <a:lnTo>
                    <a:pt x="185241" y="62166"/>
                  </a:lnTo>
                  <a:lnTo>
                    <a:pt x="223699" y="40585"/>
                  </a:lnTo>
                  <a:lnTo>
                    <a:pt x="264634" y="23278"/>
                  </a:lnTo>
                  <a:lnTo>
                    <a:pt x="307746" y="10545"/>
                  </a:lnTo>
                  <a:lnTo>
                    <a:pt x="352735" y="2686"/>
                  </a:lnTo>
                  <a:lnTo>
                    <a:pt x="399302" y="0"/>
                  </a:lnTo>
                  <a:lnTo>
                    <a:pt x="1689896" y="0"/>
                  </a:lnTo>
                  <a:lnTo>
                    <a:pt x="1742382" y="3462"/>
                  </a:lnTo>
                  <a:lnTo>
                    <a:pt x="1793525" y="13680"/>
                  </a:lnTo>
                  <a:lnTo>
                    <a:pt x="1842703" y="30395"/>
                  </a:lnTo>
                  <a:lnTo>
                    <a:pt x="1889296" y="53350"/>
                  </a:lnTo>
                  <a:lnTo>
                    <a:pt x="1932684" y="82288"/>
                  </a:lnTo>
                  <a:lnTo>
                    <a:pt x="1972245" y="116953"/>
                  </a:lnTo>
                  <a:lnTo>
                    <a:pt x="2006910" y="156515"/>
                  </a:lnTo>
                  <a:lnTo>
                    <a:pt x="2035849" y="199903"/>
                  </a:lnTo>
                  <a:lnTo>
                    <a:pt x="2058804" y="246496"/>
                  </a:lnTo>
                  <a:lnTo>
                    <a:pt x="2075518" y="295675"/>
                  </a:lnTo>
                  <a:lnTo>
                    <a:pt x="2085735" y="346817"/>
                  </a:lnTo>
                  <a:lnTo>
                    <a:pt x="2089198" y="399303"/>
                  </a:lnTo>
                  <a:lnTo>
                    <a:pt x="2089198" y="1082396"/>
                  </a:lnTo>
                  <a:lnTo>
                    <a:pt x="2086512" y="1128963"/>
                  </a:lnTo>
                  <a:lnTo>
                    <a:pt x="2078652" y="1173953"/>
                  </a:lnTo>
                  <a:lnTo>
                    <a:pt x="2065919" y="1217065"/>
                  </a:lnTo>
                  <a:lnTo>
                    <a:pt x="2048613" y="1258000"/>
                  </a:lnTo>
                  <a:lnTo>
                    <a:pt x="2027032" y="1296458"/>
                  </a:lnTo>
                  <a:lnTo>
                    <a:pt x="2001476" y="1332140"/>
                  </a:lnTo>
                  <a:lnTo>
                    <a:pt x="1972246" y="1364747"/>
                  </a:lnTo>
                  <a:lnTo>
                    <a:pt x="1939640" y="1393977"/>
                  </a:lnTo>
                  <a:lnTo>
                    <a:pt x="1903958" y="1419533"/>
                  </a:lnTo>
                  <a:lnTo>
                    <a:pt x="1865499" y="1441114"/>
                  </a:lnTo>
                  <a:lnTo>
                    <a:pt x="1824565" y="1458421"/>
                  </a:lnTo>
                  <a:lnTo>
                    <a:pt x="1781453" y="1471154"/>
                  </a:lnTo>
                  <a:lnTo>
                    <a:pt x="1736463" y="1479014"/>
                  </a:lnTo>
                  <a:lnTo>
                    <a:pt x="1689896" y="1481700"/>
                  </a:lnTo>
                  <a:lnTo>
                    <a:pt x="399302" y="1481700"/>
                  </a:lnTo>
                  <a:lnTo>
                    <a:pt x="352735" y="1479014"/>
                  </a:lnTo>
                  <a:lnTo>
                    <a:pt x="307746" y="1471154"/>
                  </a:lnTo>
                  <a:lnTo>
                    <a:pt x="264634" y="1458421"/>
                  </a:lnTo>
                  <a:lnTo>
                    <a:pt x="223699" y="1441114"/>
                  </a:lnTo>
                  <a:lnTo>
                    <a:pt x="185241" y="1419533"/>
                  </a:lnTo>
                  <a:lnTo>
                    <a:pt x="149559" y="1393977"/>
                  </a:lnTo>
                  <a:lnTo>
                    <a:pt x="116953" y="1364747"/>
                  </a:lnTo>
                  <a:lnTo>
                    <a:pt x="87722" y="1332140"/>
                  </a:lnTo>
                  <a:lnTo>
                    <a:pt x="62166" y="1296458"/>
                  </a:lnTo>
                  <a:lnTo>
                    <a:pt x="40585" y="1258000"/>
                  </a:lnTo>
                  <a:lnTo>
                    <a:pt x="23278" y="1217065"/>
                  </a:lnTo>
                  <a:lnTo>
                    <a:pt x="10545" y="1173953"/>
                  </a:lnTo>
                  <a:lnTo>
                    <a:pt x="2686" y="1128963"/>
                  </a:lnTo>
                  <a:lnTo>
                    <a:pt x="0" y="1082396"/>
                  </a:lnTo>
                  <a:lnTo>
                    <a:pt x="0" y="399303"/>
                  </a:lnTo>
                  <a:close/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614237" y="6585157"/>
            <a:ext cx="16808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3E3E3E"/>
                </a:solidFill>
                <a:latin typeface="Arial Black"/>
                <a:cs typeface="Arial Black"/>
              </a:rPr>
              <a:t>Transaction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46475" y="4753274"/>
            <a:ext cx="8917940" cy="2774315"/>
            <a:chOff x="3546475" y="4753274"/>
            <a:chExt cx="8917940" cy="2774315"/>
          </a:xfrm>
        </p:grpSpPr>
        <p:sp>
          <p:nvSpPr>
            <p:cNvPr id="23" name="object 23"/>
            <p:cNvSpPr/>
            <p:nvPr/>
          </p:nvSpPr>
          <p:spPr>
            <a:xfrm>
              <a:off x="3556000" y="4762799"/>
              <a:ext cx="8898890" cy="1273175"/>
            </a:xfrm>
            <a:custGeom>
              <a:avLst/>
              <a:gdLst/>
              <a:ahLst/>
              <a:cxnLst/>
              <a:rect l="l" t="t" r="r" b="b"/>
              <a:pathLst>
                <a:path w="8898890" h="1273175">
                  <a:moveTo>
                    <a:pt x="4449299" y="0"/>
                  </a:moveTo>
                  <a:lnTo>
                    <a:pt x="0" y="1272899"/>
                  </a:lnTo>
                </a:path>
                <a:path w="8898890" h="1273175">
                  <a:moveTo>
                    <a:pt x="4449299" y="0"/>
                  </a:moveTo>
                  <a:lnTo>
                    <a:pt x="8898599" y="1272899"/>
                  </a:lnTo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11497" y="6035823"/>
              <a:ext cx="2089785" cy="1482090"/>
            </a:xfrm>
            <a:custGeom>
              <a:avLst/>
              <a:gdLst/>
              <a:ahLst/>
              <a:cxnLst/>
              <a:rect l="l" t="t" r="r" b="b"/>
              <a:pathLst>
                <a:path w="2089784" h="1482090">
                  <a:moveTo>
                    <a:pt x="1689896" y="1481700"/>
                  </a:moveTo>
                  <a:lnTo>
                    <a:pt x="399303" y="1481700"/>
                  </a:lnTo>
                  <a:lnTo>
                    <a:pt x="352736" y="1479014"/>
                  </a:lnTo>
                  <a:lnTo>
                    <a:pt x="307746" y="1471154"/>
                  </a:lnTo>
                  <a:lnTo>
                    <a:pt x="264634" y="1458421"/>
                  </a:lnTo>
                  <a:lnTo>
                    <a:pt x="223699" y="1441114"/>
                  </a:lnTo>
                  <a:lnTo>
                    <a:pt x="185241" y="1419533"/>
                  </a:lnTo>
                  <a:lnTo>
                    <a:pt x="149559" y="1393977"/>
                  </a:lnTo>
                  <a:lnTo>
                    <a:pt x="116953" y="1364747"/>
                  </a:lnTo>
                  <a:lnTo>
                    <a:pt x="87722" y="1332140"/>
                  </a:lnTo>
                  <a:lnTo>
                    <a:pt x="62166" y="1296458"/>
                  </a:lnTo>
                  <a:lnTo>
                    <a:pt x="40585" y="1258000"/>
                  </a:lnTo>
                  <a:lnTo>
                    <a:pt x="23278" y="1217065"/>
                  </a:lnTo>
                  <a:lnTo>
                    <a:pt x="10545" y="1173953"/>
                  </a:lnTo>
                  <a:lnTo>
                    <a:pt x="2686" y="1128963"/>
                  </a:lnTo>
                  <a:lnTo>
                    <a:pt x="0" y="1082396"/>
                  </a:lnTo>
                  <a:lnTo>
                    <a:pt x="0" y="399303"/>
                  </a:lnTo>
                  <a:lnTo>
                    <a:pt x="2686" y="352736"/>
                  </a:lnTo>
                  <a:lnTo>
                    <a:pt x="10545" y="307747"/>
                  </a:lnTo>
                  <a:lnTo>
                    <a:pt x="23278" y="264635"/>
                  </a:lnTo>
                  <a:lnTo>
                    <a:pt x="40585" y="223700"/>
                  </a:lnTo>
                  <a:lnTo>
                    <a:pt x="62166" y="185241"/>
                  </a:lnTo>
                  <a:lnTo>
                    <a:pt x="87722" y="149559"/>
                  </a:lnTo>
                  <a:lnTo>
                    <a:pt x="116953" y="116953"/>
                  </a:lnTo>
                  <a:lnTo>
                    <a:pt x="149559" y="87722"/>
                  </a:lnTo>
                  <a:lnTo>
                    <a:pt x="185241" y="62166"/>
                  </a:lnTo>
                  <a:lnTo>
                    <a:pt x="223699" y="40585"/>
                  </a:lnTo>
                  <a:lnTo>
                    <a:pt x="264634" y="23278"/>
                  </a:lnTo>
                  <a:lnTo>
                    <a:pt x="307746" y="10545"/>
                  </a:lnTo>
                  <a:lnTo>
                    <a:pt x="352736" y="2686"/>
                  </a:lnTo>
                  <a:lnTo>
                    <a:pt x="399303" y="0"/>
                  </a:lnTo>
                  <a:lnTo>
                    <a:pt x="1689896" y="0"/>
                  </a:lnTo>
                  <a:lnTo>
                    <a:pt x="1742382" y="3462"/>
                  </a:lnTo>
                  <a:lnTo>
                    <a:pt x="1793525" y="13680"/>
                  </a:lnTo>
                  <a:lnTo>
                    <a:pt x="1842703" y="30395"/>
                  </a:lnTo>
                  <a:lnTo>
                    <a:pt x="1889296" y="53350"/>
                  </a:lnTo>
                  <a:lnTo>
                    <a:pt x="1932684" y="82288"/>
                  </a:lnTo>
                  <a:lnTo>
                    <a:pt x="1972247" y="116953"/>
                  </a:lnTo>
                  <a:lnTo>
                    <a:pt x="2006911" y="156515"/>
                  </a:lnTo>
                  <a:lnTo>
                    <a:pt x="2035849" y="199903"/>
                  </a:lnTo>
                  <a:lnTo>
                    <a:pt x="2058804" y="246496"/>
                  </a:lnTo>
                  <a:lnTo>
                    <a:pt x="2075519" y="295675"/>
                  </a:lnTo>
                  <a:lnTo>
                    <a:pt x="2085737" y="346817"/>
                  </a:lnTo>
                  <a:lnTo>
                    <a:pt x="2089199" y="399303"/>
                  </a:lnTo>
                  <a:lnTo>
                    <a:pt x="2089199" y="1082396"/>
                  </a:lnTo>
                  <a:lnTo>
                    <a:pt x="2086513" y="1128963"/>
                  </a:lnTo>
                  <a:lnTo>
                    <a:pt x="2078654" y="1173953"/>
                  </a:lnTo>
                  <a:lnTo>
                    <a:pt x="2065921" y="1217065"/>
                  </a:lnTo>
                  <a:lnTo>
                    <a:pt x="2048614" y="1258000"/>
                  </a:lnTo>
                  <a:lnTo>
                    <a:pt x="2027033" y="1296458"/>
                  </a:lnTo>
                  <a:lnTo>
                    <a:pt x="2001477" y="1332140"/>
                  </a:lnTo>
                  <a:lnTo>
                    <a:pt x="1972246" y="1364747"/>
                  </a:lnTo>
                  <a:lnTo>
                    <a:pt x="1939640" y="1393977"/>
                  </a:lnTo>
                  <a:lnTo>
                    <a:pt x="1903958" y="1419533"/>
                  </a:lnTo>
                  <a:lnTo>
                    <a:pt x="1865500" y="1441114"/>
                  </a:lnTo>
                  <a:lnTo>
                    <a:pt x="1824565" y="1458421"/>
                  </a:lnTo>
                  <a:lnTo>
                    <a:pt x="1781453" y="1471154"/>
                  </a:lnTo>
                  <a:lnTo>
                    <a:pt x="1736464" y="1479014"/>
                  </a:lnTo>
                  <a:lnTo>
                    <a:pt x="1689896" y="1481700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11497" y="6035823"/>
              <a:ext cx="2089785" cy="1482090"/>
            </a:xfrm>
            <a:custGeom>
              <a:avLst/>
              <a:gdLst/>
              <a:ahLst/>
              <a:cxnLst/>
              <a:rect l="l" t="t" r="r" b="b"/>
              <a:pathLst>
                <a:path w="2089784" h="1482090">
                  <a:moveTo>
                    <a:pt x="0" y="399303"/>
                  </a:moveTo>
                  <a:lnTo>
                    <a:pt x="2686" y="352736"/>
                  </a:lnTo>
                  <a:lnTo>
                    <a:pt x="10545" y="307747"/>
                  </a:lnTo>
                  <a:lnTo>
                    <a:pt x="23278" y="264635"/>
                  </a:lnTo>
                  <a:lnTo>
                    <a:pt x="40585" y="223700"/>
                  </a:lnTo>
                  <a:lnTo>
                    <a:pt x="62166" y="185241"/>
                  </a:lnTo>
                  <a:lnTo>
                    <a:pt x="87722" y="149559"/>
                  </a:lnTo>
                  <a:lnTo>
                    <a:pt x="116953" y="116953"/>
                  </a:lnTo>
                  <a:lnTo>
                    <a:pt x="149559" y="87722"/>
                  </a:lnTo>
                  <a:lnTo>
                    <a:pt x="185241" y="62166"/>
                  </a:lnTo>
                  <a:lnTo>
                    <a:pt x="223699" y="40585"/>
                  </a:lnTo>
                  <a:lnTo>
                    <a:pt x="264634" y="23278"/>
                  </a:lnTo>
                  <a:lnTo>
                    <a:pt x="307746" y="10545"/>
                  </a:lnTo>
                  <a:lnTo>
                    <a:pt x="352736" y="2686"/>
                  </a:lnTo>
                  <a:lnTo>
                    <a:pt x="399303" y="0"/>
                  </a:lnTo>
                  <a:lnTo>
                    <a:pt x="1689896" y="0"/>
                  </a:lnTo>
                  <a:lnTo>
                    <a:pt x="1742382" y="3462"/>
                  </a:lnTo>
                  <a:lnTo>
                    <a:pt x="1793525" y="13680"/>
                  </a:lnTo>
                  <a:lnTo>
                    <a:pt x="1842703" y="30395"/>
                  </a:lnTo>
                  <a:lnTo>
                    <a:pt x="1889296" y="53350"/>
                  </a:lnTo>
                  <a:lnTo>
                    <a:pt x="1932684" y="82288"/>
                  </a:lnTo>
                  <a:lnTo>
                    <a:pt x="1972246" y="116953"/>
                  </a:lnTo>
                  <a:lnTo>
                    <a:pt x="2006911" y="156515"/>
                  </a:lnTo>
                  <a:lnTo>
                    <a:pt x="2035849" y="199903"/>
                  </a:lnTo>
                  <a:lnTo>
                    <a:pt x="2058804" y="246496"/>
                  </a:lnTo>
                  <a:lnTo>
                    <a:pt x="2075519" y="295675"/>
                  </a:lnTo>
                  <a:lnTo>
                    <a:pt x="2085737" y="346817"/>
                  </a:lnTo>
                  <a:lnTo>
                    <a:pt x="2089199" y="399303"/>
                  </a:lnTo>
                  <a:lnTo>
                    <a:pt x="2089199" y="1082396"/>
                  </a:lnTo>
                  <a:lnTo>
                    <a:pt x="2086513" y="1128963"/>
                  </a:lnTo>
                  <a:lnTo>
                    <a:pt x="2078654" y="1173953"/>
                  </a:lnTo>
                  <a:lnTo>
                    <a:pt x="2065921" y="1217065"/>
                  </a:lnTo>
                  <a:lnTo>
                    <a:pt x="2048614" y="1258000"/>
                  </a:lnTo>
                  <a:lnTo>
                    <a:pt x="2027033" y="1296458"/>
                  </a:lnTo>
                  <a:lnTo>
                    <a:pt x="2001477" y="1332140"/>
                  </a:lnTo>
                  <a:lnTo>
                    <a:pt x="1972246" y="1364747"/>
                  </a:lnTo>
                  <a:lnTo>
                    <a:pt x="1939640" y="1393977"/>
                  </a:lnTo>
                  <a:lnTo>
                    <a:pt x="1903958" y="1419533"/>
                  </a:lnTo>
                  <a:lnTo>
                    <a:pt x="1865500" y="1441114"/>
                  </a:lnTo>
                  <a:lnTo>
                    <a:pt x="1824565" y="1458421"/>
                  </a:lnTo>
                  <a:lnTo>
                    <a:pt x="1781453" y="1471154"/>
                  </a:lnTo>
                  <a:lnTo>
                    <a:pt x="1736464" y="1479014"/>
                  </a:lnTo>
                  <a:lnTo>
                    <a:pt x="1689896" y="1481700"/>
                  </a:lnTo>
                  <a:lnTo>
                    <a:pt x="399303" y="1481700"/>
                  </a:lnTo>
                  <a:lnTo>
                    <a:pt x="352736" y="1479014"/>
                  </a:lnTo>
                  <a:lnTo>
                    <a:pt x="307746" y="1471154"/>
                  </a:lnTo>
                  <a:lnTo>
                    <a:pt x="264634" y="1458421"/>
                  </a:lnTo>
                  <a:lnTo>
                    <a:pt x="223699" y="1441114"/>
                  </a:lnTo>
                  <a:lnTo>
                    <a:pt x="185241" y="1419533"/>
                  </a:lnTo>
                  <a:lnTo>
                    <a:pt x="149559" y="1393977"/>
                  </a:lnTo>
                  <a:lnTo>
                    <a:pt x="116953" y="1364747"/>
                  </a:lnTo>
                  <a:lnTo>
                    <a:pt x="87722" y="1332140"/>
                  </a:lnTo>
                  <a:lnTo>
                    <a:pt x="62166" y="1296458"/>
                  </a:lnTo>
                  <a:lnTo>
                    <a:pt x="40585" y="1258000"/>
                  </a:lnTo>
                  <a:lnTo>
                    <a:pt x="23278" y="1217065"/>
                  </a:lnTo>
                  <a:lnTo>
                    <a:pt x="10545" y="1173953"/>
                  </a:lnTo>
                  <a:lnTo>
                    <a:pt x="2686" y="1128963"/>
                  </a:lnTo>
                  <a:lnTo>
                    <a:pt x="0" y="1082396"/>
                  </a:lnTo>
                  <a:lnTo>
                    <a:pt x="0" y="399303"/>
                  </a:lnTo>
                  <a:close/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831364" y="6585157"/>
            <a:ext cx="12484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80" dirty="0">
                <a:solidFill>
                  <a:srgbClr val="3E3E3E"/>
                </a:solidFill>
                <a:latin typeface="Arial Black"/>
                <a:cs typeface="Arial Black"/>
              </a:rPr>
              <a:t>Property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57600" y="4762799"/>
            <a:ext cx="2999105" cy="1273175"/>
          </a:xfrm>
          <a:custGeom>
            <a:avLst/>
            <a:gdLst/>
            <a:ahLst/>
            <a:cxnLst/>
            <a:rect l="l" t="t" r="r" b="b"/>
            <a:pathLst>
              <a:path w="2999104" h="1273175">
                <a:moveTo>
                  <a:pt x="1547699" y="0"/>
                </a:moveTo>
                <a:lnTo>
                  <a:pt x="0" y="1272899"/>
                </a:lnTo>
              </a:path>
              <a:path w="2999104" h="1273175">
                <a:moveTo>
                  <a:pt x="1547699" y="0"/>
                </a:moveTo>
                <a:lnTo>
                  <a:pt x="2998499" y="1272899"/>
                </a:lnTo>
              </a:path>
            </a:pathLst>
          </a:custGeom>
          <a:ln w="19049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5382" y="244242"/>
            <a:ext cx="5344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Annotation</a:t>
            </a:r>
            <a:r>
              <a:rPr spc="-165" dirty="0"/>
              <a:t> </a:t>
            </a:r>
            <a:r>
              <a:rPr spc="-240" dirty="0"/>
              <a:t>Package:</a:t>
            </a:r>
            <a:r>
              <a:rPr spc="-160" dirty="0"/>
              <a:t> </a:t>
            </a:r>
            <a:r>
              <a:rPr spc="-110" dirty="0"/>
              <a:t>Contract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5600" y="688375"/>
            <a:ext cx="7824799" cy="3236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968400" y="1798049"/>
            <a:ext cx="12319635" cy="5180330"/>
          </a:xfrm>
          <a:custGeom>
            <a:avLst/>
            <a:gdLst/>
            <a:ahLst/>
            <a:cxnLst/>
            <a:rect l="l" t="t" r="r" b="b"/>
            <a:pathLst>
              <a:path w="12319635" h="5180330">
                <a:moveTo>
                  <a:pt x="0" y="363311"/>
                </a:moveTo>
                <a:lnTo>
                  <a:pt x="3316" y="314011"/>
                </a:lnTo>
                <a:lnTo>
                  <a:pt x="12977" y="266728"/>
                </a:lnTo>
                <a:lnTo>
                  <a:pt x="28550" y="221894"/>
                </a:lnTo>
                <a:lnTo>
                  <a:pt x="49602" y="179941"/>
                </a:lnTo>
                <a:lnTo>
                  <a:pt x="75700" y="141302"/>
                </a:lnTo>
                <a:lnTo>
                  <a:pt x="106411" y="106411"/>
                </a:lnTo>
                <a:lnTo>
                  <a:pt x="141302" y="75700"/>
                </a:lnTo>
                <a:lnTo>
                  <a:pt x="179941" y="49602"/>
                </a:lnTo>
                <a:lnTo>
                  <a:pt x="221894" y="28550"/>
                </a:lnTo>
                <a:lnTo>
                  <a:pt x="266728" y="12977"/>
                </a:lnTo>
                <a:lnTo>
                  <a:pt x="314011" y="3316"/>
                </a:lnTo>
                <a:lnTo>
                  <a:pt x="363311" y="0"/>
                </a:lnTo>
                <a:lnTo>
                  <a:pt x="11955888" y="0"/>
                </a:lnTo>
                <a:lnTo>
                  <a:pt x="12003644" y="3150"/>
                </a:lnTo>
                <a:lnTo>
                  <a:pt x="12050176" y="12447"/>
                </a:lnTo>
                <a:lnTo>
                  <a:pt x="12094922" y="27655"/>
                </a:lnTo>
                <a:lnTo>
                  <a:pt x="12137315" y="48541"/>
                </a:lnTo>
                <a:lnTo>
                  <a:pt x="12176793" y="74871"/>
                </a:lnTo>
                <a:lnTo>
                  <a:pt x="12212788" y="106411"/>
                </a:lnTo>
                <a:lnTo>
                  <a:pt x="12244329" y="142407"/>
                </a:lnTo>
                <a:lnTo>
                  <a:pt x="12270658" y="181884"/>
                </a:lnTo>
                <a:lnTo>
                  <a:pt x="12291544" y="224277"/>
                </a:lnTo>
                <a:lnTo>
                  <a:pt x="12306752" y="269023"/>
                </a:lnTo>
                <a:lnTo>
                  <a:pt x="12316049" y="315556"/>
                </a:lnTo>
                <a:lnTo>
                  <a:pt x="12319199" y="363311"/>
                </a:lnTo>
                <a:lnTo>
                  <a:pt x="12319199" y="4816488"/>
                </a:lnTo>
                <a:lnTo>
                  <a:pt x="12315883" y="4865788"/>
                </a:lnTo>
                <a:lnTo>
                  <a:pt x="12306222" y="4913071"/>
                </a:lnTo>
                <a:lnTo>
                  <a:pt x="12290649" y="4957905"/>
                </a:lnTo>
                <a:lnTo>
                  <a:pt x="12269597" y="4999858"/>
                </a:lnTo>
                <a:lnTo>
                  <a:pt x="12243499" y="5038497"/>
                </a:lnTo>
                <a:lnTo>
                  <a:pt x="12212788" y="5073388"/>
                </a:lnTo>
                <a:lnTo>
                  <a:pt x="12177897" y="5104099"/>
                </a:lnTo>
                <a:lnTo>
                  <a:pt x="12139258" y="5130197"/>
                </a:lnTo>
                <a:lnTo>
                  <a:pt x="12097305" y="5151249"/>
                </a:lnTo>
                <a:lnTo>
                  <a:pt x="12052471" y="5166822"/>
                </a:lnTo>
                <a:lnTo>
                  <a:pt x="12005188" y="5176483"/>
                </a:lnTo>
                <a:lnTo>
                  <a:pt x="11955888" y="5179799"/>
                </a:lnTo>
                <a:lnTo>
                  <a:pt x="363311" y="5179799"/>
                </a:lnTo>
                <a:lnTo>
                  <a:pt x="314011" y="5176483"/>
                </a:lnTo>
                <a:lnTo>
                  <a:pt x="266728" y="5166822"/>
                </a:lnTo>
                <a:lnTo>
                  <a:pt x="221894" y="5151249"/>
                </a:lnTo>
                <a:lnTo>
                  <a:pt x="179941" y="5130197"/>
                </a:lnTo>
                <a:lnTo>
                  <a:pt x="141302" y="5104099"/>
                </a:lnTo>
                <a:lnTo>
                  <a:pt x="106411" y="5073388"/>
                </a:lnTo>
                <a:lnTo>
                  <a:pt x="75700" y="5038497"/>
                </a:lnTo>
                <a:lnTo>
                  <a:pt x="49602" y="4999858"/>
                </a:lnTo>
                <a:lnTo>
                  <a:pt x="28550" y="4957905"/>
                </a:lnTo>
                <a:lnTo>
                  <a:pt x="12977" y="4913071"/>
                </a:lnTo>
                <a:lnTo>
                  <a:pt x="3316" y="4865788"/>
                </a:lnTo>
                <a:lnTo>
                  <a:pt x="0" y="4816488"/>
                </a:lnTo>
                <a:lnTo>
                  <a:pt x="0" y="363311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07706" y="1916017"/>
            <a:ext cx="11767820" cy="425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999"/>
              </a:lnSpc>
              <a:spcBef>
                <a:spcPts val="1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Annotation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at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Chaincode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level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provides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 clear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meaningful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name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for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Chaincode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while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also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providing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specific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details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about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contract's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functionality</a:t>
            </a:r>
            <a:endParaRPr sz="2200">
              <a:latin typeface="Arial MT"/>
              <a:cs typeface="Arial MT"/>
            </a:endParaRPr>
          </a:p>
          <a:p>
            <a:pPr marL="409575" indent="-396875">
              <a:lnSpc>
                <a:spcPct val="100000"/>
              </a:lnSpc>
              <a:spcBef>
                <a:spcPts val="395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Example:</a:t>
            </a:r>
            <a:endParaRPr sz="2200">
              <a:latin typeface="Arial MT"/>
              <a:cs typeface="Arial MT"/>
            </a:endParaRPr>
          </a:p>
          <a:p>
            <a:pPr marL="409575">
              <a:lnSpc>
                <a:spcPct val="100000"/>
              </a:lnSpc>
              <a:spcBef>
                <a:spcPts val="1395"/>
              </a:spcBef>
            </a:pP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@Contract(</a:t>
            </a:r>
            <a:endParaRPr sz="2200">
              <a:latin typeface="Trebuchet MS"/>
              <a:cs typeface="Trebuchet MS"/>
            </a:endParaRPr>
          </a:p>
          <a:p>
            <a:pPr marL="988694" marR="7737475">
              <a:lnSpc>
                <a:spcPct val="152900"/>
              </a:lnSpc>
            </a:pP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name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55" dirty="0">
                <a:solidFill>
                  <a:srgbClr val="3E3E3E"/>
                </a:solidFill>
                <a:latin typeface="Trebuchet MS"/>
                <a:cs typeface="Trebuchet MS"/>
              </a:rPr>
              <a:t>=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"HomeTransfer", </a:t>
            </a:r>
            <a:r>
              <a:rPr sz="2200" i="1" spc="-55" dirty="0">
                <a:solidFill>
                  <a:srgbClr val="3E3E3E"/>
                </a:solidFill>
                <a:latin typeface="Trebuchet MS"/>
                <a:cs typeface="Trebuchet MS"/>
              </a:rPr>
              <a:t>info</a:t>
            </a:r>
            <a:r>
              <a:rPr sz="2200" i="1" spc="-9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55" dirty="0">
                <a:solidFill>
                  <a:srgbClr val="3E3E3E"/>
                </a:solidFill>
                <a:latin typeface="Trebuchet MS"/>
                <a:cs typeface="Trebuchet MS"/>
              </a:rPr>
              <a:t>=</a:t>
            </a:r>
            <a:r>
              <a:rPr sz="2200" i="1" spc="-9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@Info(</a:t>
            </a:r>
            <a:endParaRPr sz="2200">
              <a:latin typeface="Trebuchet MS"/>
              <a:cs typeface="Trebuchet MS"/>
            </a:endParaRPr>
          </a:p>
          <a:p>
            <a:pPr marL="1567815">
              <a:lnSpc>
                <a:spcPct val="100000"/>
              </a:lnSpc>
              <a:spcBef>
                <a:spcPts val="1395"/>
              </a:spcBef>
            </a:pPr>
            <a:r>
              <a:rPr sz="2200" i="1" spc="-170" dirty="0">
                <a:solidFill>
                  <a:srgbClr val="3E3E3E"/>
                </a:solidFill>
                <a:latin typeface="Trebuchet MS"/>
                <a:cs typeface="Trebuchet MS"/>
              </a:rPr>
              <a:t>title</a:t>
            </a: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55" dirty="0">
                <a:solidFill>
                  <a:srgbClr val="3E3E3E"/>
                </a:solidFill>
                <a:latin typeface="Trebuchet MS"/>
                <a:cs typeface="Trebuchet MS"/>
              </a:rPr>
              <a:t>=</a:t>
            </a: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"HomeTransfer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contract",</a:t>
            </a:r>
            <a:endParaRPr sz="2200">
              <a:latin typeface="Trebuchet MS"/>
              <a:cs typeface="Trebuchet MS"/>
            </a:endParaRPr>
          </a:p>
          <a:p>
            <a:pPr marL="1567815" marR="2804160">
              <a:lnSpc>
                <a:spcPct val="152900"/>
              </a:lnSpc>
            </a:pP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description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55" dirty="0">
                <a:solidFill>
                  <a:srgbClr val="3E3E3E"/>
                </a:solidFill>
                <a:latin typeface="Trebuchet MS"/>
                <a:cs typeface="Trebuchet MS"/>
              </a:rPr>
              <a:t>=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"A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Sample</a:t>
            </a:r>
            <a:r>
              <a:rPr sz="2200" i="1" spc="-9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home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55" dirty="0">
                <a:solidFill>
                  <a:srgbClr val="3E3E3E"/>
                </a:solidFill>
                <a:latin typeface="Trebuchet MS"/>
                <a:cs typeface="Trebuchet MS"/>
              </a:rPr>
              <a:t>transfer</a:t>
            </a:r>
            <a:r>
              <a:rPr sz="2200" i="1" spc="-10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Chaincode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example", 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version</a:t>
            </a:r>
            <a:r>
              <a:rPr sz="2200" i="1" spc="-9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55" dirty="0">
                <a:solidFill>
                  <a:srgbClr val="3E3E3E"/>
                </a:solidFill>
                <a:latin typeface="Trebuchet MS"/>
                <a:cs typeface="Trebuchet MS"/>
              </a:rPr>
              <a:t>=</a:t>
            </a: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40" dirty="0">
                <a:solidFill>
                  <a:srgbClr val="3E3E3E"/>
                </a:solidFill>
                <a:latin typeface="Trebuchet MS"/>
                <a:cs typeface="Trebuchet MS"/>
              </a:rPr>
              <a:t>"0.0.1-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SNAPSHOT"))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453644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Annotation</a:t>
            </a:r>
            <a:r>
              <a:rPr spc="-165" dirty="0"/>
              <a:t> </a:t>
            </a:r>
            <a:r>
              <a:rPr spc="-240" dirty="0"/>
              <a:t>Package:</a:t>
            </a:r>
            <a:r>
              <a:rPr spc="-160" dirty="0"/>
              <a:t> </a:t>
            </a:r>
            <a:r>
              <a:rPr spc="-85" dirty="0"/>
              <a:t>Datatype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2113" y="688350"/>
            <a:ext cx="7871775" cy="3657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69749" y="2867999"/>
            <a:ext cx="11116945" cy="3408045"/>
          </a:xfrm>
          <a:custGeom>
            <a:avLst/>
            <a:gdLst/>
            <a:ahLst/>
            <a:cxnLst/>
            <a:rect l="l" t="t" r="r" b="b"/>
            <a:pathLst>
              <a:path w="11116944" h="3408045">
                <a:moveTo>
                  <a:pt x="0" y="239037"/>
                </a:moveTo>
                <a:lnTo>
                  <a:pt x="4856" y="190862"/>
                </a:lnTo>
                <a:lnTo>
                  <a:pt x="18784" y="145993"/>
                </a:lnTo>
                <a:lnTo>
                  <a:pt x="40823" y="105389"/>
                </a:lnTo>
                <a:lnTo>
                  <a:pt x="70012" y="70012"/>
                </a:lnTo>
                <a:lnTo>
                  <a:pt x="105389" y="40823"/>
                </a:lnTo>
                <a:lnTo>
                  <a:pt x="145993" y="18784"/>
                </a:lnTo>
                <a:lnTo>
                  <a:pt x="190862" y="4856"/>
                </a:lnTo>
                <a:lnTo>
                  <a:pt x="239037" y="0"/>
                </a:lnTo>
                <a:lnTo>
                  <a:pt x="10877462" y="0"/>
                </a:lnTo>
                <a:lnTo>
                  <a:pt x="10924314" y="4635"/>
                </a:lnTo>
                <a:lnTo>
                  <a:pt x="10968938" y="18195"/>
                </a:lnTo>
                <a:lnTo>
                  <a:pt x="11010080" y="40161"/>
                </a:lnTo>
                <a:lnTo>
                  <a:pt x="11046487" y="70012"/>
                </a:lnTo>
                <a:lnTo>
                  <a:pt x="11076338" y="106419"/>
                </a:lnTo>
                <a:lnTo>
                  <a:pt x="11098304" y="147561"/>
                </a:lnTo>
                <a:lnTo>
                  <a:pt x="11111864" y="192185"/>
                </a:lnTo>
                <a:lnTo>
                  <a:pt x="11116499" y="239037"/>
                </a:lnTo>
                <a:lnTo>
                  <a:pt x="11116499" y="3168962"/>
                </a:lnTo>
                <a:lnTo>
                  <a:pt x="11111643" y="3217137"/>
                </a:lnTo>
                <a:lnTo>
                  <a:pt x="11097715" y="3262007"/>
                </a:lnTo>
                <a:lnTo>
                  <a:pt x="11075676" y="3302610"/>
                </a:lnTo>
                <a:lnTo>
                  <a:pt x="11046487" y="3337987"/>
                </a:lnTo>
                <a:lnTo>
                  <a:pt x="11011110" y="3367176"/>
                </a:lnTo>
                <a:lnTo>
                  <a:pt x="10970506" y="3389215"/>
                </a:lnTo>
                <a:lnTo>
                  <a:pt x="10925637" y="3403143"/>
                </a:lnTo>
                <a:lnTo>
                  <a:pt x="10877462" y="3407999"/>
                </a:lnTo>
                <a:lnTo>
                  <a:pt x="239037" y="3407999"/>
                </a:lnTo>
                <a:lnTo>
                  <a:pt x="190862" y="3403143"/>
                </a:lnTo>
                <a:lnTo>
                  <a:pt x="145993" y="3389215"/>
                </a:lnTo>
                <a:lnTo>
                  <a:pt x="105389" y="3367176"/>
                </a:lnTo>
                <a:lnTo>
                  <a:pt x="70012" y="3337987"/>
                </a:lnTo>
                <a:lnTo>
                  <a:pt x="40823" y="3302610"/>
                </a:lnTo>
                <a:lnTo>
                  <a:pt x="18784" y="3262007"/>
                </a:lnTo>
                <a:lnTo>
                  <a:pt x="4856" y="3217137"/>
                </a:lnTo>
                <a:lnTo>
                  <a:pt x="0" y="3168962"/>
                </a:lnTo>
                <a:lnTo>
                  <a:pt x="0" y="239037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72657" y="2949568"/>
            <a:ext cx="10301605" cy="284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999"/>
              </a:lnSpc>
              <a:spcBef>
                <a:spcPts val="1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This indicates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that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class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is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one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data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types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that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can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be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passed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or returned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35" dirty="0">
                <a:solidFill>
                  <a:srgbClr val="3E3E3E"/>
                </a:solidFill>
                <a:latin typeface="Arial MT"/>
                <a:cs typeface="Arial MT"/>
              </a:rPr>
              <a:t>from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any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transaction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function</a:t>
            </a:r>
            <a:endParaRPr sz="2200">
              <a:latin typeface="Arial MT"/>
              <a:cs typeface="Arial MT"/>
            </a:endParaRPr>
          </a:p>
          <a:p>
            <a:pPr marL="409575" indent="-396875">
              <a:lnSpc>
                <a:spcPct val="100000"/>
              </a:lnSpc>
              <a:spcBef>
                <a:spcPts val="1395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Example:</a:t>
            </a:r>
            <a:endParaRPr sz="2200">
              <a:latin typeface="Arial MT"/>
              <a:cs typeface="Arial MT"/>
            </a:endParaRPr>
          </a:p>
          <a:p>
            <a:pPr marL="409575">
              <a:lnSpc>
                <a:spcPct val="100000"/>
              </a:lnSpc>
              <a:spcBef>
                <a:spcPts val="1395"/>
              </a:spcBef>
            </a:pP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@DataType()</a:t>
            </a:r>
            <a:endParaRPr sz="2200">
              <a:latin typeface="Trebuchet MS"/>
              <a:cs typeface="Trebuchet MS"/>
            </a:endParaRPr>
          </a:p>
          <a:p>
            <a:pPr marL="866775">
              <a:lnSpc>
                <a:spcPct val="100000"/>
              </a:lnSpc>
              <a:spcBef>
                <a:spcPts val="1395"/>
              </a:spcBef>
            </a:pP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public</a:t>
            </a:r>
            <a:r>
              <a:rPr sz="2200" i="1" spc="-9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final</a:t>
            </a:r>
            <a:r>
              <a:rPr sz="2200" i="1" spc="-9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class</a:t>
            </a:r>
            <a:r>
              <a:rPr sz="2200" i="1" spc="-9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Home</a:t>
            </a:r>
            <a:r>
              <a:rPr sz="2200" i="1" spc="-9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{</a:t>
            </a:r>
            <a:endParaRPr sz="2200">
              <a:latin typeface="Trebuchet MS"/>
              <a:cs typeface="Trebuchet MS"/>
            </a:endParaRPr>
          </a:p>
          <a:p>
            <a:pPr marL="866775">
              <a:lnSpc>
                <a:spcPct val="100000"/>
              </a:lnSpc>
              <a:spcBef>
                <a:spcPts val="1395"/>
              </a:spcBef>
            </a:pP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0494" y="320414"/>
            <a:ext cx="5351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Annotation</a:t>
            </a:r>
            <a:r>
              <a:rPr spc="-165" dirty="0"/>
              <a:t> </a:t>
            </a:r>
            <a:r>
              <a:rPr spc="-240" dirty="0"/>
              <a:t>Package:</a:t>
            </a:r>
            <a:r>
              <a:rPr spc="-160" dirty="0"/>
              <a:t> </a:t>
            </a:r>
            <a:r>
              <a:rPr spc="-65" dirty="0"/>
              <a:t>Property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462" y="707384"/>
            <a:ext cx="8121073" cy="3657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968400" y="2191199"/>
            <a:ext cx="12319635" cy="4761865"/>
          </a:xfrm>
          <a:custGeom>
            <a:avLst/>
            <a:gdLst/>
            <a:ahLst/>
            <a:cxnLst/>
            <a:rect l="l" t="t" r="r" b="b"/>
            <a:pathLst>
              <a:path w="12319635" h="4761865">
                <a:moveTo>
                  <a:pt x="0" y="333978"/>
                </a:moveTo>
                <a:lnTo>
                  <a:pt x="3621" y="284625"/>
                </a:lnTo>
                <a:lnTo>
                  <a:pt x="14140" y="237521"/>
                </a:lnTo>
                <a:lnTo>
                  <a:pt x="31040" y="193181"/>
                </a:lnTo>
                <a:lnTo>
                  <a:pt x="53806" y="152123"/>
                </a:lnTo>
                <a:lnTo>
                  <a:pt x="81919" y="114864"/>
                </a:lnTo>
                <a:lnTo>
                  <a:pt x="114864" y="81919"/>
                </a:lnTo>
                <a:lnTo>
                  <a:pt x="152123" y="53806"/>
                </a:lnTo>
                <a:lnTo>
                  <a:pt x="193181" y="31040"/>
                </a:lnTo>
                <a:lnTo>
                  <a:pt x="237521" y="14140"/>
                </a:lnTo>
                <a:lnTo>
                  <a:pt x="284625" y="3621"/>
                </a:lnTo>
                <a:lnTo>
                  <a:pt x="333978" y="0"/>
                </a:lnTo>
                <a:lnTo>
                  <a:pt x="11985222" y="0"/>
                </a:lnTo>
                <a:lnTo>
                  <a:pt x="12037783" y="4160"/>
                </a:lnTo>
                <a:lnTo>
                  <a:pt x="12088576" y="16394"/>
                </a:lnTo>
                <a:lnTo>
                  <a:pt x="12136705" y="36329"/>
                </a:lnTo>
                <a:lnTo>
                  <a:pt x="12181271" y="63595"/>
                </a:lnTo>
                <a:lnTo>
                  <a:pt x="12221379" y="97820"/>
                </a:lnTo>
                <a:lnTo>
                  <a:pt x="12255604" y="137928"/>
                </a:lnTo>
                <a:lnTo>
                  <a:pt x="12282869" y="182495"/>
                </a:lnTo>
                <a:lnTo>
                  <a:pt x="12302805" y="230624"/>
                </a:lnTo>
                <a:lnTo>
                  <a:pt x="12315039" y="281417"/>
                </a:lnTo>
                <a:lnTo>
                  <a:pt x="12319199" y="333978"/>
                </a:lnTo>
                <a:lnTo>
                  <a:pt x="12319199" y="4427621"/>
                </a:lnTo>
                <a:lnTo>
                  <a:pt x="12315578" y="4476974"/>
                </a:lnTo>
                <a:lnTo>
                  <a:pt x="12305059" y="4524079"/>
                </a:lnTo>
                <a:lnTo>
                  <a:pt x="12288159" y="4568418"/>
                </a:lnTo>
                <a:lnTo>
                  <a:pt x="12265394" y="4609476"/>
                </a:lnTo>
                <a:lnTo>
                  <a:pt x="12237281" y="4646735"/>
                </a:lnTo>
                <a:lnTo>
                  <a:pt x="12204336" y="4679680"/>
                </a:lnTo>
                <a:lnTo>
                  <a:pt x="12167076" y="4707793"/>
                </a:lnTo>
                <a:lnTo>
                  <a:pt x="12126019" y="4730559"/>
                </a:lnTo>
                <a:lnTo>
                  <a:pt x="12081679" y="4747459"/>
                </a:lnTo>
                <a:lnTo>
                  <a:pt x="12034575" y="4757978"/>
                </a:lnTo>
                <a:lnTo>
                  <a:pt x="11985222" y="4761599"/>
                </a:lnTo>
                <a:lnTo>
                  <a:pt x="333978" y="4761599"/>
                </a:lnTo>
                <a:lnTo>
                  <a:pt x="284625" y="4757978"/>
                </a:lnTo>
                <a:lnTo>
                  <a:pt x="237521" y="4747459"/>
                </a:lnTo>
                <a:lnTo>
                  <a:pt x="193181" y="4730559"/>
                </a:lnTo>
                <a:lnTo>
                  <a:pt x="152123" y="4707793"/>
                </a:lnTo>
                <a:lnTo>
                  <a:pt x="114864" y="4679680"/>
                </a:lnTo>
                <a:lnTo>
                  <a:pt x="81919" y="4646735"/>
                </a:lnTo>
                <a:lnTo>
                  <a:pt x="53806" y="4609476"/>
                </a:lnTo>
                <a:lnTo>
                  <a:pt x="31040" y="4568418"/>
                </a:lnTo>
                <a:lnTo>
                  <a:pt x="14140" y="4524079"/>
                </a:lnTo>
                <a:lnTo>
                  <a:pt x="3621" y="4476974"/>
                </a:lnTo>
                <a:lnTo>
                  <a:pt x="0" y="4427621"/>
                </a:lnTo>
                <a:lnTo>
                  <a:pt x="0" y="333978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99115" y="2300576"/>
            <a:ext cx="11362055" cy="438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999"/>
              </a:lnSpc>
              <a:spcBef>
                <a:spcPts val="1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This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property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annotation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used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for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fields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parameters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which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are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 MT"/>
                <a:cs typeface="Arial MT"/>
              </a:rPr>
              <a:t>further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used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in transaction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functions</a:t>
            </a:r>
            <a:endParaRPr sz="2200">
              <a:latin typeface="Arial MT"/>
              <a:cs typeface="Arial MT"/>
            </a:endParaRPr>
          </a:p>
          <a:p>
            <a:pPr marL="409575" indent="-396875">
              <a:lnSpc>
                <a:spcPct val="100000"/>
              </a:lnSpc>
              <a:spcBef>
                <a:spcPts val="1395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Example:</a:t>
            </a:r>
            <a:endParaRPr sz="2200">
              <a:latin typeface="Arial MT"/>
              <a:cs typeface="Arial MT"/>
            </a:endParaRPr>
          </a:p>
          <a:p>
            <a:pPr marL="866775">
              <a:lnSpc>
                <a:spcPct val="100000"/>
              </a:lnSpc>
              <a:spcBef>
                <a:spcPts val="1395"/>
              </a:spcBef>
            </a:pP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@Property()</a:t>
            </a:r>
            <a:endParaRPr sz="2200">
              <a:latin typeface="Trebuchet MS"/>
              <a:cs typeface="Trebuchet MS"/>
            </a:endParaRPr>
          </a:p>
          <a:p>
            <a:pPr marL="866775" marR="7381875">
              <a:lnSpc>
                <a:spcPct val="152900"/>
              </a:lnSpc>
            </a:pP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private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final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String</a:t>
            </a: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name; @Property()</a:t>
            </a:r>
            <a:endParaRPr sz="2200">
              <a:latin typeface="Trebuchet MS"/>
              <a:cs typeface="Trebuchet MS"/>
            </a:endParaRPr>
          </a:p>
          <a:p>
            <a:pPr marL="866775" marR="7849870">
              <a:lnSpc>
                <a:spcPct val="152900"/>
              </a:lnSpc>
            </a:pP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private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final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String</a:t>
            </a: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id;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@Property()</a:t>
            </a:r>
            <a:endParaRPr sz="2200">
              <a:latin typeface="Trebuchet MS"/>
              <a:cs typeface="Trebuchet MS"/>
            </a:endParaRPr>
          </a:p>
          <a:p>
            <a:pPr marL="866775">
              <a:lnSpc>
                <a:spcPct val="100000"/>
              </a:lnSpc>
              <a:spcBef>
                <a:spcPts val="1395"/>
              </a:spcBef>
            </a:pP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private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final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String</a:t>
            </a: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area;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165" y="12693"/>
            <a:ext cx="14020800" cy="1767417"/>
          </a:xfrm>
          <a:prstGeom prst="rect">
            <a:avLst/>
          </a:prstGeom>
        </p:spPr>
        <p:txBody>
          <a:bodyPr vert="horz" wrap="square" lIns="0" tIns="169174" rIns="0" bIns="0" rtlCol="0">
            <a:spAutoFit/>
          </a:bodyPr>
          <a:lstStyle/>
          <a:p>
            <a:pPr marL="549656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Chaincode</a:t>
            </a:r>
            <a:r>
              <a:rPr spc="-170" dirty="0"/>
              <a:t> </a:t>
            </a:r>
            <a:r>
              <a:rPr spc="-195" dirty="0"/>
              <a:t>Lifecycle</a:t>
            </a:r>
          </a:p>
        </p:txBody>
      </p:sp>
      <p:sp>
        <p:nvSpPr>
          <p:cNvPr id="4" name="object 4"/>
          <p:cNvSpPr/>
          <p:nvPr/>
        </p:nvSpPr>
        <p:spPr>
          <a:xfrm>
            <a:off x="1479613" y="4048702"/>
            <a:ext cx="2292985" cy="836294"/>
          </a:xfrm>
          <a:custGeom>
            <a:avLst/>
            <a:gdLst/>
            <a:ahLst/>
            <a:cxnLst/>
            <a:rect l="l" t="t" r="r" b="b"/>
            <a:pathLst>
              <a:path w="2292985" h="836295">
                <a:moveTo>
                  <a:pt x="0" y="129419"/>
                </a:moveTo>
                <a:lnTo>
                  <a:pt x="10170" y="79043"/>
                </a:lnTo>
                <a:lnTo>
                  <a:pt x="37906" y="37906"/>
                </a:lnTo>
                <a:lnTo>
                  <a:pt x="79043" y="10170"/>
                </a:lnTo>
                <a:lnTo>
                  <a:pt x="129419" y="0"/>
                </a:lnTo>
                <a:lnTo>
                  <a:pt x="2163480" y="0"/>
                </a:lnTo>
                <a:lnTo>
                  <a:pt x="2213006" y="9851"/>
                </a:lnTo>
                <a:lnTo>
                  <a:pt x="2254993" y="37906"/>
                </a:lnTo>
                <a:lnTo>
                  <a:pt x="2283048" y="79893"/>
                </a:lnTo>
                <a:lnTo>
                  <a:pt x="2292899" y="129419"/>
                </a:lnTo>
                <a:lnTo>
                  <a:pt x="2292899" y="706679"/>
                </a:lnTo>
                <a:lnTo>
                  <a:pt x="2282729" y="757056"/>
                </a:lnTo>
                <a:lnTo>
                  <a:pt x="2254993" y="798193"/>
                </a:lnTo>
                <a:lnTo>
                  <a:pt x="2213856" y="825929"/>
                </a:lnTo>
                <a:lnTo>
                  <a:pt x="2163480" y="836099"/>
                </a:lnTo>
                <a:lnTo>
                  <a:pt x="129419" y="836099"/>
                </a:lnTo>
                <a:lnTo>
                  <a:pt x="79043" y="825929"/>
                </a:lnTo>
                <a:lnTo>
                  <a:pt x="37906" y="798193"/>
                </a:lnTo>
                <a:lnTo>
                  <a:pt x="10170" y="757056"/>
                </a:lnTo>
                <a:lnTo>
                  <a:pt x="0" y="706679"/>
                </a:lnTo>
                <a:lnTo>
                  <a:pt x="0" y="129419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36233" y="4275236"/>
            <a:ext cx="17799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Development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67603" y="2380651"/>
            <a:ext cx="9004935" cy="4973955"/>
            <a:chOff x="3767603" y="2380651"/>
            <a:chExt cx="9004935" cy="49739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9032" y="2751039"/>
              <a:ext cx="8903147" cy="46032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72365" y="2385414"/>
              <a:ext cx="2292985" cy="836294"/>
            </a:xfrm>
            <a:custGeom>
              <a:avLst/>
              <a:gdLst/>
              <a:ahLst/>
              <a:cxnLst/>
              <a:rect l="l" t="t" r="r" b="b"/>
              <a:pathLst>
                <a:path w="2292985" h="836294">
                  <a:moveTo>
                    <a:pt x="0" y="129419"/>
                  </a:moveTo>
                  <a:lnTo>
                    <a:pt x="10170" y="79043"/>
                  </a:lnTo>
                  <a:lnTo>
                    <a:pt x="37906" y="37906"/>
                  </a:lnTo>
                  <a:lnTo>
                    <a:pt x="79043" y="10170"/>
                  </a:lnTo>
                  <a:lnTo>
                    <a:pt x="129419" y="0"/>
                  </a:lnTo>
                  <a:lnTo>
                    <a:pt x="2163479" y="0"/>
                  </a:lnTo>
                  <a:lnTo>
                    <a:pt x="2213006" y="9851"/>
                  </a:lnTo>
                  <a:lnTo>
                    <a:pt x="2254993" y="37906"/>
                  </a:lnTo>
                  <a:lnTo>
                    <a:pt x="2283048" y="79893"/>
                  </a:lnTo>
                  <a:lnTo>
                    <a:pt x="2292899" y="129419"/>
                  </a:lnTo>
                  <a:lnTo>
                    <a:pt x="2292899" y="706680"/>
                  </a:lnTo>
                  <a:lnTo>
                    <a:pt x="2282729" y="757056"/>
                  </a:lnTo>
                  <a:lnTo>
                    <a:pt x="2254993" y="798193"/>
                  </a:lnTo>
                  <a:lnTo>
                    <a:pt x="2213856" y="825929"/>
                  </a:lnTo>
                  <a:lnTo>
                    <a:pt x="2163479" y="836099"/>
                  </a:lnTo>
                  <a:lnTo>
                    <a:pt x="129419" y="836099"/>
                  </a:lnTo>
                  <a:lnTo>
                    <a:pt x="79043" y="825929"/>
                  </a:lnTo>
                  <a:lnTo>
                    <a:pt x="37906" y="798193"/>
                  </a:lnTo>
                  <a:lnTo>
                    <a:pt x="10170" y="757056"/>
                  </a:lnTo>
                  <a:lnTo>
                    <a:pt x="0" y="706680"/>
                  </a:lnTo>
                  <a:lnTo>
                    <a:pt x="0" y="129419"/>
                  </a:lnTo>
                  <a:close/>
                </a:path>
              </a:pathLst>
            </a:custGeom>
            <a:ln w="952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71967" y="2611948"/>
            <a:ext cx="10941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Package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78565" y="1789328"/>
            <a:ext cx="2292985" cy="836294"/>
          </a:xfrm>
          <a:custGeom>
            <a:avLst/>
            <a:gdLst/>
            <a:ahLst/>
            <a:cxnLst/>
            <a:rect l="l" t="t" r="r" b="b"/>
            <a:pathLst>
              <a:path w="2292984" h="836294">
                <a:moveTo>
                  <a:pt x="0" y="129419"/>
                </a:moveTo>
                <a:lnTo>
                  <a:pt x="10170" y="79043"/>
                </a:lnTo>
                <a:lnTo>
                  <a:pt x="37906" y="37906"/>
                </a:lnTo>
                <a:lnTo>
                  <a:pt x="79043" y="10170"/>
                </a:lnTo>
                <a:lnTo>
                  <a:pt x="129419" y="0"/>
                </a:lnTo>
                <a:lnTo>
                  <a:pt x="2163479" y="0"/>
                </a:lnTo>
                <a:lnTo>
                  <a:pt x="2213006" y="9851"/>
                </a:lnTo>
                <a:lnTo>
                  <a:pt x="2254993" y="37906"/>
                </a:lnTo>
                <a:lnTo>
                  <a:pt x="2283048" y="79892"/>
                </a:lnTo>
                <a:lnTo>
                  <a:pt x="2292899" y="129419"/>
                </a:lnTo>
                <a:lnTo>
                  <a:pt x="2292899" y="706679"/>
                </a:lnTo>
                <a:lnTo>
                  <a:pt x="2282729" y="757056"/>
                </a:lnTo>
                <a:lnTo>
                  <a:pt x="2254993" y="798193"/>
                </a:lnTo>
                <a:lnTo>
                  <a:pt x="2213856" y="825929"/>
                </a:lnTo>
                <a:lnTo>
                  <a:pt x="2163479" y="836099"/>
                </a:lnTo>
                <a:lnTo>
                  <a:pt x="129419" y="836099"/>
                </a:lnTo>
                <a:lnTo>
                  <a:pt x="79043" y="825929"/>
                </a:lnTo>
                <a:lnTo>
                  <a:pt x="37906" y="798193"/>
                </a:lnTo>
                <a:lnTo>
                  <a:pt x="10170" y="757056"/>
                </a:lnTo>
                <a:lnTo>
                  <a:pt x="0" y="706679"/>
                </a:lnTo>
                <a:lnTo>
                  <a:pt x="0" y="129419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90955" y="2015863"/>
            <a:ext cx="14662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Installation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479430" y="2282293"/>
            <a:ext cx="2292985" cy="836294"/>
          </a:xfrm>
          <a:custGeom>
            <a:avLst/>
            <a:gdLst/>
            <a:ahLst/>
            <a:cxnLst/>
            <a:rect l="l" t="t" r="r" b="b"/>
            <a:pathLst>
              <a:path w="2292984" h="836294">
                <a:moveTo>
                  <a:pt x="0" y="129419"/>
                </a:moveTo>
                <a:lnTo>
                  <a:pt x="10170" y="79043"/>
                </a:lnTo>
                <a:lnTo>
                  <a:pt x="37905" y="37906"/>
                </a:lnTo>
                <a:lnTo>
                  <a:pt x="79043" y="10170"/>
                </a:lnTo>
                <a:lnTo>
                  <a:pt x="129419" y="0"/>
                </a:lnTo>
                <a:lnTo>
                  <a:pt x="2163479" y="0"/>
                </a:lnTo>
                <a:lnTo>
                  <a:pt x="2213006" y="9851"/>
                </a:lnTo>
                <a:lnTo>
                  <a:pt x="2254993" y="37906"/>
                </a:lnTo>
                <a:lnTo>
                  <a:pt x="2283048" y="79893"/>
                </a:lnTo>
                <a:lnTo>
                  <a:pt x="2292899" y="129419"/>
                </a:lnTo>
                <a:lnTo>
                  <a:pt x="2292899" y="706679"/>
                </a:lnTo>
                <a:lnTo>
                  <a:pt x="2282729" y="757056"/>
                </a:lnTo>
                <a:lnTo>
                  <a:pt x="2254993" y="798193"/>
                </a:lnTo>
                <a:lnTo>
                  <a:pt x="2213855" y="825929"/>
                </a:lnTo>
                <a:lnTo>
                  <a:pt x="2163479" y="836099"/>
                </a:lnTo>
                <a:lnTo>
                  <a:pt x="129419" y="836099"/>
                </a:lnTo>
                <a:lnTo>
                  <a:pt x="79043" y="825929"/>
                </a:lnTo>
                <a:lnTo>
                  <a:pt x="37905" y="798193"/>
                </a:lnTo>
                <a:lnTo>
                  <a:pt x="10170" y="757056"/>
                </a:lnTo>
                <a:lnTo>
                  <a:pt x="0" y="706679"/>
                </a:lnTo>
                <a:lnTo>
                  <a:pt x="0" y="129419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029245" y="2508827"/>
            <a:ext cx="11918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Approval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483486" y="3755404"/>
            <a:ext cx="2292985" cy="836294"/>
          </a:xfrm>
          <a:custGeom>
            <a:avLst/>
            <a:gdLst/>
            <a:ahLst/>
            <a:cxnLst/>
            <a:rect l="l" t="t" r="r" b="b"/>
            <a:pathLst>
              <a:path w="2292984" h="836295">
                <a:moveTo>
                  <a:pt x="0" y="129419"/>
                </a:moveTo>
                <a:lnTo>
                  <a:pt x="10170" y="79043"/>
                </a:lnTo>
                <a:lnTo>
                  <a:pt x="37906" y="37906"/>
                </a:lnTo>
                <a:lnTo>
                  <a:pt x="79043" y="10170"/>
                </a:lnTo>
                <a:lnTo>
                  <a:pt x="129419" y="0"/>
                </a:lnTo>
                <a:lnTo>
                  <a:pt x="2163478" y="0"/>
                </a:lnTo>
                <a:lnTo>
                  <a:pt x="2213007" y="9851"/>
                </a:lnTo>
                <a:lnTo>
                  <a:pt x="2254993" y="37906"/>
                </a:lnTo>
                <a:lnTo>
                  <a:pt x="2283048" y="79893"/>
                </a:lnTo>
                <a:lnTo>
                  <a:pt x="2292899" y="129419"/>
                </a:lnTo>
                <a:lnTo>
                  <a:pt x="2292899" y="706679"/>
                </a:lnTo>
                <a:lnTo>
                  <a:pt x="2282729" y="757056"/>
                </a:lnTo>
                <a:lnTo>
                  <a:pt x="2254993" y="798193"/>
                </a:lnTo>
                <a:lnTo>
                  <a:pt x="2213855" y="825929"/>
                </a:lnTo>
                <a:lnTo>
                  <a:pt x="2163478" y="836099"/>
                </a:lnTo>
                <a:lnTo>
                  <a:pt x="129419" y="836099"/>
                </a:lnTo>
                <a:lnTo>
                  <a:pt x="79043" y="825929"/>
                </a:lnTo>
                <a:lnTo>
                  <a:pt x="37906" y="798193"/>
                </a:lnTo>
                <a:lnTo>
                  <a:pt x="10170" y="757056"/>
                </a:lnTo>
                <a:lnTo>
                  <a:pt x="0" y="706679"/>
                </a:lnTo>
                <a:lnTo>
                  <a:pt x="0" y="129419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100274" y="3981939"/>
            <a:ext cx="10598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Commit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8327" y="6279265"/>
            <a:ext cx="3623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9975" marR="5080" indent="-105791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434343"/>
                </a:solidFill>
                <a:latin typeface="Arial MT"/>
                <a:cs typeface="Arial MT"/>
              </a:rPr>
              <a:t>Chaincode</a:t>
            </a:r>
            <a:r>
              <a:rPr sz="2200" spc="13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34343"/>
                </a:solidFill>
                <a:latin typeface="Arial MT"/>
                <a:cs typeface="Arial MT"/>
              </a:rPr>
              <a:t>lifecycle</a:t>
            </a:r>
            <a:r>
              <a:rPr sz="2200" spc="14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34343"/>
                </a:solidFill>
                <a:latin typeface="Arial MT"/>
                <a:cs typeface="Arial MT"/>
              </a:rPr>
              <a:t>involves </a:t>
            </a:r>
            <a:r>
              <a:rPr sz="2200" dirty="0">
                <a:solidFill>
                  <a:srgbClr val="434343"/>
                </a:solidFill>
                <a:latin typeface="Arial MT"/>
                <a:cs typeface="Arial MT"/>
              </a:rPr>
              <a:t>these</a:t>
            </a:r>
            <a:r>
              <a:rPr sz="2200" spc="15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34343"/>
                </a:solidFill>
                <a:latin typeface="Arial MT"/>
                <a:cs typeface="Arial MT"/>
              </a:rPr>
              <a:t>steps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430276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Annotation</a:t>
            </a:r>
            <a:r>
              <a:rPr spc="-165" dirty="0"/>
              <a:t> </a:t>
            </a:r>
            <a:r>
              <a:rPr spc="-240" dirty="0"/>
              <a:t>Package:</a:t>
            </a:r>
            <a:r>
              <a:rPr spc="-160" dirty="0"/>
              <a:t> </a:t>
            </a:r>
            <a:r>
              <a:rPr spc="-140" dirty="0"/>
              <a:t>Transaction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/>
              <a:t>Powered</a:t>
            </a:r>
            <a:r>
              <a:rPr spc="114" dirty="0"/>
              <a:t> </a:t>
            </a:r>
            <a:r>
              <a:rPr spc="-25" dirty="0"/>
              <a:t>by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3574" y="670300"/>
            <a:ext cx="8768849" cy="3657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968400" y="1889399"/>
            <a:ext cx="12319635" cy="5365750"/>
          </a:xfrm>
          <a:custGeom>
            <a:avLst/>
            <a:gdLst/>
            <a:ahLst/>
            <a:cxnLst/>
            <a:rect l="l" t="t" r="r" b="b"/>
            <a:pathLst>
              <a:path w="12319635" h="5365750">
                <a:moveTo>
                  <a:pt x="0" y="376315"/>
                </a:moveTo>
                <a:lnTo>
                  <a:pt x="2932" y="329111"/>
                </a:lnTo>
                <a:lnTo>
                  <a:pt x="11493" y="283656"/>
                </a:lnTo>
                <a:lnTo>
                  <a:pt x="25330" y="240304"/>
                </a:lnTo>
                <a:lnTo>
                  <a:pt x="44091" y="199407"/>
                </a:lnTo>
                <a:lnTo>
                  <a:pt x="67423" y="161318"/>
                </a:lnTo>
                <a:lnTo>
                  <a:pt x="94973" y="126389"/>
                </a:lnTo>
                <a:lnTo>
                  <a:pt x="126389" y="94973"/>
                </a:lnTo>
                <a:lnTo>
                  <a:pt x="161318" y="67423"/>
                </a:lnTo>
                <a:lnTo>
                  <a:pt x="199407" y="44091"/>
                </a:lnTo>
                <a:lnTo>
                  <a:pt x="240304" y="25330"/>
                </a:lnTo>
                <a:lnTo>
                  <a:pt x="283656" y="11493"/>
                </a:lnTo>
                <a:lnTo>
                  <a:pt x="329111" y="2932"/>
                </a:lnTo>
                <a:lnTo>
                  <a:pt x="376315" y="0"/>
                </a:lnTo>
                <a:lnTo>
                  <a:pt x="11942884" y="0"/>
                </a:lnTo>
                <a:lnTo>
                  <a:pt x="11992349" y="3263"/>
                </a:lnTo>
                <a:lnTo>
                  <a:pt x="12040547" y="12892"/>
                </a:lnTo>
                <a:lnTo>
                  <a:pt x="12086894" y="28645"/>
                </a:lnTo>
                <a:lnTo>
                  <a:pt x="12130805" y="50278"/>
                </a:lnTo>
                <a:lnTo>
                  <a:pt x="12171695" y="77551"/>
                </a:lnTo>
                <a:lnTo>
                  <a:pt x="12208979" y="110220"/>
                </a:lnTo>
                <a:lnTo>
                  <a:pt x="12241648" y="147504"/>
                </a:lnTo>
                <a:lnTo>
                  <a:pt x="12268921" y="188394"/>
                </a:lnTo>
                <a:lnTo>
                  <a:pt x="12290554" y="232305"/>
                </a:lnTo>
                <a:lnTo>
                  <a:pt x="12306307" y="278652"/>
                </a:lnTo>
                <a:lnTo>
                  <a:pt x="12315936" y="326850"/>
                </a:lnTo>
                <a:lnTo>
                  <a:pt x="12319199" y="376315"/>
                </a:lnTo>
                <a:lnTo>
                  <a:pt x="12319199" y="4988884"/>
                </a:lnTo>
                <a:lnTo>
                  <a:pt x="12316267" y="5036089"/>
                </a:lnTo>
                <a:lnTo>
                  <a:pt x="12307706" y="5081543"/>
                </a:lnTo>
                <a:lnTo>
                  <a:pt x="12293869" y="5124895"/>
                </a:lnTo>
                <a:lnTo>
                  <a:pt x="12275108" y="5165792"/>
                </a:lnTo>
                <a:lnTo>
                  <a:pt x="12251777" y="5203881"/>
                </a:lnTo>
                <a:lnTo>
                  <a:pt x="12224226" y="5238810"/>
                </a:lnTo>
                <a:lnTo>
                  <a:pt x="12192811" y="5270226"/>
                </a:lnTo>
                <a:lnTo>
                  <a:pt x="12157882" y="5297776"/>
                </a:lnTo>
                <a:lnTo>
                  <a:pt x="12119792" y="5321108"/>
                </a:lnTo>
                <a:lnTo>
                  <a:pt x="12078895" y="5339869"/>
                </a:lnTo>
                <a:lnTo>
                  <a:pt x="12035543" y="5353706"/>
                </a:lnTo>
                <a:lnTo>
                  <a:pt x="11990089" y="5362267"/>
                </a:lnTo>
                <a:lnTo>
                  <a:pt x="11942884" y="5365199"/>
                </a:lnTo>
                <a:lnTo>
                  <a:pt x="376315" y="5365199"/>
                </a:lnTo>
                <a:lnTo>
                  <a:pt x="329111" y="5362267"/>
                </a:lnTo>
                <a:lnTo>
                  <a:pt x="283656" y="5353706"/>
                </a:lnTo>
                <a:lnTo>
                  <a:pt x="240304" y="5339869"/>
                </a:lnTo>
                <a:lnTo>
                  <a:pt x="199407" y="5321108"/>
                </a:lnTo>
                <a:lnTo>
                  <a:pt x="161318" y="5297776"/>
                </a:lnTo>
                <a:lnTo>
                  <a:pt x="126389" y="5270226"/>
                </a:lnTo>
                <a:lnTo>
                  <a:pt x="94973" y="5238810"/>
                </a:lnTo>
                <a:lnTo>
                  <a:pt x="67423" y="5203881"/>
                </a:lnTo>
                <a:lnTo>
                  <a:pt x="44091" y="5165792"/>
                </a:lnTo>
                <a:lnTo>
                  <a:pt x="25330" y="5124895"/>
                </a:lnTo>
                <a:lnTo>
                  <a:pt x="11493" y="5081543"/>
                </a:lnTo>
                <a:lnTo>
                  <a:pt x="2932" y="5036089"/>
                </a:lnTo>
                <a:lnTo>
                  <a:pt x="0" y="4988884"/>
                </a:lnTo>
                <a:lnTo>
                  <a:pt x="0" y="376315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11515" y="2073909"/>
            <a:ext cx="818895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687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This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transaction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annotation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used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for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functions.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66138" y="2097785"/>
            <a:ext cx="3387725" cy="335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These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functions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are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called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1543" y="2483357"/>
            <a:ext cx="1750060" cy="335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in</a:t>
            </a:r>
            <a:r>
              <a:rPr sz="2200" spc="-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client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5" dirty="0">
                <a:solidFill>
                  <a:srgbClr val="3E3E3E"/>
                </a:solidFill>
                <a:latin typeface="Arial MT"/>
                <a:cs typeface="Arial MT"/>
              </a:rPr>
              <a:t>SDKs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4215" y="2794761"/>
            <a:ext cx="5897245" cy="4126229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396875" indent="-396875">
              <a:lnSpc>
                <a:spcPct val="100000"/>
              </a:lnSpc>
              <a:spcBef>
                <a:spcPts val="1495"/>
              </a:spcBef>
              <a:buFont typeface="Microsoft Sans Serif"/>
              <a:buChar char="●"/>
              <a:tabLst>
                <a:tab pos="396875" algn="l"/>
              </a:tabLst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Example:</a:t>
            </a:r>
            <a:endParaRPr sz="2200">
              <a:latin typeface="Arial MT"/>
              <a:cs typeface="Arial MT"/>
            </a:endParaRPr>
          </a:p>
          <a:p>
            <a:pPr marL="831850">
              <a:lnSpc>
                <a:spcPct val="100000"/>
              </a:lnSpc>
              <a:spcBef>
                <a:spcPts val="1395"/>
              </a:spcBef>
            </a:pPr>
            <a:r>
              <a:rPr sz="2200" i="1" spc="105" dirty="0">
                <a:solidFill>
                  <a:srgbClr val="3E3E3E"/>
                </a:solidFill>
                <a:latin typeface="Trebuchet MS"/>
                <a:cs typeface="Trebuchet MS"/>
              </a:rPr>
              <a:t>/**</a:t>
            </a:r>
            <a:endParaRPr sz="2200">
              <a:latin typeface="Trebuchet MS"/>
              <a:cs typeface="Trebuchet MS"/>
            </a:endParaRPr>
          </a:p>
          <a:p>
            <a:pPr marL="984885" lvl="1" indent="-226060">
              <a:lnSpc>
                <a:spcPct val="100000"/>
              </a:lnSpc>
              <a:spcBef>
                <a:spcPts val="1395"/>
              </a:spcBef>
              <a:buChar char="*"/>
              <a:tabLst>
                <a:tab pos="984885" algn="l"/>
              </a:tabLst>
            </a:pP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Add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some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90" dirty="0">
                <a:solidFill>
                  <a:srgbClr val="3E3E3E"/>
                </a:solidFill>
                <a:latin typeface="Trebuchet MS"/>
                <a:cs typeface="Trebuchet MS"/>
              </a:rPr>
              <a:t>initial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properties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95" dirty="0">
                <a:solidFill>
                  <a:srgbClr val="3E3E3E"/>
                </a:solidFill>
                <a:latin typeface="Trebuchet MS"/>
                <a:cs typeface="Trebuchet MS"/>
              </a:rPr>
              <a:t>to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10" dirty="0">
                <a:solidFill>
                  <a:srgbClr val="3E3E3E"/>
                </a:solidFill>
                <a:latin typeface="Trebuchet MS"/>
                <a:cs typeface="Trebuchet MS"/>
              </a:rPr>
              <a:t>the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40" dirty="0">
                <a:solidFill>
                  <a:srgbClr val="3E3E3E"/>
                </a:solidFill>
                <a:latin typeface="Trebuchet MS"/>
                <a:cs typeface="Trebuchet MS"/>
              </a:rPr>
              <a:t>ledger</a:t>
            </a:r>
            <a:endParaRPr sz="2200">
              <a:latin typeface="Trebuchet MS"/>
              <a:cs typeface="Trebuchet MS"/>
            </a:endParaRPr>
          </a:p>
          <a:p>
            <a:pPr marL="758825">
              <a:lnSpc>
                <a:spcPct val="100000"/>
              </a:lnSpc>
              <a:spcBef>
                <a:spcPts val="1395"/>
              </a:spcBef>
            </a:pPr>
            <a:r>
              <a:rPr sz="2200" i="1" spc="345" dirty="0">
                <a:solidFill>
                  <a:srgbClr val="3E3E3E"/>
                </a:solidFill>
                <a:latin typeface="Trebuchet MS"/>
                <a:cs typeface="Trebuchet MS"/>
              </a:rPr>
              <a:t>*</a:t>
            </a:r>
            <a:endParaRPr sz="2200">
              <a:latin typeface="Trebuchet MS"/>
              <a:cs typeface="Trebuchet MS"/>
            </a:endParaRPr>
          </a:p>
          <a:p>
            <a:pPr marL="984885" lvl="1" indent="-226060">
              <a:lnSpc>
                <a:spcPct val="100000"/>
              </a:lnSpc>
              <a:spcBef>
                <a:spcPts val="1400"/>
              </a:spcBef>
              <a:buChar char="*"/>
              <a:tabLst>
                <a:tab pos="984885" algn="l"/>
              </a:tabLst>
            </a:pPr>
            <a:r>
              <a:rPr sz="2200" i="1" spc="60" dirty="0">
                <a:solidFill>
                  <a:srgbClr val="3E3E3E"/>
                </a:solidFill>
                <a:latin typeface="Trebuchet MS"/>
                <a:cs typeface="Trebuchet MS"/>
              </a:rPr>
              <a:t>@param</a:t>
            </a: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10" dirty="0">
                <a:solidFill>
                  <a:srgbClr val="3E3E3E"/>
                </a:solidFill>
                <a:latin typeface="Trebuchet MS"/>
                <a:cs typeface="Trebuchet MS"/>
              </a:rPr>
              <a:t>ctx</a:t>
            </a: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10" dirty="0">
                <a:solidFill>
                  <a:srgbClr val="3E3E3E"/>
                </a:solidFill>
                <a:latin typeface="Trebuchet MS"/>
                <a:cs typeface="Trebuchet MS"/>
              </a:rPr>
              <a:t>the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transaction</a:t>
            </a: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context</a:t>
            </a:r>
            <a:endParaRPr sz="2200">
              <a:latin typeface="Trebuchet MS"/>
              <a:cs typeface="Trebuchet MS"/>
            </a:endParaRPr>
          </a:p>
          <a:p>
            <a:pPr marL="686435" marR="3355340" indent="71755">
              <a:lnSpc>
                <a:spcPct val="152900"/>
              </a:lnSpc>
            </a:pP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*/ </a:t>
            </a:r>
            <a:r>
              <a:rPr sz="2200" i="1" spc="-35" dirty="0">
                <a:solidFill>
                  <a:srgbClr val="3E3E3E"/>
                </a:solidFill>
                <a:latin typeface="Trebuchet MS"/>
                <a:cs typeface="Trebuchet MS"/>
              </a:rPr>
              <a:t>@Transaction()</a:t>
            </a:r>
            <a:endParaRPr sz="2200">
              <a:latin typeface="Trebuchet MS"/>
              <a:cs typeface="Trebuchet MS"/>
            </a:endParaRPr>
          </a:p>
          <a:p>
            <a:pPr marL="686435">
              <a:lnSpc>
                <a:spcPct val="100000"/>
              </a:lnSpc>
              <a:spcBef>
                <a:spcPts val="1395"/>
              </a:spcBef>
            </a:pP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public</a:t>
            </a:r>
            <a:r>
              <a:rPr sz="2200" i="1" spc="-13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void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initLedger(final</a:t>
            </a:r>
            <a:r>
              <a:rPr sz="2200" i="1" spc="-9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90" dirty="0">
                <a:solidFill>
                  <a:srgbClr val="3E3E3E"/>
                </a:solidFill>
                <a:latin typeface="Trebuchet MS"/>
                <a:cs typeface="Trebuchet MS"/>
              </a:rPr>
              <a:t>Context</a:t>
            </a:r>
            <a:r>
              <a:rPr sz="2200" i="1" spc="-9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35" dirty="0">
                <a:solidFill>
                  <a:srgbClr val="3E3E3E"/>
                </a:solidFill>
                <a:latin typeface="Trebuchet MS"/>
                <a:cs typeface="Trebuchet MS"/>
              </a:rPr>
              <a:t>ctx)</a:t>
            </a:r>
            <a:r>
              <a:rPr sz="2200" i="1" spc="-9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{</a:t>
            </a:r>
            <a:r>
              <a:rPr sz="2200" i="1" spc="-10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252779"/>
            <a:ext cx="14020800" cy="1767417"/>
          </a:xfrm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6453505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Use</a:t>
            </a:r>
            <a:r>
              <a:rPr spc="-215" dirty="0"/>
              <a:t> </a:t>
            </a:r>
            <a:r>
              <a:rPr spc="-315" dirty="0"/>
              <a:t>Case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47021" y="7545365"/>
            <a:ext cx="2633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 MT"/>
                <a:cs typeface="Arial MT"/>
              </a:rPr>
              <a:t>Car</a:t>
            </a:r>
            <a:r>
              <a:rPr sz="2000" spc="-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 MT"/>
                <a:cs typeface="Arial MT"/>
              </a:rPr>
              <a:t>Showroom</a:t>
            </a:r>
            <a:r>
              <a:rPr sz="2000" spc="-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Arial MT"/>
                <a:cs typeface="Arial MT"/>
              </a:rPr>
              <a:t>Dealer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29052" y="7494440"/>
            <a:ext cx="720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3E3E3E"/>
                </a:solidFill>
                <a:latin typeface="Arial MT"/>
                <a:cs typeface="Arial MT"/>
              </a:rPr>
              <a:t>Buyer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2257" y="1742253"/>
            <a:ext cx="1132460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200660" indent="-89535">
              <a:lnSpc>
                <a:spcPct val="114999"/>
              </a:lnSpc>
              <a:spcBef>
                <a:spcPts val="100"/>
              </a:spcBef>
            </a:pPr>
            <a:r>
              <a:rPr sz="2000" spc="-30" dirty="0">
                <a:solidFill>
                  <a:srgbClr val="3E3E3E"/>
                </a:solidFill>
                <a:latin typeface="Arial MT"/>
                <a:cs typeface="Arial MT"/>
              </a:rPr>
              <a:t>Car </a:t>
            </a:r>
            <a:r>
              <a:rPr sz="2000" spc="25" dirty="0">
                <a:solidFill>
                  <a:srgbClr val="3E3E3E"/>
                </a:solidFill>
                <a:latin typeface="Arial MT"/>
                <a:cs typeface="Arial MT"/>
              </a:rPr>
              <a:t>Id</a:t>
            </a:r>
            <a:endParaRPr sz="2000" dirty="0">
              <a:latin typeface="Arial MT"/>
              <a:cs typeface="Arial MT"/>
            </a:endParaRPr>
          </a:p>
          <a:p>
            <a:pPr marL="12700" marR="5080" indent="26034" algn="just">
              <a:lnSpc>
                <a:spcPct val="114999"/>
              </a:lnSpc>
            </a:pPr>
            <a:r>
              <a:rPr sz="2000" spc="50" dirty="0">
                <a:solidFill>
                  <a:srgbClr val="3E3E3E"/>
                </a:solidFill>
                <a:latin typeface="Arial MT"/>
                <a:cs typeface="Arial MT"/>
              </a:rPr>
              <a:t>Model </a:t>
            </a:r>
            <a:r>
              <a:rPr sz="2000" spc="45" dirty="0">
                <a:solidFill>
                  <a:srgbClr val="3E3E3E"/>
                </a:solidFill>
                <a:latin typeface="Arial MT"/>
                <a:cs typeface="Arial MT"/>
              </a:rPr>
              <a:t>Owner </a:t>
            </a:r>
            <a:r>
              <a:rPr sz="2000" spc="-10" dirty="0">
                <a:solidFill>
                  <a:srgbClr val="3E3E3E"/>
                </a:solidFill>
                <a:latin typeface="Arial MT"/>
                <a:cs typeface="Arial MT"/>
              </a:rPr>
              <a:t>Value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5994" y="1628000"/>
            <a:ext cx="2265899" cy="569804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927794" y="1577088"/>
            <a:ext cx="7761605" cy="6334125"/>
            <a:chOff x="2927794" y="1577088"/>
            <a:chExt cx="7761605" cy="63341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7794" y="1577088"/>
              <a:ext cx="2568499" cy="5799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6294" y="2718450"/>
              <a:ext cx="5192649" cy="519264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8544"/>
            <a:ext cx="14020800" cy="1767417"/>
          </a:xfrm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539877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Chaincode</a:t>
            </a:r>
            <a:r>
              <a:rPr spc="-170" dirty="0"/>
              <a:t> </a:t>
            </a:r>
            <a:r>
              <a:rPr spc="-145" dirty="0"/>
              <a:t>Functions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7369" y="1965961"/>
            <a:ext cx="5212075" cy="521207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230131" y="2312849"/>
            <a:ext cx="7358380" cy="4518660"/>
          </a:xfrm>
          <a:custGeom>
            <a:avLst/>
            <a:gdLst/>
            <a:ahLst/>
            <a:cxnLst/>
            <a:rect l="l" t="t" r="r" b="b"/>
            <a:pathLst>
              <a:path w="7358380" h="4518659">
                <a:moveTo>
                  <a:pt x="0" y="320663"/>
                </a:moveTo>
                <a:lnTo>
                  <a:pt x="3476" y="273278"/>
                </a:lnTo>
                <a:lnTo>
                  <a:pt x="13576" y="228051"/>
                </a:lnTo>
                <a:lnTo>
                  <a:pt x="29803" y="185479"/>
                </a:lnTo>
                <a:lnTo>
                  <a:pt x="51660" y="146058"/>
                </a:lnTo>
                <a:lnTo>
                  <a:pt x="78653" y="110284"/>
                </a:lnTo>
                <a:lnTo>
                  <a:pt x="110284" y="78653"/>
                </a:lnTo>
                <a:lnTo>
                  <a:pt x="146059" y="51660"/>
                </a:lnTo>
                <a:lnTo>
                  <a:pt x="185480" y="29803"/>
                </a:lnTo>
                <a:lnTo>
                  <a:pt x="228051" y="13576"/>
                </a:lnTo>
                <a:lnTo>
                  <a:pt x="273278" y="3476"/>
                </a:lnTo>
                <a:lnTo>
                  <a:pt x="320663" y="0"/>
                </a:lnTo>
                <a:lnTo>
                  <a:pt x="7037436" y="0"/>
                </a:lnTo>
                <a:lnTo>
                  <a:pt x="7087901" y="3994"/>
                </a:lnTo>
                <a:lnTo>
                  <a:pt x="7136670" y="15740"/>
                </a:lnTo>
                <a:lnTo>
                  <a:pt x="7182880" y="34881"/>
                </a:lnTo>
                <a:lnTo>
                  <a:pt x="7225670" y="61060"/>
                </a:lnTo>
                <a:lnTo>
                  <a:pt x="7264179" y="93920"/>
                </a:lnTo>
                <a:lnTo>
                  <a:pt x="7297039" y="132429"/>
                </a:lnTo>
                <a:lnTo>
                  <a:pt x="7323218" y="175219"/>
                </a:lnTo>
                <a:lnTo>
                  <a:pt x="7342359" y="221429"/>
                </a:lnTo>
                <a:lnTo>
                  <a:pt x="7354105" y="270198"/>
                </a:lnTo>
                <a:lnTo>
                  <a:pt x="7358099" y="320663"/>
                </a:lnTo>
                <a:lnTo>
                  <a:pt x="7358099" y="4197636"/>
                </a:lnTo>
                <a:lnTo>
                  <a:pt x="7354623" y="4245021"/>
                </a:lnTo>
                <a:lnTo>
                  <a:pt x="7344523" y="4290248"/>
                </a:lnTo>
                <a:lnTo>
                  <a:pt x="7328296" y="4332820"/>
                </a:lnTo>
                <a:lnTo>
                  <a:pt x="7306439" y="4372241"/>
                </a:lnTo>
                <a:lnTo>
                  <a:pt x="7279446" y="4408015"/>
                </a:lnTo>
                <a:lnTo>
                  <a:pt x="7247815" y="4439646"/>
                </a:lnTo>
                <a:lnTo>
                  <a:pt x="7212040" y="4466639"/>
                </a:lnTo>
                <a:lnTo>
                  <a:pt x="7172619" y="4488496"/>
                </a:lnTo>
                <a:lnTo>
                  <a:pt x="7130048" y="4504723"/>
                </a:lnTo>
                <a:lnTo>
                  <a:pt x="7084821" y="4514823"/>
                </a:lnTo>
                <a:lnTo>
                  <a:pt x="7037436" y="4518299"/>
                </a:lnTo>
                <a:lnTo>
                  <a:pt x="320663" y="4518299"/>
                </a:lnTo>
                <a:lnTo>
                  <a:pt x="273278" y="4514823"/>
                </a:lnTo>
                <a:lnTo>
                  <a:pt x="228051" y="4504723"/>
                </a:lnTo>
                <a:lnTo>
                  <a:pt x="185480" y="4488496"/>
                </a:lnTo>
                <a:lnTo>
                  <a:pt x="146059" y="4466639"/>
                </a:lnTo>
                <a:lnTo>
                  <a:pt x="110284" y="4439646"/>
                </a:lnTo>
                <a:lnTo>
                  <a:pt x="78653" y="4408015"/>
                </a:lnTo>
                <a:lnTo>
                  <a:pt x="51660" y="4372241"/>
                </a:lnTo>
                <a:lnTo>
                  <a:pt x="29803" y="4332820"/>
                </a:lnTo>
                <a:lnTo>
                  <a:pt x="13576" y="4290248"/>
                </a:lnTo>
                <a:lnTo>
                  <a:pt x="3476" y="4245021"/>
                </a:lnTo>
                <a:lnTo>
                  <a:pt x="0" y="4197636"/>
                </a:lnTo>
                <a:lnTo>
                  <a:pt x="0" y="320663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56947" y="2660903"/>
            <a:ext cx="6940550" cy="374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340360" indent="-39751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09575" algn="l"/>
              </a:tabLst>
            </a:pPr>
            <a:r>
              <a:rPr sz="2200" spc="-130" dirty="0">
                <a:solidFill>
                  <a:srgbClr val="3E3E3E"/>
                </a:solidFill>
                <a:latin typeface="Arial Black"/>
                <a:cs typeface="Arial Black"/>
              </a:rPr>
              <a:t>Add</a:t>
            </a:r>
            <a:r>
              <a:rPr sz="2200" spc="-14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50" dirty="0">
                <a:solidFill>
                  <a:srgbClr val="3E3E3E"/>
                </a:solidFill>
                <a:latin typeface="Arial Black"/>
                <a:cs typeface="Arial Black"/>
              </a:rPr>
              <a:t>New</a:t>
            </a:r>
            <a:r>
              <a:rPr sz="2200" spc="-14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45" dirty="0">
                <a:solidFill>
                  <a:srgbClr val="3E3E3E"/>
                </a:solidFill>
                <a:latin typeface="Arial Black"/>
                <a:cs typeface="Arial Black"/>
              </a:rPr>
              <a:t>Car:</a:t>
            </a:r>
            <a:r>
              <a:rPr sz="2200" spc="-12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This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function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enables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dealer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to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introduce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new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car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his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showroom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add 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information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about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 MT"/>
                <a:cs typeface="Arial MT"/>
              </a:rPr>
              <a:t>it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blockchain.</a:t>
            </a:r>
            <a:endParaRPr sz="2200">
              <a:latin typeface="Arial MT"/>
              <a:cs typeface="Arial MT"/>
            </a:endParaRPr>
          </a:p>
          <a:p>
            <a:pPr marL="409575" marR="172085" indent="-397510" algn="just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409575" algn="l"/>
              </a:tabLst>
            </a:pPr>
            <a:r>
              <a:rPr sz="2200" spc="-95" dirty="0">
                <a:solidFill>
                  <a:srgbClr val="3E3E3E"/>
                </a:solidFill>
                <a:latin typeface="Arial Black"/>
                <a:cs typeface="Arial Black"/>
              </a:rPr>
              <a:t>Query</a:t>
            </a:r>
            <a:r>
              <a:rPr sz="2200" spc="-9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229" dirty="0">
                <a:solidFill>
                  <a:srgbClr val="3E3E3E"/>
                </a:solidFill>
                <a:latin typeface="Arial Black"/>
                <a:cs typeface="Arial Black"/>
              </a:rPr>
              <a:t>Car</a:t>
            </a:r>
            <a:r>
              <a:rPr sz="2200" spc="4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330" dirty="0">
                <a:solidFill>
                  <a:srgbClr val="3E3E3E"/>
                </a:solidFill>
                <a:latin typeface="Arial Black"/>
                <a:cs typeface="Arial Black"/>
              </a:rPr>
              <a:t>By</a:t>
            </a:r>
            <a:r>
              <a:rPr sz="2200" spc="14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55" dirty="0">
                <a:solidFill>
                  <a:srgbClr val="3E3E3E"/>
                </a:solidFill>
                <a:latin typeface="Arial Black"/>
                <a:cs typeface="Arial Black"/>
              </a:rPr>
              <a:t>ID:</a:t>
            </a:r>
            <a:r>
              <a:rPr sz="2200" spc="-3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By</a:t>
            </a:r>
            <a:r>
              <a:rPr sz="2200" spc="-1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entering</a:t>
            </a:r>
            <a:r>
              <a:rPr sz="2200" spc="-1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car</a:t>
            </a:r>
            <a:r>
              <a:rPr sz="22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ID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as</a:t>
            </a:r>
            <a:r>
              <a:rPr sz="22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input,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this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function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aids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querying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car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information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checking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car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owner.</a:t>
            </a:r>
            <a:endParaRPr sz="2200">
              <a:latin typeface="Arial MT"/>
              <a:cs typeface="Arial MT"/>
            </a:endParaRPr>
          </a:p>
          <a:p>
            <a:pPr marL="409575" marR="5080" indent="-397510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409575" algn="l"/>
              </a:tabLst>
            </a:pPr>
            <a:r>
              <a:rPr sz="2200" spc="-125" dirty="0">
                <a:solidFill>
                  <a:srgbClr val="3E3E3E"/>
                </a:solidFill>
                <a:latin typeface="Arial Black"/>
                <a:cs typeface="Arial Black"/>
              </a:rPr>
              <a:t>Transfer</a:t>
            </a:r>
            <a:r>
              <a:rPr sz="2200" spc="-12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65" dirty="0">
                <a:solidFill>
                  <a:srgbClr val="3E3E3E"/>
                </a:solidFill>
                <a:latin typeface="Arial Black"/>
                <a:cs typeface="Arial Black"/>
              </a:rPr>
              <a:t>Car</a:t>
            </a:r>
            <a:r>
              <a:rPr sz="2200" spc="-114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20" dirty="0">
                <a:solidFill>
                  <a:srgbClr val="3E3E3E"/>
                </a:solidFill>
                <a:latin typeface="Arial Black"/>
                <a:cs typeface="Arial Black"/>
              </a:rPr>
              <a:t>Ownership:</a:t>
            </a:r>
            <a:r>
              <a:rPr sz="2200" spc="-11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This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function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is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used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by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dealer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transfer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ownership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car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to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buyer.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761738"/>
            <a:ext cx="15468600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Chaincode</a:t>
            </a:r>
            <a:r>
              <a:rPr spc="-175" dirty="0"/>
              <a:t> </a:t>
            </a:r>
            <a:r>
              <a:rPr spc="-135" dirty="0"/>
              <a:t>Development</a:t>
            </a:r>
            <a:r>
              <a:rPr spc="-170" dirty="0"/>
              <a:t> High-Level </a:t>
            </a:r>
            <a:r>
              <a:rPr spc="-135" dirty="0"/>
              <a:t>Steps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582178" y="4063683"/>
            <a:ext cx="8016875" cy="1016635"/>
            <a:chOff x="4582178" y="4063683"/>
            <a:chExt cx="8016875" cy="1016635"/>
          </a:xfrm>
        </p:grpSpPr>
        <p:sp>
          <p:nvSpPr>
            <p:cNvPr id="5" name="object 5"/>
            <p:cNvSpPr/>
            <p:nvPr/>
          </p:nvSpPr>
          <p:spPr>
            <a:xfrm>
              <a:off x="4596465" y="4077970"/>
              <a:ext cx="7988300" cy="988060"/>
            </a:xfrm>
            <a:custGeom>
              <a:avLst/>
              <a:gdLst/>
              <a:ahLst/>
              <a:cxnLst/>
              <a:rect l="l" t="t" r="r" b="b"/>
              <a:pathLst>
                <a:path w="7988300" h="988060">
                  <a:moveTo>
                    <a:pt x="7988141" y="988058"/>
                  </a:moveTo>
                  <a:lnTo>
                    <a:pt x="0" y="988058"/>
                  </a:lnTo>
                  <a:lnTo>
                    <a:pt x="0" y="0"/>
                  </a:lnTo>
                  <a:lnTo>
                    <a:pt x="7988141" y="0"/>
                  </a:lnTo>
                  <a:lnTo>
                    <a:pt x="7988141" y="988058"/>
                  </a:lnTo>
                  <a:close/>
                </a:path>
              </a:pathLst>
            </a:custGeom>
            <a:solidFill>
              <a:srgbClr val="F9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6465" y="4077970"/>
              <a:ext cx="7988300" cy="988060"/>
            </a:xfrm>
            <a:custGeom>
              <a:avLst/>
              <a:gdLst/>
              <a:ahLst/>
              <a:cxnLst/>
              <a:rect l="l" t="t" r="r" b="b"/>
              <a:pathLst>
                <a:path w="7988300" h="988060">
                  <a:moveTo>
                    <a:pt x="0" y="0"/>
                  </a:moveTo>
                  <a:lnTo>
                    <a:pt x="7988141" y="0"/>
                  </a:lnTo>
                  <a:lnTo>
                    <a:pt x="7988141" y="988058"/>
                  </a:lnTo>
                  <a:lnTo>
                    <a:pt x="0" y="98805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02915" y="4380484"/>
            <a:ext cx="2539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Develop</a:t>
            </a:r>
            <a:r>
              <a:rPr sz="2200" spc="2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57103" y="4063683"/>
            <a:ext cx="1677035" cy="1016635"/>
            <a:chOff x="3657103" y="4063683"/>
            <a:chExt cx="1677035" cy="1016635"/>
          </a:xfrm>
        </p:grpSpPr>
        <p:sp>
          <p:nvSpPr>
            <p:cNvPr id="9" name="object 9"/>
            <p:cNvSpPr/>
            <p:nvPr/>
          </p:nvSpPr>
          <p:spPr>
            <a:xfrm>
              <a:off x="3671391" y="4077970"/>
              <a:ext cx="1648460" cy="988060"/>
            </a:xfrm>
            <a:custGeom>
              <a:avLst/>
              <a:gdLst/>
              <a:ahLst/>
              <a:cxnLst/>
              <a:rect l="l" t="t" r="r" b="b"/>
              <a:pathLst>
                <a:path w="1648460" h="988060">
                  <a:moveTo>
                    <a:pt x="1154101" y="988058"/>
                  </a:moveTo>
                  <a:lnTo>
                    <a:pt x="0" y="988058"/>
                  </a:lnTo>
                  <a:lnTo>
                    <a:pt x="494029" y="494028"/>
                  </a:lnTo>
                  <a:lnTo>
                    <a:pt x="0" y="0"/>
                  </a:lnTo>
                  <a:lnTo>
                    <a:pt x="1154101" y="0"/>
                  </a:lnTo>
                  <a:lnTo>
                    <a:pt x="1648130" y="494028"/>
                  </a:lnTo>
                  <a:lnTo>
                    <a:pt x="1154101" y="988058"/>
                  </a:lnTo>
                  <a:close/>
                </a:path>
              </a:pathLst>
            </a:custGeom>
            <a:solidFill>
              <a:srgbClr val="FF8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71391" y="4077970"/>
              <a:ext cx="1648460" cy="988060"/>
            </a:xfrm>
            <a:custGeom>
              <a:avLst/>
              <a:gdLst/>
              <a:ahLst/>
              <a:cxnLst/>
              <a:rect l="l" t="t" r="r" b="b"/>
              <a:pathLst>
                <a:path w="1648460" h="988060">
                  <a:moveTo>
                    <a:pt x="0" y="0"/>
                  </a:moveTo>
                  <a:lnTo>
                    <a:pt x="1154101" y="0"/>
                  </a:lnTo>
                  <a:lnTo>
                    <a:pt x="1648130" y="494028"/>
                  </a:lnTo>
                  <a:lnTo>
                    <a:pt x="1154101" y="988058"/>
                  </a:lnTo>
                  <a:lnTo>
                    <a:pt x="0" y="988058"/>
                  </a:lnTo>
                  <a:lnTo>
                    <a:pt x="494029" y="49402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403029" y="4380484"/>
            <a:ext cx="1854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82178" y="2293058"/>
            <a:ext cx="8016875" cy="1016635"/>
            <a:chOff x="4582178" y="2293058"/>
            <a:chExt cx="8016875" cy="1016635"/>
          </a:xfrm>
        </p:grpSpPr>
        <p:sp>
          <p:nvSpPr>
            <p:cNvPr id="13" name="object 13"/>
            <p:cNvSpPr/>
            <p:nvPr/>
          </p:nvSpPr>
          <p:spPr>
            <a:xfrm>
              <a:off x="4596465" y="2307345"/>
              <a:ext cx="7988300" cy="988060"/>
            </a:xfrm>
            <a:custGeom>
              <a:avLst/>
              <a:gdLst/>
              <a:ahLst/>
              <a:cxnLst/>
              <a:rect l="l" t="t" r="r" b="b"/>
              <a:pathLst>
                <a:path w="7988300" h="988060">
                  <a:moveTo>
                    <a:pt x="7988141" y="988058"/>
                  </a:moveTo>
                  <a:lnTo>
                    <a:pt x="0" y="988058"/>
                  </a:lnTo>
                  <a:lnTo>
                    <a:pt x="0" y="0"/>
                  </a:lnTo>
                  <a:lnTo>
                    <a:pt x="7988141" y="0"/>
                  </a:lnTo>
                  <a:lnTo>
                    <a:pt x="7988141" y="988058"/>
                  </a:lnTo>
                  <a:close/>
                </a:path>
              </a:pathLst>
            </a:custGeom>
            <a:solidFill>
              <a:srgbClr val="F9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96465" y="2307345"/>
              <a:ext cx="7988300" cy="988060"/>
            </a:xfrm>
            <a:custGeom>
              <a:avLst/>
              <a:gdLst/>
              <a:ahLst/>
              <a:cxnLst/>
              <a:rect l="l" t="t" r="r" b="b"/>
              <a:pathLst>
                <a:path w="7988300" h="988060">
                  <a:moveTo>
                    <a:pt x="0" y="0"/>
                  </a:moveTo>
                  <a:lnTo>
                    <a:pt x="7988141" y="0"/>
                  </a:lnTo>
                  <a:lnTo>
                    <a:pt x="7988141" y="988058"/>
                  </a:lnTo>
                  <a:lnTo>
                    <a:pt x="0" y="98805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02915" y="2609859"/>
            <a:ext cx="52527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Set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 MT"/>
                <a:cs typeface="Arial MT"/>
              </a:rPr>
              <a:t>up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tools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for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development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57103" y="2293058"/>
            <a:ext cx="1677035" cy="1016635"/>
            <a:chOff x="3657103" y="2293058"/>
            <a:chExt cx="1677035" cy="1016635"/>
          </a:xfrm>
        </p:grpSpPr>
        <p:sp>
          <p:nvSpPr>
            <p:cNvPr id="17" name="object 17"/>
            <p:cNvSpPr/>
            <p:nvPr/>
          </p:nvSpPr>
          <p:spPr>
            <a:xfrm>
              <a:off x="3671391" y="2307345"/>
              <a:ext cx="1648460" cy="988060"/>
            </a:xfrm>
            <a:custGeom>
              <a:avLst/>
              <a:gdLst/>
              <a:ahLst/>
              <a:cxnLst/>
              <a:rect l="l" t="t" r="r" b="b"/>
              <a:pathLst>
                <a:path w="1648460" h="988060">
                  <a:moveTo>
                    <a:pt x="1154101" y="988058"/>
                  </a:moveTo>
                  <a:lnTo>
                    <a:pt x="0" y="988058"/>
                  </a:lnTo>
                  <a:lnTo>
                    <a:pt x="494029" y="494029"/>
                  </a:lnTo>
                  <a:lnTo>
                    <a:pt x="0" y="0"/>
                  </a:lnTo>
                  <a:lnTo>
                    <a:pt x="1154101" y="0"/>
                  </a:lnTo>
                  <a:lnTo>
                    <a:pt x="1648130" y="494029"/>
                  </a:lnTo>
                  <a:lnTo>
                    <a:pt x="1154101" y="988058"/>
                  </a:lnTo>
                  <a:close/>
                </a:path>
              </a:pathLst>
            </a:custGeom>
            <a:solidFill>
              <a:srgbClr val="FF8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71391" y="2307345"/>
              <a:ext cx="1648460" cy="988060"/>
            </a:xfrm>
            <a:custGeom>
              <a:avLst/>
              <a:gdLst/>
              <a:ahLst/>
              <a:cxnLst/>
              <a:rect l="l" t="t" r="r" b="b"/>
              <a:pathLst>
                <a:path w="1648460" h="988060">
                  <a:moveTo>
                    <a:pt x="0" y="0"/>
                  </a:moveTo>
                  <a:lnTo>
                    <a:pt x="1154101" y="0"/>
                  </a:lnTo>
                  <a:lnTo>
                    <a:pt x="1648130" y="494029"/>
                  </a:lnTo>
                  <a:lnTo>
                    <a:pt x="1154101" y="988058"/>
                  </a:lnTo>
                  <a:lnTo>
                    <a:pt x="0" y="988058"/>
                  </a:lnTo>
                  <a:lnTo>
                    <a:pt x="494029" y="49402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03029" y="2609859"/>
            <a:ext cx="1854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0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82178" y="5834308"/>
            <a:ext cx="8016875" cy="1016635"/>
            <a:chOff x="4582178" y="5834308"/>
            <a:chExt cx="8016875" cy="1016635"/>
          </a:xfrm>
        </p:grpSpPr>
        <p:sp>
          <p:nvSpPr>
            <p:cNvPr id="21" name="object 21"/>
            <p:cNvSpPr/>
            <p:nvPr/>
          </p:nvSpPr>
          <p:spPr>
            <a:xfrm>
              <a:off x="4596465" y="5848596"/>
              <a:ext cx="7988300" cy="988060"/>
            </a:xfrm>
            <a:custGeom>
              <a:avLst/>
              <a:gdLst/>
              <a:ahLst/>
              <a:cxnLst/>
              <a:rect l="l" t="t" r="r" b="b"/>
              <a:pathLst>
                <a:path w="7988300" h="988059">
                  <a:moveTo>
                    <a:pt x="7988141" y="988057"/>
                  </a:moveTo>
                  <a:lnTo>
                    <a:pt x="0" y="988057"/>
                  </a:lnTo>
                  <a:lnTo>
                    <a:pt x="0" y="0"/>
                  </a:lnTo>
                  <a:lnTo>
                    <a:pt x="7988141" y="0"/>
                  </a:lnTo>
                  <a:lnTo>
                    <a:pt x="7988141" y="988057"/>
                  </a:lnTo>
                  <a:close/>
                </a:path>
              </a:pathLst>
            </a:custGeom>
            <a:solidFill>
              <a:srgbClr val="F9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96465" y="5848596"/>
              <a:ext cx="7988300" cy="988060"/>
            </a:xfrm>
            <a:custGeom>
              <a:avLst/>
              <a:gdLst/>
              <a:ahLst/>
              <a:cxnLst/>
              <a:rect l="l" t="t" r="r" b="b"/>
              <a:pathLst>
                <a:path w="7988300" h="988059">
                  <a:moveTo>
                    <a:pt x="0" y="0"/>
                  </a:moveTo>
                  <a:lnTo>
                    <a:pt x="7988141" y="0"/>
                  </a:lnTo>
                  <a:lnTo>
                    <a:pt x="7988141" y="988057"/>
                  </a:lnTo>
                  <a:lnTo>
                    <a:pt x="0" y="988057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402915" y="6151109"/>
            <a:ext cx="25469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Compile</a:t>
            </a:r>
            <a:r>
              <a:rPr sz="2200" spc="2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657103" y="5834308"/>
            <a:ext cx="1677035" cy="1016635"/>
            <a:chOff x="3657103" y="5834308"/>
            <a:chExt cx="1677035" cy="1016635"/>
          </a:xfrm>
        </p:grpSpPr>
        <p:sp>
          <p:nvSpPr>
            <p:cNvPr id="25" name="object 25"/>
            <p:cNvSpPr/>
            <p:nvPr/>
          </p:nvSpPr>
          <p:spPr>
            <a:xfrm>
              <a:off x="3671391" y="5848596"/>
              <a:ext cx="1648460" cy="988060"/>
            </a:xfrm>
            <a:custGeom>
              <a:avLst/>
              <a:gdLst/>
              <a:ahLst/>
              <a:cxnLst/>
              <a:rect l="l" t="t" r="r" b="b"/>
              <a:pathLst>
                <a:path w="1648460" h="988059">
                  <a:moveTo>
                    <a:pt x="1154101" y="988057"/>
                  </a:moveTo>
                  <a:lnTo>
                    <a:pt x="0" y="988057"/>
                  </a:lnTo>
                  <a:lnTo>
                    <a:pt x="494029" y="494029"/>
                  </a:lnTo>
                  <a:lnTo>
                    <a:pt x="0" y="0"/>
                  </a:lnTo>
                  <a:lnTo>
                    <a:pt x="1154101" y="0"/>
                  </a:lnTo>
                  <a:lnTo>
                    <a:pt x="1648130" y="494029"/>
                  </a:lnTo>
                  <a:lnTo>
                    <a:pt x="1154101" y="988057"/>
                  </a:lnTo>
                  <a:close/>
                </a:path>
              </a:pathLst>
            </a:custGeom>
            <a:solidFill>
              <a:srgbClr val="FF8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71391" y="5848596"/>
              <a:ext cx="1648460" cy="988060"/>
            </a:xfrm>
            <a:custGeom>
              <a:avLst/>
              <a:gdLst/>
              <a:ahLst/>
              <a:cxnLst/>
              <a:rect l="l" t="t" r="r" b="b"/>
              <a:pathLst>
                <a:path w="1648460" h="988059">
                  <a:moveTo>
                    <a:pt x="0" y="0"/>
                  </a:moveTo>
                  <a:lnTo>
                    <a:pt x="1154101" y="0"/>
                  </a:lnTo>
                  <a:lnTo>
                    <a:pt x="1648130" y="494029"/>
                  </a:lnTo>
                  <a:lnTo>
                    <a:pt x="1154101" y="988057"/>
                  </a:lnTo>
                  <a:lnTo>
                    <a:pt x="0" y="988057"/>
                  </a:lnTo>
                  <a:lnTo>
                    <a:pt x="494029" y="49402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403029" y="6151109"/>
            <a:ext cx="1854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54000" y="841138"/>
            <a:ext cx="16256000" cy="996758"/>
          </a:xfrm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365506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Set</a:t>
            </a:r>
            <a:r>
              <a:rPr spc="-185" dirty="0"/>
              <a:t> </a:t>
            </a:r>
            <a:r>
              <a:rPr spc="-85" dirty="0"/>
              <a:t>up</a:t>
            </a:r>
            <a:r>
              <a:rPr spc="-190" dirty="0"/>
              <a:t> </a:t>
            </a:r>
            <a:r>
              <a:rPr spc="-225" dirty="0"/>
              <a:t>Tools</a:t>
            </a:r>
            <a:r>
              <a:rPr spc="-180" dirty="0"/>
              <a:t> </a:t>
            </a:r>
            <a:r>
              <a:rPr spc="-55" dirty="0"/>
              <a:t>for</a:t>
            </a:r>
            <a:r>
              <a:rPr spc="-185" dirty="0"/>
              <a:t> </a:t>
            </a:r>
            <a:r>
              <a:rPr spc="-190" dirty="0"/>
              <a:t>Chaincode</a:t>
            </a:r>
            <a:r>
              <a:rPr spc="-185" dirty="0"/>
              <a:t> </a:t>
            </a:r>
            <a:r>
              <a:rPr spc="-95" dirty="0"/>
              <a:t>Development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1097" y="5419308"/>
            <a:ext cx="28054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Link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Gradle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Eclipse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02800" y="2539713"/>
            <a:ext cx="1610995" cy="1402080"/>
            <a:chOff x="5402800" y="2539713"/>
            <a:chExt cx="1610995" cy="1402080"/>
          </a:xfrm>
        </p:grpSpPr>
        <p:sp>
          <p:nvSpPr>
            <p:cNvPr id="6" name="object 6"/>
            <p:cNvSpPr/>
            <p:nvPr/>
          </p:nvSpPr>
          <p:spPr>
            <a:xfrm>
              <a:off x="5417087" y="2554001"/>
              <a:ext cx="1582420" cy="1373505"/>
            </a:xfrm>
            <a:custGeom>
              <a:avLst/>
              <a:gdLst/>
              <a:ahLst/>
              <a:cxnLst/>
              <a:rect l="l" t="t" r="r" b="b"/>
              <a:pathLst>
                <a:path w="1582420" h="1373504">
                  <a:moveTo>
                    <a:pt x="0" y="686698"/>
                  </a:moveTo>
                  <a:lnTo>
                    <a:pt x="151057" y="262295"/>
                  </a:lnTo>
                  <a:lnTo>
                    <a:pt x="546532" y="0"/>
                  </a:lnTo>
                  <a:lnTo>
                    <a:pt x="1035366" y="0"/>
                  </a:lnTo>
                  <a:lnTo>
                    <a:pt x="1430841" y="262295"/>
                  </a:lnTo>
                  <a:lnTo>
                    <a:pt x="1581900" y="686698"/>
                  </a:lnTo>
                  <a:lnTo>
                    <a:pt x="1430841" y="1111101"/>
                  </a:lnTo>
                  <a:lnTo>
                    <a:pt x="1035366" y="1373397"/>
                  </a:lnTo>
                  <a:lnTo>
                    <a:pt x="546532" y="1373397"/>
                  </a:lnTo>
                  <a:lnTo>
                    <a:pt x="151057" y="1111101"/>
                  </a:lnTo>
                  <a:lnTo>
                    <a:pt x="0" y="686698"/>
                  </a:lnTo>
                  <a:close/>
                </a:path>
              </a:pathLst>
            </a:custGeom>
            <a:ln w="2857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0425" y="2777474"/>
              <a:ext cx="955224" cy="92644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458487" y="2539713"/>
            <a:ext cx="1610995" cy="1402080"/>
            <a:chOff x="1458487" y="2539713"/>
            <a:chExt cx="1610995" cy="14020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600" y="2719553"/>
              <a:ext cx="1042249" cy="104229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72775" y="2554001"/>
              <a:ext cx="1582420" cy="1373505"/>
            </a:xfrm>
            <a:custGeom>
              <a:avLst/>
              <a:gdLst/>
              <a:ahLst/>
              <a:cxnLst/>
              <a:rect l="l" t="t" r="r" b="b"/>
              <a:pathLst>
                <a:path w="1582420" h="1373504">
                  <a:moveTo>
                    <a:pt x="0" y="686698"/>
                  </a:moveTo>
                  <a:lnTo>
                    <a:pt x="151057" y="262295"/>
                  </a:lnTo>
                  <a:lnTo>
                    <a:pt x="546532" y="0"/>
                  </a:lnTo>
                  <a:lnTo>
                    <a:pt x="1035366" y="0"/>
                  </a:lnTo>
                  <a:lnTo>
                    <a:pt x="1430841" y="262295"/>
                  </a:lnTo>
                  <a:lnTo>
                    <a:pt x="1581899" y="686698"/>
                  </a:lnTo>
                  <a:lnTo>
                    <a:pt x="1430841" y="1111101"/>
                  </a:lnTo>
                  <a:lnTo>
                    <a:pt x="1035366" y="1373397"/>
                  </a:lnTo>
                  <a:lnTo>
                    <a:pt x="546532" y="1373397"/>
                  </a:lnTo>
                  <a:lnTo>
                    <a:pt x="151057" y="1111101"/>
                  </a:lnTo>
                  <a:lnTo>
                    <a:pt x="0" y="686698"/>
                  </a:lnTo>
                  <a:close/>
                </a:path>
              </a:pathLst>
            </a:custGeom>
            <a:ln w="2857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506637" y="2539688"/>
            <a:ext cx="1610995" cy="1402080"/>
            <a:chOff x="10506637" y="2539688"/>
            <a:chExt cx="1610995" cy="140208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90750" y="2777449"/>
              <a:ext cx="1042259" cy="92644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520925" y="2553976"/>
              <a:ext cx="1582420" cy="1373505"/>
            </a:xfrm>
            <a:custGeom>
              <a:avLst/>
              <a:gdLst/>
              <a:ahLst/>
              <a:cxnLst/>
              <a:rect l="l" t="t" r="r" b="b"/>
              <a:pathLst>
                <a:path w="1582420" h="1373504">
                  <a:moveTo>
                    <a:pt x="0" y="686698"/>
                  </a:moveTo>
                  <a:lnTo>
                    <a:pt x="151057" y="262295"/>
                  </a:lnTo>
                  <a:lnTo>
                    <a:pt x="546532" y="0"/>
                  </a:lnTo>
                  <a:lnTo>
                    <a:pt x="1035367" y="0"/>
                  </a:lnTo>
                  <a:lnTo>
                    <a:pt x="1430842" y="262295"/>
                  </a:lnTo>
                  <a:lnTo>
                    <a:pt x="1581899" y="686698"/>
                  </a:lnTo>
                  <a:lnTo>
                    <a:pt x="1430842" y="1111101"/>
                  </a:lnTo>
                  <a:lnTo>
                    <a:pt x="1035367" y="1373397"/>
                  </a:lnTo>
                  <a:lnTo>
                    <a:pt x="546532" y="1373397"/>
                  </a:lnTo>
                  <a:lnTo>
                    <a:pt x="151057" y="1111101"/>
                  </a:lnTo>
                  <a:lnTo>
                    <a:pt x="0" y="686698"/>
                  </a:lnTo>
                  <a:close/>
                </a:path>
              </a:pathLst>
            </a:custGeom>
            <a:ln w="2857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71146" y="2980859"/>
            <a:ext cx="13042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0" dirty="0">
                <a:solidFill>
                  <a:srgbClr val="3E3E3E"/>
                </a:solidFill>
                <a:latin typeface="Arial MT"/>
                <a:cs typeface="Arial MT"/>
              </a:rPr>
              <a:t>Java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20" dirty="0">
                <a:solidFill>
                  <a:srgbClr val="3E3E3E"/>
                </a:solidFill>
                <a:latin typeface="Arial MT"/>
                <a:cs typeface="Arial MT"/>
              </a:rPr>
              <a:t>JDK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3E3E3E"/>
                </a:solidFill>
                <a:latin typeface="Arial MT"/>
                <a:cs typeface="Arial MT"/>
              </a:rPr>
              <a:t>8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87166" y="3049172"/>
            <a:ext cx="2409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Gradle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Installation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81250" y="2980847"/>
            <a:ext cx="24295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Eclipse</a:t>
            </a:r>
            <a:r>
              <a:rPr sz="2200" spc="-8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Installation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42037" y="5202339"/>
            <a:ext cx="6744970" cy="1402080"/>
            <a:chOff x="4342037" y="5202339"/>
            <a:chExt cx="6744970" cy="140208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6149" y="5440100"/>
              <a:ext cx="1042259" cy="92644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356324" y="5216626"/>
              <a:ext cx="6716395" cy="1373505"/>
            </a:xfrm>
            <a:custGeom>
              <a:avLst/>
              <a:gdLst/>
              <a:ahLst/>
              <a:cxnLst/>
              <a:rect l="l" t="t" r="r" b="b"/>
              <a:pathLst>
                <a:path w="6716395" h="1373504">
                  <a:moveTo>
                    <a:pt x="0" y="686698"/>
                  </a:moveTo>
                  <a:lnTo>
                    <a:pt x="151058" y="262295"/>
                  </a:lnTo>
                  <a:lnTo>
                    <a:pt x="546533" y="0"/>
                  </a:lnTo>
                  <a:lnTo>
                    <a:pt x="1035366" y="0"/>
                  </a:lnTo>
                  <a:lnTo>
                    <a:pt x="1430842" y="262295"/>
                  </a:lnTo>
                  <a:lnTo>
                    <a:pt x="1581899" y="686698"/>
                  </a:lnTo>
                  <a:lnTo>
                    <a:pt x="1430842" y="1111101"/>
                  </a:lnTo>
                  <a:lnTo>
                    <a:pt x="1035366" y="1373396"/>
                  </a:lnTo>
                  <a:lnTo>
                    <a:pt x="546533" y="1373396"/>
                  </a:lnTo>
                  <a:lnTo>
                    <a:pt x="151058" y="1111101"/>
                  </a:lnTo>
                  <a:lnTo>
                    <a:pt x="0" y="686698"/>
                  </a:lnTo>
                  <a:close/>
                </a:path>
                <a:path w="6716395" h="1373504">
                  <a:moveTo>
                    <a:pt x="5133999" y="686698"/>
                  </a:moveTo>
                  <a:lnTo>
                    <a:pt x="5285057" y="262295"/>
                  </a:lnTo>
                  <a:lnTo>
                    <a:pt x="5680532" y="0"/>
                  </a:lnTo>
                  <a:lnTo>
                    <a:pt x="6169367" y="0"/>
                  </a:lnTo>
                  <a:lnTo>
                    <a:pt x="6564842" y="262295"/>
                  </a:lnTo>
                  <a:lnTo>
                    <a:pt x="6715899" y="686698"/>
                  </a:lnTo>
                  <a:lnTo>
                    <a:pt x="6564842" y="1111101"/>
                  </a:lnTo>
                  <a:lnTo>
                    <a:pt x="6169367" y="1373396"/>
                  </a:lnTo>
                  <a:lnTo>
                    <a:pt x="5680532" y="1373396"/>
                  </a:lnTo>
                  <a:lnTo>
                    <a:pt x="5285057" y="1111101"/>
                  </a:lnTo>
                  <a:lnTo>
                    <a:pt x="5133999" y="686698"/>
                  </a:lnTo>
                  <a:close/>
                </a:path>
              </a:pathLst>
            </a:custGeom>
            <a:ln w="2857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3662" y="5440100"/>
              <a:ext cx="955224" cy="92644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938224" y="5903325"/>
              <a:ext cx="3380740" cy="0"/>
            </a:xfrm>
            <a:custGeom>
              <a:avLst/>
              <a:gdLst/>
              <a:ahLst/>
              <a:cxnLst/>
              <a:rect l="l" t="t" r="r" b="b"/>
              <a:pathLst>
                <a:path w="3380740">
                  <a:moveTo>
                    <a:pt x="0" y="0"/>
                  </a:moveTo>
                  <a:lnTo>
                    <a:pt x="3380549" y="0"/>
                  </a:lnTo>
                </a:path>
              </a:pathLst>
            </a:custGeom>
            <a:ln w="2857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4487" y="5841839"/>
              <a:ext cx="158250" cy="12297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2792" y="614505"/>
            <a:ext cx="3157220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Java</a:t>
            </a:r>
            <a:r>
              <a:rPr spc="-210" dirty="0"/>
              <a:t> </a:t>
            </a:r>
            <a:r>
              <a:rPr spc="-155" dirty="0"/>
              <a:t>Setup</a:t>
            </a:r>
          </a:p>
        </p:txBody>
      </p:sp>
      <p:sp>
        <p:nvSpPr>
          <p:cNvPr id="4" name="object 4"/>
          <p:cNvSpPr/>
          <p:nvPr/>
        </p:nvSpPr>
        <p:spPr>
          <a:xfrm>
            <a:off x="3599695" y="2529750"/>
            <a:ext cx="9710420" cy="4084954"/>
          </a:xfrm>
          <a:custGeom>
            <a:avLst/>
            <a:gdLst/>
            <a:ahLst/>
            <a:cxnLst/>
            <a:rect l="l" t="t" r="r" b="b"/>
            <a:pathLst>
              <a:path w="9710419" h="4084954">
                <a:moveTo>
                  <a:pt x="0" y="289876"/>
                </a:moveTo>
                <a:lnTo>
                  <a:pt x="3794" y="242857"/>
                </a:lnTo>
                <a:lnTo>
                  <a:pt x="14778" y="198253"/>
                </a:lnTo>
                <a:lnTo>
                  <a:pt x="32355" y="156661"/>
                </a:lnTo>
                <a:lnTo>
                  <a:pt x="55929" y="118679"/>
                </a:lnTo>
                <a:lnTo>
                  <a:pt x="84903" y="84903"/>
                </a:lnTo>
                <a:lnTo>
                  <a:pt x="118679" y="55929"/>
                </a:lnTo>
                <a:lnTo>
                  <a:pt x="156661" y="32355"/>
                </a:lnTo>
                <a:lnTo>
                  <a:pt x="198253" y="14778"/>
                </a:lnTo>
                <a:lnTo>
                  <a:pt x="242857" y="3794"/>
                </a:lnTo>
                <a:lnTo>
                  <a:pt x="289876" y="0"/>
                </a:lnTo>
                <a:lnTo>
                  <a:pt x="9420522" y="0"/>
                </a:lnTo>
                <a:lnTo>
                  <a:pt x="9466143" y="3611"/>
                </a:lnTo>
                <a:lnTo>
                  <a:pt x="9510229" y="14229"/>
                </a:lnTo>
                <a:lnTo>
                  <a:pt x="9552003" y="31532"/>
                </a:lnTo>
                <a:lnTo>
                  <a:pt x="9590685" y="55197"/>
                </a:lnTo>
                <a:lnTo>
                  <a:pt x="9625497" y="84902"/>
                </a:lnTo>
                <a:lnTo>
                  <a:pt x="9655202" y="119715"/>
                </a:lnTo>
                <a:lnTo>
                  <a:pt x="9678867" y="158396"/>
                </a:lnTo>
                <a:lnTo>
                  <a:pt x="9696170" y="200170"/>
                </a:lnTo>
                <a:lnTo>
                  <a:pt x="9706788" y="244256"/>
                </a:lnTo>
                <a:lnTo>
                  <a:pt x="9710399" y="289876"/>
                </a:lnTo>
                <a:lnTo>
                  <a:pt x="9710399" y="3794622"/>
                </a:lnTo>
                <a:lnTo>
                  <a:pt x="9706605" y="3841642"/>
                </a:lnTo>
                <a:lnTo>
                  <a:pt x="9695621" y="3886246"/>
                </a:lnTo>
                <a:lnTo>
                  <a:pt x="9678044" y="3927838"/>
                </a:lnTo>
                <a:lnTo>
                  <a:pt x="9654470" y="3965820"/>
                </a:lnTo>
                <a:lnTo>
                  <a:pt x="9625496" y="3999596"/>
                </a:lnTo>
                <a:lnTo>
                  <a:pt x="9591720" y="4028570"/>
                </a:lnTo>
                <a:lnTo>
                  <a:pt x="9553738" y="4052144"/>
                </a:lnTo>
                <a:lnTo>
                  <a:pt x="9512146" y="4069721"/>
                </a:lnTo>
                <a:lnTo>
                  <a:pt x="9467542" y="4080705"/>
                </a:lnTo>
                <a:lnTo>
                  <a:pt x="9420522" y="4084499"/>
                </a:lnTo>
                <a:lnTo>
                  <a:pt x="289876" y="4084499"/>
                </a:lnTo>
                <a:lnTo>
                  <a:pt x="242857" y="4080705"/>
                </a:lnTo>
                <a:lnTo>
                  <a:pt x="198253" y="4069721"/>
                </a:lnTo>
                <a:lnTo>
                  <a:pt x="156661" y="4052144"/>
                </a:lnTo>
                <a:lnTo>
                  <a:pt x="118679" y="4028570"/>
                </a:lnTo>
                <a:lnTo>
                  <a:pt x="84903" y="3999596"/>
                </a:lnTo>
                <a:lnTo>
                  <a:pt x="55929" y="3965820"/>
                </a:lnTo>
                <a:lnTo>
                  <a:pt x="32355" y="3927838"/>
                </a:lnTo>
                <a:lnTo>
                  <a:pt x="14778" y="3886246"/>
                </a:lnTo>
                <a:lnTo>
                  <a:pt x="3794" y="3841642"/>
                </a:lnTo>
                <a:lnTo>
                  <a:pt x="0" y="3794622"/>
                </a:lnTo>
                <a:lnTo>
                  <a:pt x="0" y="289876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05132" y="2499208"/>
            <a:ext cx="4326255" cy="105092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474980" indent="-462280">
              <a:lnSpc>
                <a:spcPct val="100000"/>
              </a:lnSpc>
              <a:spcBef>
                <a:spcPts val="1495"/>
              </a:spcBef>
              <a:buAutoNum type="arabicPeriod"/>
              <a:tabLst>
                <a:tab pos="474980" algn="l"/>
              </a:tabLst>
            </a:pP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sudo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apt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update</a:t>
            </a:r>
            <a:endParaRPr sz="2200">
              <a:latin typeface="Arial MT"/>
              <a:cs typeface="Arial MT"/>
            </a:endParaRPr>
          </a:p>
          <a:p>
            <a:pPr marL="474980" indent="-462280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474980" algn="l"/>
              </a:tabLst>
            </a:pP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sudo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apt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install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openjdk-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8-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jdk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5132" y="5423765"/>
            <a:ext cx="22148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980" algn="l"/>
              </a:tabLst>
            </a:pP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1.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	java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--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version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26944" y="2833962"/>
            <a:ext cx="4479290" cy="915035"/>
            <a:chOff x="3626944" y="2833962"/>
            <a:chExt cx="4479290" cy="915035"/>
          </a:xfrm>
        </p:grpSpPr>
        <p:sp>
          <p:nvSpPr>
            <p:cNvPr id="8" name="object 8"/>
            <p:cNvSpPr/>
            <p:nvPr/>
          </p:nvSpPr>
          <p:spPr>
            <a:xfrm>
              <a:off x="3641232" y="2848249"/>
              <a:ext cx="4450715" cy="886460"/>
            </a:xfrm>
            <a:custGeom>
              <a:avLst/>
              <a:gdLst/>
              <a:ahLst/>
              <a:cxnLst/>
              <a:rect l="l" t="t" r="r" b="b"/>
              <a:pathLst>
                <a:path w="4450715" h="886460">
                  <a:moveTo>
                    <a:pt x="4007249" y="885899"/>
                  </a:moveTo>
                  <a:lnTo>
                    <a:pt x="0" y="885899"/>
                  </a:lnTo>
                  <a:lnTo>
                    <a:pt x="0" y="0"/>
                  </a:lnTo>
                  <a:lnTo>
                    <a:pt x="4007249" y="0"/>
                  </a:lnTo>
                  <a:lnTo>
                    <a:pt x="4450199" y="442949"/>
                  </a:lnTo>
                  <a:lnTo>
                    <a:pt x="4007249" y="885899"/>
                  </a:lnTo>
                  <a:close/>
                </a:path>
              </a:pathLst>
            </a:custGeom>
            <a:solidFill>
              <a:srgbClr val="FCF0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1232" y="2848249"/>
              <a:ext cx="4450715" cy="886460"/>
            </a:xfrm>
            <a:custGeom>
              <a:avLst/>
              <a:gdLst/>
              <a:ahLst/>
              <a:cxnLst/>
              <a:rect l="l" t="t" r="r" b="b"/>
              <a:pathLst>
                <a:path w="4450715" h="886460">
                  <a:moveTo>
                    <a:pt x="0" y="0"/>
                  </a:moveTo>
                  <a:lnTo>
                    <a:pt x="4007249" y="0"/>
                  </a:lnTo>
                  <a:lnTo>
                    <a:pt x="4450199" y="442949"/>
                  </a:lnTo>
                  <a:lnTo>
                    <a:pt x="4007249" y="885899"/>
                  </a:lnTo>
                  <a:lnTo>
                    <a:pt x="0" y="8858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93226" y="3099684"/>
            <a:ext cx="1457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5" dirty="0">
                <a:solidFill>
                  <a:srgbClr val="3E3E3E"/>
                </a:solidFill>
                <a:latin typeface="Arial Black"/>
                <a:cs typeface="Arial Black"/>
              </a:rPr>
              <a:t>Install</a:t>
            </a:r>
            <a:r>
              <a:rPr sz="2200" spc="-14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434" dirty="0">
                <a:solidFill>
                  <a:srgbClr val="3E3E3E"/>
                </a:solidFill>
                <a:latin typeface="Arial Black"/>
                <a:cs typeface="Arial Black"/>
              </a:rPr>
              <a:t>JDK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45904" y="2725547"/>
            <a:ext cx="5229860" cy="3474720"/>
            <a:chOff x="2945904" y="2725547"/>
            <a:chExt cx="5229860" cy="3474720"/>
          </a:xfrm>
        </p:grpSpPr>
        <p:sp>
          <p:nvSpPr>
            <p:cNvPr id="12" name="object 12"/>
            <p:cNvSpPr/>
            <p:nvPr/>
          </p:nvSpPr>
          <p:spPr>
            <a:xfrm>
              <a:off x="2945904" y="2725547"/>
              <a:ext cx="1252220" cy="1182370"/>
            </a:xfrm>
            <a:custGeom>
              <a:avLst/>
              <a:gdLst/>
              <a:ahLst/>
              <a:cxnLst/>
              <a:rect l="l" t="t" r="r" b="b"/>
              <a:pathLst>
                <a:path w="1252220" h="1182370">
                  <a:moveTo>
                    <a:pt x="626063" y="1181947"/>
                  </a:moveTo>
                  <a:lnTo>
                    <a:pt x="577137" y="1180169"/>
                  </a:lnTo>
                  <a:lnTo>
                    <a:pt x="529240" y="1174923"/>
                  </a:lnTo>
                  <a:lnTo>
                    <a:pt x="482513" y="1166339"/>
                  </a:lnTo>
                  <a:lnTo>
                    <a:pt x="437093" y="1154550"/>
                  </a:lnTo>
                  <a:lnTo>
                    <a:pt x="393122" y="1139687"/>
                  </a:lnTo>
                  <a:lnTo>
                    <a:pt x="350736" y="1121880"/>
                  </a:lnTo>
                  <a:lnTo>
                    <a:pt x="310077" y="1101262"/>
                  </a:lnTo>
                  <a:lnTo>
                    <a:pt x="271283" y="1077964"/>
                  </a:lnTo>
                  <a:lnTo>
                    <a:pt x="234492" y="1052117"/>
                  </a:lnTo>
                  <a:lnTo>
                    <a:pt x="199846" y="1023853"/>
                  </a:lnTo>
                  <a:lnTo>
                    <a:pt x="167481" y="993303"/>
                  </a:lnTo>
                  <a:lnTo>
                    <a:pt x="137539" y="960598"/>
                  </a:lnTo>
                  <a:lnTo>
                    <a:pt x="110157" y="925869"/>
                  </a:lnTo>
                  <a:lnTo>
                    <a:pt x="85476" y="889249"/>
                  </a:lnTo>
                  <a:lnTo>
                    <a:pt x="63633" y="850869"/>
                  </a:lnTo>
                  <a:lnTo>
                    <a:pt x="44770" y="810859"/>
                  </a:lnTo>
                  <a:lnTo>
                    <a:pt x="29024" y="769352"/>
                  </a:lnTo>
                  <a:lnTo>
                    <a:pt x="16534" y="726478"/>
                  </a:lnTo>
                  <a:lnTo>
                    <a:pt x="7441" y="682370"/>
                  </a:lnTo>
                  <a:lnTo>
                    <a:pt x="1883" y="637158"/>
                  </a:lnTo>
                  <a:lnTo>
                    <a:pt x="0" y="590973"/>
                  </a:lnTo>
                  <a:lnTo>
                    <a:pt x="1883" y="544789"/>
                  </a:lnTo>
                  <a:lnTo>
                    <a:pt x="7441" y="499577"/>
                  </a:lnTo>
                  <a:lnTo>
                    <a:pt x="16534" y="455469"/>
                  </a:lnTo>
                  <a:lnTo>
                    <a:pt x="29024" y="412595"/>
                  </a:lnTo>
                  <a:lnTo>
                    <a:pt x="44770" y="371088"/>
                  </a:lnTo>
                  <a:lnTo>
                    <a:pt x="63633" y="331078"/>
                  </a:lnTo>
                  <a:lnTo>
                    <a:pt x="85476" y="292698"/>
                  </a:lnTo>
                  <a:lnTo>
                    <a:pt x="110157" y="256078"/>
                  </a:lnTo>
                  <a:lnTo>
                    <a:pt x="137539" y="221349"/>
                  </a:lnTo>
                  <a:lnTo>
                    <a:pt x="167481" y="188645"/>
                  </a:lnTo>
                  <a:lnTo>
                    <a:pt x="199846" y="158094"/>
                  </a:lnTo>
                  <a:lnTo>
                    <a:pt x="234492" y="129830"/>
                  </a:lnTo>
                  <a:lnTo>
                    <a:pt x="271283" y="103983"/>
                  </a:lnTo>
                  <a:lnTo>
                    <a:pt x="310077" y="80685"/>
                  </a:lnTo>
                  <a:lnTo>
                    <a:pt x="350736" y="60067"/>
                  </a:lnTo>
                  <a:lnTo>
                    <a:pt x="393122" y="42260"/>
                  </a:lnTo>
                  <a:lnTo>
                    <a:pt x="437093" y="27397"/>
                  </a:lnTo>
                  <a:lnTo>
                    <a:pt x="482513" y="15608"/>
                  </a:lnTo>
                  <a:lnTo>
                    <a:pt x="529240" y="7024"/>
                  </a:lnTo>
                  <a:lnTo>
                    <a:pt x="577137" y="1778"/>
                  </a:lnTo>
                  <a:lnTo>
                    <a:pt x="626063" y="0"/>
                  </a:lnTo>
                  <a:lnTo>
                    <a:pt x="675637" y="1854"/>
                  </a:lnTo>
                  <a:lnTo>
                    <a:pt x="724593" y="7362"/>
                  </a:lnTo>
                  <a:lnTo>
                    <a:pt x="772720" y="16441"/>
                  </a:lnTo>
                  <a:lnTo>
                    <a:pt x="819808" y="29009"/>
                  </a:lnTo>
                  <a:lnTo>
                    <a:pt x="865648" y="44985"/>
                  </a:lnTo>
                  <a:lnTo>
                    <a:pt x="910028" y="64285"/>
                  </a:lnTo>
                  <a:lnTo>
                    <a:pt x="952740" y="86828"/>
                  </a:lnTo>
                  <a:lnTo>
                    <a:pt x="993572" y="112532"/>
                  </a:lnTo>
                  <a:lnTo>
                    <a:pt x="1032315" y="141314"/>
                  </a:lnTo>
                  <a:lnTo>
                    <a:pt x="1068758" y="173092"/>
                  </a:lnTo>
                  <a:lnTo>
                    <a:pt x="1105969" y="211452"/>
                  </a:lnTo>
                  <a:lnTo>
                    <a:pt x="1139249" y="252465"/>
                  </a:lnTo>
                  <a:lnTo>
                    <a:pt x="1168480" y="295859"/>
                  </a:lnTo>
                  <a:lnTo>
                    <a:pt x="1193541" y="341361"/>
                  </a:lnTo>
                  <a:lnTo>
                    <a:pt x="1214314" y="388699"/>
                  </a:lnTo>
                  <a:lnTo>
                    <a:pt x="1230678" y="437602"/>
                  </a:lnTo>
                  <a:lnTo>
                    <a:pt x="1242515" y="487797"/>
                  </a:lnTo>
                  <a:lnTo>
                    <a:pt x="1249704" y="539011"/>
                  </a:lnTo>
                  <a:lnTo>
                    <a:pt x="1252127" y="590973"/>
                  </a:lnTo>
                  <a:lnTo>
                    <a:pt x="1250244" y="637158"/>
                  </a:lnTo>
                  <a:lnTo>
                    <a:pt x="1244686" y="682370"/>
                  </a:lnTo>
                  <a:lnTo>
                    <a:pt x="1235593" y="726478"/>
                  </a:lnTo>
                  <a:lnTo>
                    <a:pt x="1223103" y="769352"/>
                  </a:lnTo>
                  <a:lnTo>
                    <a:pt x="1207357" y="810859"/>
                  </a:lnTo>
                  <a:lnTo>
                    <a:pt x="1188494" y="850869"/>
                  </a:lnTo>
                  <a:lnTo>
                    <a:pt x="1166651" y="889249"/>
                  </a:lnTo>
                  <a:lnTo>
                    <a:pt x="1141970" y="925869"/>
                  </a:lnTo>
                  <a:lnTo>
                    <a:pt x="1114588" y="960598"/>
                  </a:lnTo>
                  <a:lnTo>
                    <a:pt x="1084646" y="993303"/>
                  </a:lnTo>
                  <a:lnTo>
                    <a:pt x="1052281" y="1023853"/>
                  </a:lnTo>
                  <a:lnTo>
                    <a:pt x="1017635" y="1052117"/>
                  </a:lnTo>
                  <a:lnTo>
                    <a:pt x="980844" y="1077964"/>
                  </a:lnTo>
                  <a:lnTo>
                    <a:pt x="942050" y="1101262"/>
                  </a:lnTo>
                  <a:lnTo>
                    <a:pt x="901391" y="1121880"/>
                  </a:lnTo>
                  <a:lnTo>
                    <a:pt x="859005" y="1139687"/>
                  </a:lnTo>
                  <a:lnTo>
                    <a:pt x="815034" y="1154550"/>
                  </a:lnTo>
                  <a:lnTo>
                    <a:pt x="769614" y="1166339"/>
                  </a:lnTo>
                  <a:lnTo>
                    <a:pt x="722887" y="1174923"/>
                  </a:lnTo>
                  <a:lnTo>
                    <a:pt x="674990" y="1180169"/>
                  </a:lnTo>
                  <a:lnTo>
                    <a:pt x="626063" y="1181947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4824" y="2939297"/>
              <a:ext cx="734281" cy="7544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710781" y="5299674"/>
              <a:ext cx="4450715" cy="886460"/>
            </a:xfrm>
            <a:custGeom>
              <a:avLst/>
              <a:gdLst/>
              <a:ahLst/>
              <a:cxnLst/>
              <a:rect l="l" t="t" r="r" b="b"/>
              <a:pathLst>
                <a:path w="4450715" h="886460">
                  <a:moveTo>
                    <a:pt x="4007249" y="885899"/>
                  </a:moveTo>
                  <a:lnTo>
                    <a:pt x="0" y="885899"/>
                  </a:lnTo>
                  <a:lnTo>
                    <a:pt x="0" y="0"/>
                  </a:lnTo>
                  <a:lnTo>
                    <a:pt x="4007249" y="0"/>
                  </a:lnTo>
                  <a:lnTo>
                    <a:pt x="4450199" y="442949"/>
                  </a:lnTo>
                  <a:lnTo>
                    <a:pt x="4007249" y="885899"/>
                  </a:lnTo>
                  <a:close/>
                </a:path>
              </a:pathLst>
            </a:custGeom>
            <a:solidFill>
              <a:srgbClr val="FCF0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10781" y="5299674"/>
              <a:ext cx="4450715" cy="886460"/>
            </a:xfrm>
            <a:custGeom>
              <a:avLst/>
              <a:gdLst/>
              <a:ahLst/>
              <a:cxnLst/>
              <a:rect l="l" t="t" r="r" b="b"/>
              <a:pathLst>
                <a:path w="4450715" h="886460">
                  <a:moveTo>
                    <a:pt x="0" y="0"/>
                  </a:moveTo>
                  <a:lnTo>
                    <a:pt x="4007249" y="0"/>
                  </a:lnTo>
                  <a:lnTo>
                    <a:pt x="4450199" y="442949"/>
                  </a:lnTo>
                  <a:lnTo>
                    <a:pt x="4007249" y="885899"/>
                  </a:lnTo>
                  <a:lnTo>
                    <a:pt x="0" y="8858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26376" y="5551108"/>
            <a:ext cx="25292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solidFill>
                  <a:srgbClr val="3E3E3E"/>
                </a:solidFill>
                <a:latin typeface="Arial Black"/>
                <a:cs typeface="Arial Black"/>
              </a:rPr>
              <a:t>Verify</a:t>
            </a:r>
            <a:r>
              <a:rPr sz="2200" spc="-14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85" dirty="0">
                <a:solidFill>
                  <a:srgbClr val="3E3E3E"/>
                </a:solidFill>
                <a:latin typeface="Arial Black"/>
                <a:cs typeface="Arial Black"/>
              </a:rPr>
              <a:t>Installation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15454" y="5176972"/>
            <a:ext cx="1252220" cy="1182370"/>
            <a:chOff x="3015454" y="5176972"/>
            <a:chExt cx="1252220" cy="1182370"/>
          </a:xfrm>
        </p:grpSpPr>
        <p:sp>
          <p:nvSpPr>
            <p:cNvPr id="18" name="object 18"/>
            <p:cNvSpPr/>
            <p:nvPr/>
          </p:nvSpPr>
          <p:spPr>
            <a:xfrm>
              <a:off x="3015454" y="5176972"/>
              <a:ext cx="1252220" cy="1182370"/>
            </a:xfrm>
            <a:custGeom>
              <a:avLst/>
              <a:gdLst/>
              <a:ahLst/>
              <a:cxnLst/>
              <a:rect l="l" t="t" r="r" b="b"/>
              <a:pathLst>
                <a:path w="1252220" h="1182370">
                  <a:moveTo>
                    <a:pt x="626063" y="1181947"/>
                  </a:moveTo>
                  <a:lnTo>
                    <a:pt x="577137" y="1180169"/>
                  </a:lnTo>
                  <a:lnTo>
                    <a:pt x="529240" y="1174923"/>
                  </a:lnTo>
                  <a:lnTo>
                    <a:pt x="482513" y="1166339"/>
                  </a:lnTo>
                  <a:lnTo>
                    <a:pt x="437093" y="1154550"/>
                  </a:lnTo>
                  <a:lnTo>
                    <a:pt x="393122" y="1139686"/>
                  </a:lnTo>
                  <a:lnTo>
                    <a:pt x="350736" y="1121880"/>
                  </a:lnTo>
                  <a:lnTo>
                    <a:pt x="310077" y="1101262"/>
                  </a:lnTo>
                  <a:lnTo>
                    <a:pt x="271283" y="1077964"/>
                  </a:lnTo>
                  <a:lnTo>
                    <a:pt x="234492" y="1052117"/>
                  </a:lnTo>
                  <a:lnTo>
                    <a:pt x="199846" y="1023853"/>
                  </a:lnTo>
                  <a:lnTo>
                    <a:pt x="167481" y="993302"/>
                  </a:lnTo>
                  <a:lnTo>
                    <a:pt x="137539" y="960597"/>
                  </a:lnTo>
                  <a:lnTo>
                    <a:pt x="110157" y="925869"/>
                  </a:lnTo>
                  <a:lnTo>
                    <a:pt x="85476" y="889249"/>
                  </a:lnTo>
                  <a:lnTo>
                    <a:pt x="63633" y="850869"/>
                  </a:lnTo>
                  <a:lnTo>
                    <a:pt x="44770" y="810859"/>
                  </a:lnTo>
                  <a:lnTo>
                    <a:pt x="29024" y="769352"/>
                  </a:lnTo>
                  <a:lnTo>
                    <a:pt x="16534" y="726478"/>
                  </a:lnTo>
                  <a:lnTo>
                    <a:pt x="7441" y="682370"/>
                  </a:lnTo>
                  <a:lnTo>
                    <a:pt x="1883" y="637158"/>
                  </a:lnTo>
                  <a:lnTo>
                    <a:pt x="0" y="590973"/>
                  </a:lnTo>
                  <a:lnTo>
                    <a:pt x="1883" y="544789"/>
                  </a:lnTo>
                  <a:lnTo>
                    <a:pt x="7441" y="499577"/>
                  </a:lnTo>
                  <a:lnTo>
                    <a:pt x="16534" y="455468"/>
                  </a:lnTo>
                  <a:lnTo>
                    <a:pt x="29024" y="412595"/>
                  </a:lnTo>
                  <a:lnTo>
                    <a:pt x="44770" y="371087"/>
                  </a:lnTo>
                  <a:lnTo>
                    <a:pt x="63633" y="331078"/>
                  </a:lnTo>
                  <a:lnTo>
                    <a:pt x="85476" y="292697"/>
                  </a:lnTo>
                  <a:lnTo>
                    <a:pt x="110157" y="256077"/>
                  </a:lnTo>
                  <a:lnTo>
                    <a:pt x="137539" y="221349"/>
                  </a:lnTo>
                  <a:lnTo>
                    <a:pt x="167481" y="188644"/>
                  </a:lnTo>
                  <a:lnTo>
                    <a:pt x="199846" y="158094"/>
                  </a:lnTo>
                  <a:lnTo>
                    <a:pt x="234492" y="129830"/>
                  </a:lnTo>
                  <a:lnTo>
                    <a:pt x="271283" y="103983"/>
                  </a:lnTo>
                  <a:lnTo>
                    <a:pt x="310077" y="80685"/>
                  </a:lnTo>
                  <a:lnTo>
                    <a:pt x="350736" y="60067"/>
                  </a:lnTo>
                  <a:lnTo>
                    <a:pt x="393122" y="42260"/>
                  </a:lnTo>
                  <a:lnTo>
                    <a:pt x="437093" y="27397"/>
                  </a:lnTo>
                  <a:lnTo>
                    <a:pt x="482513" y="15608"/>
                  </a:lnTo>
                  <a:lnTo>
                    <a:pt x="529240" y="7024"/>
                  </a:lnTo>
                  <a:lnTo>
                    <a:pt x="577137" y="1778"/>
                  </a:lnTo>
                  <a:lnTo>
                    <a:pt x="626063" y="0"/>
                  </a:lnTo>
                  <a:lnTo>
                    <a:pt x="675637" y="1854"/>
                  </a:lnTo>
                  <a:lnTo>
                    <a:pt x="724593" y="7361"/>
                  </a:lnTo>
                  <a:lnTo>
                    <a:pt x="772720" y="16441"/>
                  </a:lnTo>
                  <a:lnTo>
                    <a:pt x="819808" y="29009"/>
                  </a:lnTo>
                  <a:lnTo>
                    <a:pt x="865648" y="44985"/>
                  </a:lnTo>
                  <a:lnTo>
                    <a:pt x="910028" y="64285"/>
                  </a:lnTo>
                  <a:lnTo>
                    <a:pt x="952740" y="86828"/>
                  </a:lnTo>
                  <a:lnTo>
                    <a:pt x="993572" y="112532"/>
                  </a:lnTo>
                  <a:lnTo>
                    <a:pt x="1032315" y="141314"/>
                  </a:lnTo>
                  <a:lnTo>
                    <a:pt x="1068758" y="173092"/>
                  </a:lnTo>
                  <a:lnTo>
                    <a:pt x="1105969" y="211452"/>
                  </a:lnTo>
                  <a:lnTo>
                    <a:pt x="1139249" y="252465"/>
                  </a:lnTo>
                  <a:lnTo>
                    <a:pt x="1168480" y="295858"/>
                  </a:lnTo>
                  <a:lnTo>
                    <a:pt x="1193541" y="341361"/>
                  </a:lnTo>
                  <a:lnTo>
                    <a:pt x="1214314" y="388699"/>
                  </a:lnTo>
                  <a:lnTo>
                    <a:pt x="1230678" y="437602"/>
                  </a:lnTo>
                  <a:lnTo>
                    <a:pt x="1242515" y="487796"/>
                  </a:lnTo>
                  <a:lnTo>
                    <a:pt x="1249704" y="539011"/>
                  </a:lnTo>
                  <a:lnTo>
                    <a:pt x="1252127" y="590973"/>
                  </a:lnTo>
                  <a:lnTo>
                    <a:pt x="1250244" y="637158"/>
                  </a:lnTo>
                  <a:lnTo>
                    <a:pt x="1244686" y="682370"/>
                  </a:lnTo>
                  <a:lnTo>
                    <a:pt x="1235593" y="726478"/>
                  </a:lnTo>
                  <a:lnTo>
                    <a:pt x="1223103" y="769352"/>
                  </a:lnTo>
                  <a:lnTo>
                    <a:pt x="1207357" y="810859"/>
                  </a:lnTo>
                  <a:lnTo>
                    <a:pt x="1188494" y="850869"/>
                  </a:lnTo>
                  <a:lnTo>
                    <a:pt x="1166651" y="889249"/>
                  </a:lnTo>
                  <a:lnTo>
                    <a:pt x="1141970" y="925869"/>
                  </a:lnTo>
                  <a:lnTo>
                    <a:pt x="1114588" y="960597"/>
                  </a:lnTo>
                  <a:lnTo>
                    <a:pt x="1084646" y="993302"/>
                  </a:lnTo>
                  <a:lnTo>
                    <a:pt x="1052281" y="1023853"/>
                  </a:lnTo>
                  <a:lnTo>
                    <a:pt x="1017635" y="1052117"/>
                  </a:lnTo>
                  <a:lnTo>
                    <a:pt x="980844" y="1077964"/>
                  </a:lnTo>
                  <a:lnTo>
                    <a:pt x="942050" y="1101262"/>
                  </a:lnTo>
                  <a:lnTo>
                    <a:pt x="901391" y="1121880"/>
                  </a:lnTo>
                  <a:lnTo>
                    <a:pt x="859005" y="1139686"/>
                  </a:lnTo>
                  <a:lnTo>
                    <a:pt x="815034" y="1154550"/>
                  </a:lnTo>
                  <a:lnTo>
                    <a:pt x="769614" y="1166339"/>
                  </a:lnTo>
                  <a:lnTo>
                    <a:pt x="722887" y="1174923"/>
                  </a:lnTo>
                  <a:lnTo>
                    <a:pt x="674990" y="1180169"/>
                  </a:lnTo>
                  <a:lnTo>
                    <a:pt x="626063" y="1181947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4374" y="5390722"/>
              <a:ext cx="734281" cy="75444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9744" y="547587"/>
            <a:ext cx="3872807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Gradle</a:t>
            </a:r>
            <a:r>
              <a:rPr spc="-190" dirty="0"/>
              <a:t> </a:t>
            </a:r>
            <a:r>
              <a:rPr spc="-145" dirty="0"/>
              <a:t>Setup</a:t>
            </a:r>
          </a:p>
        </p:txBody>
      </p:sp>
      <p:sp>
        <p:nvSpPr>
          <p:cNvPr id="4" name="object 4"/>
          <p:cNvSpPr/>
          <p:nvPr/>
        </p:nvSpPr>
        <p:spPr>
          <a:xfrm>
            <a:off x="3483894" y="2529750"/>
            <a:ext cx="9942195" cy="4084954"/>
          </a:xfrm>
          <a:custGeom>
            <a:avLst/>
            <a:gdLst/>
            <a:ahLst/>
            <a:cxnLst/>
            <a:rect l="l" t="t" r="r" b="b"/>
            <a:pathLst>
              <a:path w="9942194" h="4084954">
                <a:moveTo>
                  <a:pt x="0" y="289876"/>
                </a:moveTo>
                <a:lnTo>
                  <a:pt x="3793" y="242857"/>
                </a:lnTo>
                <a:lnTo>
                  <a:pt x="14778" y="198253"/>
                </a:lnTo>
                <a:lnTo>
                  <a:pt x="32355" y="156661"/>
                </a:lnTo>
                <a:lnTo>
                  <a:pt x="55929" y="118679"/>
                </a:lnTo>
                <a:lnTo>
                  <a:pt x="84902" y="84903"/>
                </a:lnTo>
                <a:lnTo>
                  <a:pt x="118679" y="55929"/>
                </a:lnTo>
                <a:lnTo>
                  <a:pt x="156661" y="32355"/>
                </a:lnTo>
                <a:lnTo>
                  <a:pt x="198253" y="14778"/>
                </a:lnTo>
                <a:lnTo>
                  <a:pt x="242857" y="3794"/>
                </a:lnTo>
                <a:lnTo>
                  <a:pt x="289876" y="0"/>
                </a:lnTo>
                <a:lnTo>
                  <a:pt x="9652123" y="0"/>
                </a:lnTo>
                <a:lnTo>
                  <a:pt x="9697743" y="3611"/>
                </a:lnTo>
                <a:lnTo>
                  <a:pt x="9741829" y="14229"/>
                </a:lnTo>
                <a:lnTo>
                  <a:pt x="9783602" y="31532"/>
                </a:lnTo>
                <a:lnTo>
                  <a:pt x="9822283" y="55197"/>
                </a:lnTo>
                <a:lnTo>
                  <a:pt x="9857095" y="84902"/>
                </a:lnTo>
                <a:lnTo>
                  <a:pt x="9886800" y="119715"/>
                </a:lnTo>
                <a:lnTo>
                  <a:pt x="9910466" y="158396"/>
                </a:lnTo>
                <a:lnTo>
                  <a:pt x="9927769" y="200170"/>
                </a:lnTo>
                <a:lnTo>
                  <a:pt x="9938388" y="244256"/>
                </a:lnTo>
                <a:lnTo>
                  <a:pt x="9941999" y="289876"/>
                </a:lnTo>
                <a:lnTo>
                  <a:pt x="9941999" y="3794622"/>
                </a:lnTo>
                <a:lnTo>
                  <a:pt x="9938205" y="3841642"/>
                </a:lnTo>
                <a:lnTo>
                  <a:pt x="9927221" y="3886246"/>
                </a:lnTo>
                <a:lnTo>
                  <a:pt x="9909643" y="3927838"/>
                </a:lnTo>
                <a:lnTo>
                  <a:pt x="9886069" y="3965820"/>
                </a:lnTo>
                <a:lnTo>
                  <a:pt x="9857096" y="3999596"/>
                </a:lnTo>
                <a:lnTo>
                  <a:pt x="9823320" y="4028570"/>
                </a:lnTo>
                <a:lnTo>
                  <a:pt x="9785337" y="4052144"/>
                </a:lnTo>
                <a:lnTo>
                  <a:pt x="9743746" y="4069721"/>
                </a:lnTo>
                <a:lnTo>
                  <a:pt x="9699142" y="4080705"/>
                </a:lnTo>
                <a:lnTo>
                  <a:pt x="9652123" y="4084499"/>
                </a:lnTo>
                <a:lnTo>
                  <a:pt x="289876" y="4084499"/>
                </a:lnTo>
                <a:lnTo>
                  <a:pt x="242857" y="4080705"/>
                </a:lnTo>
                <a:lnTo>
                  <a:pt x="198253" y="4069721"/>
                </a:lnTo>
                <a:lnTo>
                  <a:pt x="156661" y="4052144"/>
                </a:lnTo>
                <a:lnTo>
                  <a:pt x="118679" y="4028570"/>
                </a:lnTo>
                <a:lnTo>
                  <a:pt x="84902" y="3999596"/>
                </a:lnTo>
                <a:lnTo>
                  <a:pt x="55929" y="3965820"/>
                </a:lnTo>
                <a:lnTo>
                  <a:pt x="32355" y="3927838"/>
                </a:lnTo>
                <a:lnTo>
                  <a:pt x="14778" y="3886246"/>
                </a:lnTo>
                <a:lnTo>
                  <a:pt x="3793" y="3841642"/>
                </a:lnTo>
                <a:lnTo>
                  <a:pt x="0" y="3794622"/>
                </a:lnTo>
                <a:lnTo>
                  <a:pt x="0" y="289876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331" y="2499208"/>
            <a:ext cx="4534535" cy="156337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474980" indent="-462280">
              <a:lnSpc>
                <a:spcPct val="100000"/>
              </a:lnSpc>
              <a:spcBef>
                <a:spcPts val="1495"/>
              </a:spcBef>
              <a:buAutoNum type="arabicPeriod"/>
              <a:tabLst>
                <a:tab pos="474980" algn="l"/>
              </a:tabLst>
            </a:pP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https://gradle.org/releases/</a:t>
            </a:r>
            <a:endParaRPr sz="2200">
              <a:latin typeface="Arial MT"/>
              <a:cs typeface="Arial MT"/>
            </a:endParaRPr>
          </a:p>
          <a:p>
            <a:pPr marL="474980" indent="-462280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474980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Define</a:t>
            </a:r>
            <a:r>
              <a:rPr sz="2200" spc="1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5" dirty="0">
                <a:solidFill>
                  <a:srgbClr val="3E3E3E"/>
                </a:solidFill>
                <a:latin typeface="Arial MT"/>
                <a:cs typeface="Arial MT"/>
              </a:rPr>
              <a:t>GRADLE_HOME</a:t>
            </a:r>
            <a:r>
              <a:rPr sz="2200" spc="1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variable</a:t>
            </a:r>
            <a:endParaRPr sz="2200">
              <a:latin typeface="Arial MT"/>
              <a:cs typeface="Arial MT"/>
            </a:endParaRPr>
          </a:p>
          <a:p>
            <a:pPr marL="474980" indent="-462280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474980" algn="l"/>
              </a:tabLst>
            </a:pP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Update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95" dirty="0">
                <a:solidFill>
                  <a:srgbClr val="3E3E3E"/>
                </a:solidFill>
                <a:latin typeface="Arial MT"/>
                <a:cs typeface="Arial MT"/>
              </a:rPr>
              <a:t>PATH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variable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9331" y="5474056"/>
            <a:ext cx="25146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980" algn="l"/>
              </a:tabLst>
            </a:pP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1.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	gradle</a:t>
            </a:r>
            <a:r>
              <a:rPr sz="2200" spc="28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--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version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11145" y="2833962"/>
            <a:ext cx="4479290" cy="915035"/>
            <a:chOff x="3511145" y="2833962"/>
            <a:chExt cx="4479290" cy="915035"/>
          </a:xfrm>
        </p:grpSpPr>
        <p:sp>
          <p:nvSpPr>
            <p:cNvPr id="8" name="object 8"/>
            <p:cNvSpPr/>
            <p:nvPr/>
          </p:nvSpPr>
          <p:spPr>
            <a:xfrm>
              <a:off x="3525433" y="2848249"/>
              <a:ext cx="4450715" cy="886460"/>
            </a:xfrm>
            <a:custGeom>
              <a:avLst/>
              <a:gdLst/>
              <a:ahLst/>
              <a:cxnLst/>
              <a:rect l="l" t="t" r="r" b="b"/>
              <a:pathLst>
                <a:path w="4450715" h="886460">
                  <a:moveTo>
                    <a:pt x="4007249" y="885899"/>
                  </a:moveTo>
                  <a:lnTo>
                    <a:pt x="0" y="885899"/>
                  </a:lnTo>
                  <a:lnTo>
                    <a:pt x="0" y="0"/>
                  </a:lnTo>
                  <a:lnTo>
                    <a:pt x="4007249" y="0"/>
                  </a:lnTo>
                  <a:lnTo>
                    <a:pt x="4450199" y="442949"/>
                  </a:lnTo>
                  <a:lnTo>
                    <a:pt x="4007249" y="885899"/>
                  </a:lnTo>
                  <a:close/>
                </a:path>
              </a:pathLst>
            </a:custGeom>
            <a:solidFill>
              <a:srgbClr val="FCF0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5433" y="2848249"/>
              <a:ext cx="4450715" cy="886460"/>
            </a:xfrm>
            <a:custGeom>
              <a:avLst/>
              <a:gdLst/>
              <a:ahLst/>
              <a:cxnLst/>
              <a:rect l="l" t="t" r="r" b="b"/>
              <a:pathLst>
                <a:path w="4450715" h="886460">
                  <a:moveTo>
                    <a:pt x="0" y="0"/>
                  </a:moveTo>
                  <a:lnTo>
                    <a:pt x="4007249" y="0"/>
                  </a:lnTo>
                  <a:lnTo>
                    <a:pt x="4450199" y="442949"/>
                  </a:lnTo>
                  <a:lnTo>
                    <a:pt x="4007249" y="885899"/>
                  </a:lnTo>
                  <a:lnTo>
                    <a:pt x="0" y="8858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57342" y="3099684"/>
            <a:ext cx="18967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5" dirty="0">
                <a:solidFill>
                  <a:srgbClr val="3E3E3E"/>
                </a:solidFill>
                <a:latin typeface="Arial Black"/>
                <a:cs typeface="Arial Black"/>
              </a:rPr>
              <a:t>Install</a:t>
            </a:r>
            <a:r>
              <a:rPr sz="2200" spc="-14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05" dirty="0">
                <a:solidFill>
                  <a:srgbClr val="3E3E3E"/>
                </a:solidFill>
                <a:latin typeface="Arial Black"/>
                <a:cs typeface="Arial Black"/>
              </a:rPr>
              <a:t>Gradle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30105" y="2725547"/>
            <a:ext cx="5229860" cy="3474720"/>
            <a:chOff x="2830105" y="2725547"/>
            <a:chExt cx="5229860" cy="3474720"/>
          </a:xfrm>
        </p:grpSpPr>
        <p:sp>
          <p:nvSpPr>
            <p:cNvPr id="12" name="object 12"/>
            <p:cNvSpPr/>
            <p:nvPr/>
          </p:nvSpPr>
          <p:spPr>
            <a:xfrm>
              <a:off x="2830105" y="2725547"/>
              <a:ext cx="1252220" cy="1182370"/>
            </a:xfrm>
            <a:custGeom>
              <a:avLst/>
              <a:gdLst/>
              <a:ahLst/>
              <a:cxnLst/>
              <a:rect l="l" t="t" r="r" b="b"/>
              <a:pathLst>
                <a:path w="1252220" h="1182370">
                  <a:moveTo>
                    <a:pt x="626063" y="1181947"/>
                  </a:moveTo>
                  <a:lnTo>
                    <a:pt x="577137" y="1180169"/>
                  </a:lnTo>
                  <a:lnTo>
                    <a:pt x="529240" y="1174923"/>
                  </a:lnTo>
                  <a:lnTo>
                    <a:pt x="482513" y="1166339"/>
                  </a:lnTo>
                  <a:lnTo>
                    <a:pt x="437093" y="1154550"/>
                  </a:lnTo>
                  <a:lnTo>
                    <a:pt x="393121" y="1139687"/>
                  </a:lnTo>
                  <a:lnTo>
                    <a:pt x="350736" y="1121880"/>
                  </a:lnTo>
                  <a:lnTo>
                    <a:pt x="310077" y="1101262"/>
                  </a:lnTo>
                  <a:lnTo>
                    <a:pt x="271283" y="1077964"/>
                  </a:lnTo>
                  <a:lnTo>
                    <a:pt x="234492" y="1052117"/>
                  </a:lnTo>
                  <a:lnTo>
                    <a:pt x="199846" y="1023853"/>
                  </a:lnTo>
                  <a:lnTo>
                    <a:pt x="167481" y="993303"/>
                  </a:lnTo>
                  <a:lnTo>
                    <a:pt x="137539" y="960598"/>
                  </a:lnTo>
                  <a:lnTo>
                    <a:pt x="110157" y="925869"/>
                  </a:lnTo>
                  <a:lnTo>
                    <a:pt x="85476" y="889249"/>
                  </a:lnTo>
                  <a:lnTo>
                    <a:pt x="63633" y="850869"/>
                  </a:lnTo>
                  <a:lnTo>
                    <a:pt x="44770" y="810859"/>
                  </a:lnTo>
                  <a:lnTo>
                    <a:pt x="29024" y="769352"/>
                  </a:lnTo>
                  <a:lnTo>
                    <a:pt x="16534" y="726478"/>
                  </a:lnTo>
                  <a:lnTo>
                    <a:pt x="7441" y="682370"/>
                  </a:lnTo>
                  <a:lnTo>
                    <a:pt x="1883" y="637158"/>
                  </a:lnTo>
                  <a:lnTo>
                    <a:pt x="0" y="590973"/>
                  </a:lnTo>
                  <a:lnTo>
                    <a:pt x="1883" y="544789"/>
                  </a:lnTo>
                  <a:lnTo>
                    <a:pt x="7441" y="499577"/>
                  </a:lnTo>
                  <a:lnTo>
                    <a:pt x="16534" y="455469"/>
                  </a:lnTo>
                  <a:lnTo>
                    <a:pt x="29024" y="412595"/>
                  </a:lnTo>
                  <a:lnTo>
                    <a:pt x="44770" y="371088"/>
                  </a:lnTo>
                  <a:lnTo>
                    <a:pt x="63633" y="331078"/>
                  </a:lnTo>
                  <a:lnTo>
                    <a:pt x="85476" y="292698"/>
                  </a:lnTo>
                  <a:lnTo>
                    <a:pt x="110157" y="256078"/>
                  </a:lnTo>
                  <a:lnTo>
                    <a:pt x="137539" y="221349"/>
                  </a:lnTo>
                  <a:lnTo>
                    <a:pt x="167481" y="188645"/>
                  </a:lnTo>
                  <a:lnTo>
                    <a:pt x="199846" y="158094"/>
                  </a:lnTo>
                  <a:lnTo>
                    <a:pt x="234492" y="129830"/>
                  </a:lnTo>
                  <a:lnTo>
                    <a:pt x="271283" y="103983"/>
                  </a:lnTo>
                  <a:lnTo>
                    <a:pt x="310077" y="80685"/>
                  </a:lnTo>
                  <a:lnTo>
                    <a:pt x="350736" y="60067"/>
                  </a:lnTo>
                  <a:lnTo>
                    <a:pt x="393121" y="42260"/>
                  </a:lnTo>
                  <a:lnTo>
                    <a:pt x="437093" y="27397"/>
                  </a:lnTo>
                  <a:lnTo>
                    <a:pt x="482513" y="15608"/>
                  </a:lnTo>
                  <a:lnTo>
                    <a:pt x="529240" y="7024"/>
                  </a:lnTo>
                  <a:lnTo>
                    <a:pt x="577137" y="1778"/>
                  </a:lnTo>
                  <a:lnTo>
                    <a:pt x="626063" y="0"/>
                  </a:lnTo>
                  <a:lnTo>
                    <a:pt x="675637" y="1854"/>
                  </a:lnTo>
                  <a:lnTo>
                    <a:pt x="724592" y="7362"/>
                  </a:lnTo>
                  <a:lnTo>
                    <a:pt x="772720" y="16441"/>
                  </a:lnTo>
                  <a:lnTo>
                    <a:pt x="819808" y="29009"/>
                  </a:lnTo>
                  <a:lnTo>
                    <a:pt x="865648" y="44985"/>
                  </a:lnTo>
                  <a:lnTo>
                    <a:pt x="910028" y="64285"/>
                  </a:lnTo>
                  <a:lnTo>
                    <a:pt x="952740" y="86828"/>
                  </a:lnTo>
                  <a:lnTo>
                    <a:pt x="993572" y="112532"/>
                  </a:lnTo>
                  <a:lnTo>
                    <a:pt x="1032315" y="141314"/>
                  </a:lnTo>
                  <a:lnTo>
                    <a:pt x="1068757" y="173092"/>
                  </a:lnTo>
                  <a:lnTo>
                    <a:pt x="1105969" y="211452"/>
                  </a:lnTo>
                  <a:lnTo>
                    <a:pt x="1139249" y="252465"/>
                  </a:lnTo>
                  <a:lnTo>
                    <a:pt x="1168480" y="295859"/>
                  </a:lnTo>
                  <a:lnTo>
                    <a:pt x="1193541" y="341361"/>
                  </a:lnTo>
                  <a:lnTo>
                    <a:pt x="1214314" y="388699"/>
                  </a:lnTo>
                  <a:lnTo>
                    <a:pt x="1230678" y="437602"/>
                  </a:lnTo>
                  <a:lnTo>
                    <a:pt x="1242515" y="487797"/>
                  </a:lnTo>
                  <a:lnTo>
                    <a:pt x="1249704" y="539011"/>
                  </a:lnTo>
                  <a:lnTo>
                    <a:pt x="1252127" y="590973"/>
                  </a:lnTo>
                  <a:lnTo>
                    <a:pt x="1250244" y="637158"/>
                  </a:lnTo>
                  <a:lnTo>
                    <a:pt x="1244686" y="682370"/>
                  </a:lnTo>
                  <a:lnTo>
                    <a:pt x="1235592" y="726478"/>
                  </a:lnTo>
                  <a:lnTo>
                    <a:pt x="1223103" y="769352"/>
                  </a:lnTo>
                  <a:lnTo>
                    <a:pt x="1207357" y="810859"/>
                  </a:lnTo>
                  <a:lnTo>
                    <a:pt x="1188493" y="850869"/>
                  </a:lnTo>
                  <a:lnTo>
                    <a:pt x="1166651" y="889249"/>
                  </a:lnTo>
                  <a:lnTo>
                    <a:pt x="1141970" y="925869"/>
                  </a:lnTo>
                  <a:lnTo>
                    <a:pt x="1114588" y="960598"/>
                  </a:lnTo>
                  <a:lnTo>
                    <a:pt x="1084645" y="993303"/>
                  </a:lnTo>
                  <a:lnTo>
                    <a:pt x="1052281" y="1023853"/>
                  </a:lnTo>
                  <a:lnTo>
                    <a:pt x="1017634" y="1052117"/>
                  </a:lnTo>
                  <a:lnTo>
                    <a:pt x="980844" y="1077964"/>
                  </a:lnTo>
                  <a:lnTo>
                    <a:pt x="942050" y="1101262"/>
                  </a:lnTo>
                  <a:lnTo>
                    <a:pt x="901390" y="1121880"/>
                  </a:lnTo>
                  <a:lnTo>
                    <a:pt x="859005" y="1139687"/>
                  </a:lnTo>
                  <a:lnTo>
                    <a:pt x="815033" y="1154550"/>
                  </a:lnTo>
                  <a:lnTo>
                    <a:pt x="769614" y="1166339"/>
                  </a:lnTo>
                  <a:lnTo>
                    <a:pt x="722886" y="1174923"/>
                  </a:lnTo>
                  <a:lnTo>
                    <a:pt x="674990" y="1180169"/>
                  </a:lnTo>
                  <a:lnTo>
                    <a:pt x="626063" y="1181947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9025" y="2939297"/>
              <a:ext cx="734281" cy="7544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94983" y="5299674"/>
              <a:ext cx="4450715" cy="886460"/>
            </a:xfrm>
            <a:custGeom>
              <a:avLst/>
              <a:gdLst/>
              <a:ahLst/>
              <a:cxnLst/>
              <a:rect l="l" t="t" r="r" b="b"/>
              <a:pathLst>
                <a:path w="4450715" h="886460">
                  <a:moveTo>
                    <a:pt x="4007249" y="885899"/>
                  </a:moveTo>
                  <a:lnTo>
                    <a:pt x="0" y="885899"/>
                  </a:lnTo>
                  <a:lnTo>
                    <a:pt x="0" y="0"/>
                  </a:lnTo>
                  <a:lnTo>
                    <a:pt x="4007249" y="0"/>
                  </a:lnTo>
                  <a:lnTo>
                    <a:pt x="4450199" y="442949"/>
                  </a:lnTo>
                  <a:lnTo>
                    <a:pt x="4007249" y="885899"/>
                  </a:lnTo>
                  <a:close/>
                </a:path>
              </a:pathLst>
            </a:custGeom>
            <a:solidFill>
              <a:srgbClr val="FCF0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4983" y="5299674"/>
              <a:ext cx="4450715" cy="886460"/>
            </a:xfrm>
            <a:custGeom>
              <a:avLst/>
              <a:gdLst/>
              <a:ahLst/>
              <a:cxnLst/>
              <a:rect l="l" t="t" r="r" b="b"/>
              <a:pathLst>
                <a:path w="4450715" h="886460">
                  <a:moveTo>
                    <a:pt x="0" y="0"/>
                  </a:moveTo>
                  <a:lnTo>
                    <a:pt x="4007249" y="0"/>
                  </a:lnTo>
                  <a:lnTo>
                    <a:pt x="4450199" y="442949"/>
                  </a:lnTo>
                  <a:lnTo>
                    <a:pt x="4007249" y="885899"/>
                  </a:lnTo>
                  <a:lnTo>
                    <a:pt x="0" y="8858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10577" y="5551108"/>
            <a:ext cx="25292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solidFill>
                  <a:srgbClr val="3E3E3E"/>
                </a:solidFill>
                <a:latin typeface="Arial Black"/>
                <a:cs typeface="Arial Black"/>
              </a:rPr>
              <a:t>Verify</a:t>
            </a:r>
            <a:r>
              <a:rPr sz="2200" spc="-14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85" dirty="0">
                <a:solidFill>
                  <a:srgbClr val="3E3E3E"/>
                </a:solidFill>
                <a:latin typeface="Arial Black"/>
                <a:cs typeface="Arial Black"/>
              </a:rPr>
              <a:t>Installation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99655" y="5176972"/>
            <a:ext cx="1252220" cy="1182370"/>
            <a:chOff x="2899655" y="5176972"/>
            <a:chExt cx="1252220" cy="1182370"/>
          </a:xfrm>
        </p:grpSpPr>
        <p:sp>
          <p:nvSpPr>
            <p:cNvPr id="18" name="object 18"/>
            <p:cNvSpPr/>
            <p:nvPr/>
          </p:nvSpPr>
          <p:spPr>
            <a:xfrm>
              <a:off x="2899655" y="5176972"/>
              <a:ext cx="1252220" cy="1182370"/>
            </a:xfrm>
            <a:custGeom>
              <a:avLst/>
              <a:gdLst/>
              <a:ahLst/>
              <a:cxnLst/>
              <a:rect l="l" t="t" r="r" b="b"/>
              <a:pathLst>
                <a:path w="1252220" h="1182370">
                  <a:moveTo>
                    <a:pt x="626063" y="1181947"/>
                  </a:moveTo>
                  <a:lnTo>
                    <a:pt x="577137" y="1180169"/>
                  </a:lnTo>
                  <a:lnTo>
                    <a:pt x="529240" y="1174923"/>
                  </a:lnTo>
                  <a:lnTo>
                    <a:pt x="482513" y="1166339"/>
                  </a:lnTo>
                  <a:lnTo>
                    <a:pt x="437093" y="1154550"/>
                  </a:lnTo>
                  <a:lnTo>
                    <a:pt x="393121" y="1139686"/>
                  </a:lnTo>
                  <a:lnTo>
                    <a:pt x="350736" y="1121880"/>
                  </a:lnTo>
                  <a:lnTo>
                    <a:pt x="310077" y="1101262"/>
                  </a:lnTo>
                  <a:lnTo>
                    <a:pt x="271283" y="1077964"/>
                  </a:lnTo>
                  <a:lnTo>
                    <a:pt x="234492" y="1052117"/>
                  </a:lnTo>
                  <a:lnTo>
                    <a:pt x="199846" y="1023853"/>
                  </a:lnTo>
                  <a:lnTo>
                    <a:pt x="167481" y="993302"/>
                  </a:lnTo>
                  <a:lnTo>
                    <a:pt x="137539" y="960597"/>
                  </a:lnTo>
                  <a:lnTo>
                    <a:pt x="110157" y="925869"/>
                  </a:lnTo>
                  <a:lnTo>
                    <a:pt x="85476" y="889249"/>
                  </a:lnTo>
                  <a:lnTo>
                    <a:pt x="63633" y="850869"/>
                  </a:lnTo>
                  <a:lnTo>
                    <a:pt x="44770" y="810859"/>
                  </a:lnTo>
                  <a:lnTo>
                    <a:pt x="29024" y="769352"/>
                  </a:lnTo>
                  <a:lnTo>
                    <a:pt x="16534" y="726478"/>
                  </a:lnTo>
                  <a:lnTo>
                    <a:pt x="7441" y="682370"/>
                  </a:lnTo>
                  <a:lnTo>
                    <a:pt x="1883" y="637158"/>
                  </a:lnTo>
                  <a:lnTo>
                    <a:pt x="0" y="590973"/>
                  </a:lnTo>
                  <a:lnTo>
                    <a:pt x="1883" y="544789"/>
                  </a:lnTo>
                  <a:lnTo>
                    <a:pt x="7441" y="499577"/>
                  </a:lnTo>
                  <a:lnTo>
                    <a:pt x="16534" y="455468"/>
                  </a:lnTo>
                  <a:lnTo>
                    <a:pt x="29024" y="412595"/>
                  </a:lnTo>
                  <a:lnTo>
                    <a:pt x="44770" y="371087"/>
                  </a:lnTo>
                  <a:lnTo>
                    <a:pt x="63633" y="331078"/>
                  </a:lnTo>
                  <a:lnTo>
                    <a:pt x="85476" y="292697"/>
                  </a:lnTo>
                  <a:lnTo>
                    <a:pt x="110157" y="256077"/>
                  </a:lnTo>
                  <a:lnTo>
                    <a:pt x="137539" y="221349"/>
                  </a:lnTo>
                  <a:lnTo>
                    <a:pt x="167481" y="188644"/>
                  </a:lnTo>
                  <a:lnTo>
                    <a:pt x="199846" y="158094"/>
                  </a:lnTo>
                  <a:lnTo>
                    <a:pt x="234492" y="129830"/>
                  </a:lnTo>
                  <a:lnTo>
                    <a:pt x="271283" y="103983"/>
                  </a:lnTo>
                  <a:lnTo>
                    <a:pt x="310077" y="80685"/>
                  </a:lnTo>
                  <a:lnTo>
                    <a:pt x="350736" y="60067"/>
                  </a:lnTo>
                  <a:lnTo>
                    <a:pt x="393121" y="42260"/>
                  </a:lnTo>
                  <a:lnTo>
                    <a:pt x="437093" y="27397"/>
                  </a:lnTo>
                  <a:lnTo>
                    <a:pt x="482513" y="15608"/>
                  </a:lnTo>
                  <a:lnTo>
                    <a:pt x="529240" y="7024"/>
                  </a:lnTo>
                  <a:lnTo>
                    <a:pt x="577137" y="1778"/>
                  </a:lnTo>
                  <a:lnTo>
                    <a:pt x="626063" y="0"/>
                  </a:lnTo>
                  <a:lnTo>
                    <a:pt x="675637" y="1854"/>
                  </a:lnTo>
                  <a:lnTo>
                    <a:pt x="724592" y="7361"/>
                  </a:lnTo>
                  <a:lnTo>
                    <a:pt x="772720" y="16441"/>
                  </a:lnTo>
                  <a:lnTo>
                    <a:pt x="819808" y="29009"/>
                  </a:lnTo>
                  <a:lnTo>
                    <a:pt x="865648" y="44985"/>
                  </a:lnTo>
                  <a:lnTo>
                    <a:pt x="910028" y="64285"/>
                  </a:lnTo>
                  <a:lnTo>
                    <a:pt x="952740" y="86828"/>
                  </a:lnTo>
                  <a:lnTo>
                    <a:pt x="993572" y="112532"/>
                  </a:lnTo>
                  <a:lnTo>
                    <a:pt x="1032315" y="141314"/>
                  </a:lnTo>
                  <a:lnTo>
                    <a:pt x="1068757" y="173092"/>
                  </a:lnTo>
                  <a:lnTo>
                    <a:pt x="1105969" y="211452"/>
                  </a:lnTo>
                  <a:lnTo>
                    <a:pt x="1139249" y="252465"/>
                  </a:lnTo>
                  <a:lnTo>
                    <a:pt x="1168480" y="295858"/>
                  </a:lnTo>
                  <a:lnTo>
                    <a:pt x="1193541" y="341361"/>
                  </a:lnTo>
                  <a:lnTo>
                    <a:pt x="1214314" y="388699"/>
                  </a:lnTo>
                  <a:lnTo>
                    <a:pt x="1230678" y="437602"/>
                  </a:lnTo>
                  <a:lnTo>
                    <a:pt x="1242515" y="487796"/>
                  </a:lnTo>
                  <a:lnTo>
                    <a:pt x="1249704" y="539011"/>
                  </a:lnTo>
                  <a:lnTo>
                    <a:pt x="1252127" y="590973"/>
                  </a:lnTo>
                  <a:lnTo>
                    <a:pt x="1250244" y="637158"/>
                  </a:lnTo>
                  <a:lnTo>
                    <a:pt x="1244686" y="682370"/>
                  </a:lnTo>
                  <a:lnTo>
                    <a:pt x="1235592" y="726478"/>
                  </a:lnTo>
                  <a:lnTo>
                    <a:pt x="1223103" y="769352"/>
                  </a:lnTo>
                  <a:lnTo>
                    <a:pt x="1207357" y="810859"/>
                  </a:lnTo>
                  <a:lnTo>
                    <a:pt x="1188493" y="850869"/>
                  </a:lnTo>
                  <a:lnTo>
                    <a:pt x="1166651" y="889249"/>
                  </a:lnTo>
                  <a:lnTo>
                    <a:pt x="1141970" y="925869"/>
                  </a:lnTo>
                  <a:lnTo>
                    <a:pt x="1114588" y="960597"/>
                  </a:lnTo>
                  <a:lnTo>
                    <a:pt x="1084645" y="993302"/>
                  </a:lnTo>
                  <a:lnTo>
                    <a:pt x="1052281" y="1023853"/>
                  </a:lnTo>
                  <a:lnTo>
                    <a:pt x="1017634" y="1052117"/>
                  </a:lnTo>
                  <a:lnTo>
                    <a:pt x="980844" y="1077964"/>
                  </a:lnTo>
                  <a:lnTo>
                    <a:pt x="942050" y="1101262"/>
                  </a:lnTo>
                  <a:lnTo>
                    <a:pt x="901390" y="1121880"/>
                  </a:lnTo>
                  <a:lnTo>
                    <a:pt x="859005" y="1139686"/>
                  </a:lnTo>
                  <a:lnTo>
                    <a:pt x="815033" y="1154550"/>
                  </a:lnTo>
                  <a:lnTo>
                    <a:pt x="769614" y="1166339"/>
                  </a:lnTo>
                  <a:lnTo>
                    <a:pt x="722886" y="1174923"/>
                  </a:lnTo>
                  <a:lnTo>
                    <a:pt x="674990" y="1180169"/>
                  </a:lnTo>
                  <a:lnTo>
                    <a:pt x="626063" y="1181947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8575" y="5390722"/>
              <a:ext cx="734281" cy="75444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54000" y="807356"/>
            <a:ext cx="16256000" cy="996758"/>
          </a:xfrm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5567680">
              <a:lnSpc>
                <a:spcPct val="100000"/>
              </a:lnSpc>
              <a:spcBef>
                <a:spcPts val="100"/>
              </a:spcBef>
            </a:pPr>
            <a:r>
              <a:rPr spc="-250" dirty="0" smtClean="0"/>
              <a:t>Eclipse</a:t>
            </a:r>
            <a:r>
              <a:rPr lang="en-US" spc="-185" dirty="0" smtClean="0"/>
              <a:t>/</a:t>
            </a:r>
            <a:r>
              <a:rPr spc="-110" dirty="0" smtClean="0"/>
              <a:t>Installation</a:t>
            </a:r>
            <a:r>
              <a:rPr lang="en-US" spc="-110" dirty="0" smtClean="0"/>
              <a:t> (</a:t>
            </a:r>
            <a:r>
              <a:rPr lang="en-US" spc="-110" dirty="0" err="1"/>
              <a:t>V</a:t>
            </a:r>
            <a:r>
              <a:rPr lang="en-US" spc="-110" dirty="0" err="1" smtClean="0"/>
              <a:t>scode</a:t>
            </a:r>
            <a:r>
              <a:rPr lang="en-US" spc="-110" dirty="0" smtClean="0"/>
              <a:t>)</a:t>
            </a:r>
            <a:endParaRPr spc="-110" dirty="0"/>
          </a:p>
        </p:txBody>
      </p:sp>
      <p:sp>
        <p:nvSpPr>
          <p:cNvPr id="4" name="object 4"/>
          <p:cNvSpPr/>
          <p:nvPr/>
        </p:nvSpPr>
        <p:spPr>
          <a:xfrm>
            <a:off x="2295178" y="2529750"/>
            <a:ext cx="12345035" cy="4084954"/>
          </a:xfrm>
          <a:custGeom>
            <a:avLst/>
            <a:gdLst/>
            <a:ahLst/>
            <a:cxnLst/>
            <a:rect l="l" t="t" r="r" b="b"/>
            <a:pathLst>
              <a:path w="12345035" h="4084954">
                <a:moveTo>
                  <a:pt x="0" y="289876"/>
                </a:moveTo>
                <a:lnTo>
                  <a:pt x="3794" y="242857"/>
                </a:lnTo>
                <a:lnTo>
                  <a:pt x="14778" y="198253"/>
                </a:lnTo>
                <a:lnTo>
                  <a:pt x="32355" y="156661"/>
                </a:lnTo>
                <a:lnTo>
                  <a:pt x="55929" y="118679"/>
                </a:lnTo>
                <a:lnTo>
                  <a:pt x="84903" y="84903"/>
                </a:lnTo>
                <a:lnTo>
                  <a:pt x="118679" y="55929"/>
                </a:lnTo>
                <a:lnTo>
                  <a:pt x="156661" y="32355"/>
                </a:lnTo>
                <a:lnTo>
                  <a:pt x="198253" y="14778"/>
                </a:lnTo>
                <a:lnTo>
                  <a:pt x="242857" y="3794"/>
                </a:lnTo>
                <a:lnTo>
                  <a:pt x="289877" y="0"/>
                </a:lnTo>
                <a:lnTo>
                  <a:pt x="12054528" y="0"/>
                </a:lnTo>
                <a:lnTo>
                  <a:pt x="12100149" y="3611"/>
                </a:lnTo>
                <a:lnTo>
                  <a:pt x="12144235" y="14229"/>
                </a:lnTo>
                <a:lnTo>
                  <a:pt x="12186008" y="31532"/>
                </a:lnTo>
                <a:lnTo>
                  <a:pt x="12224690" y="55197"/>
                </a:lnTo>
                <a:lnTo>
                  <a:pt x="12259502" y="84902"/>
                </a:lnTo>
                <a:lnTo>
                  <a:pt x="12289207" y="119715"/>
                </a:lnTo>
                <a:lnTo>
                  <a:pt x="12312873" y="158396"/>
                </a:lnTo>
                <a:lnTo>
                  <a:pt x="12330176" y="200170"/>
                </a:lnTo>
                <a:lnTo>
                  <a:pt x="12340795" y="244256"/>
                </a:lnTo>
                <a:lnTo>
                  <a:pt x="12344406" y="289876"/>
                </a:lnTo>
                <a:lnTo>
                  <a:pt x="12344406" y="3794622"/>
                </a:lnTo>
                <a:lnTo>
                  <a:pt x="12340612" y="3841642"/>
                </a:lnTo>
                <a:lnTo>
                  <a:pt x="12329628" y="3886246"/>
                </a:lnTo>
                <a:lnTo>
                  <a:pt x="12312050" y="3927838"/>
                </a:lnTo>
                <a:lnTo>
                  <a:pt x="12288476" y="3965820"/>
                </a:lnTo>
                <a:lnTo>
                  <a:pt x="12259502" y="3999596"/>
                </a:lnTo>
                <a:lnTo>
                  <a:pt x="12225726" y="4028570"/>
                </a:lnTo>
                <a:lnTo>
                  <a:pt x="12187743" y="4052144"/>
                </a:lnTo>
                <a:lnTo>
                  <a:pt x="12146152" y="4069721"/>
                </a:lnTo>
                <a:lnTo>
                  <a:pt x="12101548" y="4080705"/>
                </a:lnTo>
                <a:lnTo>
                  <a:pt x="12054528" y="4084499"/>
                </a:lnTo>
                <a:lnTo>
                  <a:pt x="289877" y="4084499"/>
                </a:lnTo>
                <a:lnTo>
                  <a:pt x="242857" y="4080705"/>
                </a:lnTo>
                <a:lnTo>
                  <a:pt x="198253" y="4069721"/>
                </a:lnTo>
                <a:lnTo>
                  <a:pt x="156661" y="4052144"/>
                </a:lnTo>
                <a:lnTo>
                  <a:pt x="118679" y="4028570"/>
                </a:lnTo>
                <a:lnTo>
                  <a:pt x="84903" y="3999596"/>
                </a:lnTo>
                <a:lnTo>
                  <a:pt x="55929" y="3965820"/>
                </a:lnTo>
                <a:lnTo>
                  <a:pt x="32355" y="3927838"/>
                </a:lnTo>
                <a:lnTo>
                  <a:pt x="14778" y="3886246"/>
                </a:lnTo>
                <a:lnTo>
                  <a:pt x="3794" y="3841642"/>
                </a:lnTo>
                <a:lnTo>
                  <a:pt x="0" y="3794622"/>
                </a:lnTo>
                <a:lnTo>
                  <a:pt x="0" y="289876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06081" y="4245004"/>
            <a:ext cx="70866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  <a:hlinkClick r:id="rId2"/>
              </a:rPr>
              <a:t>https://www.eclipse.org/downloads/packages/installer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24017" y="4089437"/>
            <a:ext cx="4648835" cy="915035"/>
            <a:chOff x="2324017" y="4089437"/>
            <a:chExt cx="4648835" cy="915035"/>
          </a:xfrm>
        </p:grpSpPr>
        <p:sp>
          <p:nvSpPr>
            <p:cNvPr id="7" name="object 7"/>
            <p:cNvSpPr/>
            <p:nvPr/>
          </p:nvSpPr>
          <p:spPr>
            <a:xfrm>
              <a:off x="2338304" y="4103725"/>
              <a:ext cx="4620260" cy="886460"/>
            </a:xfrm>
            <a:custGeom>
              <a:avLst/>
              <a:gdLst/>
              <a:ahLst/>
              <a:cxnLst/>
              <a:rect l="l" t="t" r="r" b="b"/>
              <a:pathLst>
                <a:path w="4620259" h="886460">
                  <a:moveTo>
                    <a:pt x="4177247" y="885899"/>
                  </a:moveTo>
                  <a:lnTo>
                    <a:pt x="0" y="885899"/>
                  </a:lnTo>
                  <a:lnTo>
                    <a:pt x="0" y="0"/>
                  </a:lnTo>
                  <a:lnTo>
                    <a:pt x="4177247" y="0"/>
                  </a:lnTo>
                  <a:lnTo>
                    <a:pt x="4620197" y="442949"/>
                  </a:lnTo>
                  <a:lnTo>
                    <a:pt x="4177247" y="885899"/>
                  </a:lnTo>
                  <a:close/>
                </a:path>
              </a:pathLst>
            </a:custGeom>
            <a:solidFill>
              <a:srgbClr val="FCF0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38304" y="4103725"/>
              <a:ext cx="4620260" cy="886460"/>
            </a:xfrm>
            <a:custGeom>
              <a:avLst/>
              <a:gdLst/>
              <a:ahLst/>
              <a:cxnLst/>
              <a:rect l="l" t="t" r="r" b="b"/>
              <a:pathLst>
                <a:path w="4620259" h="886460">
                  <a:moveTo>
                    <a:pt x="0" y="0"/>
                  </a:moveTo>
                  <a:lnTo>
                    <a:pt x="4177247" y="0"/>
                  </a:lnTo>
                  <a:lnTo>
                    <a:pt x="4620197" y="442949"/>
                  </a:lnTo>
                  <a:lnTo>
                    <a:pt x="4177247" y="885899"/>
                  </a:lnTo>
                  <a:lnTo>
                    <a:pt x="0" y="8858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42050" y="4355159"/>
            <a:ext cx="19234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5" dirty="0">
                <a:solidFill>
                  <a:srgbClr val="3E3E3E"/>
                </a:solidFill>
                <a:latin typeface="Arial Black"/>
                <a:cs typeface="Arial Black"/>
              </a:rPr>
              <a:t>Install</a:t>
            </a:r>
            <a:r>
              <a:rPr sz="2200" spc="-14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85" dirty="0">
                <a:solidFill>
                  <a:srgbClr val="3E3E3E"/>
                </a:solidFill>
                <a:latin typeface="Arial Black"/>
                <a:cs typeface="Arial Black"/>
              </a:rPr>
              <a:t>Eclipse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16415" y="3981022"/>
            <a:ext cx="1300480" cy="1182370"/>
            <a:chOff x="1616415" y="3981022"/>
            <a:chExt cx="1300480" cy="1182370"/>
          </a:xfrm>
        </p:grpSpPr>
        <p:sp>
          <p:nvSpPr>
            <p:cNvPr id="11" name="object 11"/>
            <p:cNvSpPr/>
            <p:nvPr/>
          </p:nvSpPr>
          <p:spPr>
            <a:xfrm>
              <a:off x="1616415" y="3981022"/>
              <a:ext cx="1300480" cy="1182370"/>
            </a:xfrm>
            <a:custGeom>
              <a:avLst/>
              <a:gdLst/>
              <a:ahLst/>
              <a:cxnLst/>
              <a:rect l="l" t="t" r="r" b="b"/>
              <a:pathLst>
                <a:path w="1300480" h="1182370">
                  <a:moveTo>
                    <a:pt x="649979" y="1181947"/>
                  </a:moveTo>
                  <a:lnTo>
                    <a:pt x="599184" y="1180169"/>
                  </a:lnTo>
                  <a:lnTo>
                    <a:pt x="549457" y="1174923"/>
                  </a:lnTo>
                  <a:lnTo>
                    <a:pt x="500945" y="1166339"/>
                  </a:lnTo>
                  <a:lnTo>
                    <a:pt x="453790" y="1154550"/>
                  </a:lnTo>
                  <a:lnTo>
                    <a:pt x="408139" y="1139687"/>
                  </a:lnTo>
                  <a:lnTo>
                    <a:pt x="364135" y="1121880"/>
                  </a:lnTo>
                  <a:lnTo>
                    <a:pt x="321922" y="1101262"/>
                  </a:lnTo>
                  <a:lnTo>
                    <a:pt x="281646" y="1077964"/>
                  </a:lnTo>
                  <a:lnTo>
                    <a:pt x="243450" y="1052117"/>
                  </a:lnTo>
                  <a:lnTo>
                    <a:pt x="207480" y="1023853"/>
                  </a:lnTo>
                  <a:lnTo>
                    <a:pt x="173879" y="993302"/>
                  </a:lnTo>
                  <a:lnTo>
                    <a:pt x="142793" y="960597"/>
                  </a:lnTo>
                  <a:lnTo>
                    <a:pt x="114365" y="925869"/>
                  </a:lnTo>
                  <a:lnTo>
                    <a:pt x="88741" y="889249"/>
                  </a:lnTo>
                  <a:lnTo>
                    <a:pt x="66064" y="850869"/>
                  </a:lnTo>
                  <a:lnTo>
                    <a:pt x="46480" y="810859"/>
                  </a:lnTo>
                  <a:lnTo>
                    <a:pt x="30132" y="769352"/>
                  </a:lnTo>
                  <a:lnTo>
                    <a:pt x="17166" y="726478"/>
                  </a:lnTo>
                  <a:lnTo>
                    <a:pt x="7725" y="682370"/>
                  </a:lnTo>
                  <a:lnTo>
                    <a:pt x="1955" y="637158"/>
                  </a:lnTo>
                  <a:lnTo>
                    <a:pt x="0" y="590973"/>
                  </a:lnTo>
                  <a:lnTo>
                    <a:pt x="1955" y="544789"/>
                  </a:lnTo>
                  <a:lnTo>
                    <a:pt x="7725" y="499577"/>
                  </a:lnTo>
                  <a:lnTo>
                    <a:pt x="17166" y="455468"/>
                  </a:lnTo>
                  <a:lnTo>
                    <a:pt x="30132" y="412595"/>
                  </a:lnTo>
                  <a:lnTo>
                    <a:pt x="46480" y="371087"/>
                  </a:lnTo>
                  <a:lnTo>
                    <a:pt x="66064" y="331078"/>
                  </a:lnTo>
                  <a:lnTo>
                    <a:pt x="88741" y="292697"/>
                  </a:lnTo>
                  <a:lnTo>
                    <a:pt x="114365" y="256077"/>
                  </a:lnTo>
                  <a:lnTo>
                    <a:pt x="142793" y="221349"/>
                  </a:lnTo>
                  <a:lnTo>
                    <a:pt x="173879" y="188644"/>
                  </a:lnTo>
                  <a:lnTo>
                    <a:pt x="207480" y="158094"/>
                  </a:lnTo>
                  <a:lnTo>
                    <a:pt x="243450" y="129830"/>
                  </a:lnTo>
                  <a:lnTo>
                    <a:pt x="281646" y="103983"/>
                  </a:lnTo>
                  <a:lnTo>
                    <a:pt x="321922" y="80685"/>
                  </a:lnTo>
                  <a:lnTo>
                    <a:pt x="364135" y="60067"/>
                  </a:lnTo>
                  <a:lnTo>
                    <a:pt x="408139" y="42260"/>
                  </a:lnTo>
                  <a:lnTo>
                    <a:pt x="453790" y="27397"/>
                  </a:lnTo>
                  <a:lnTo>
                    <a:pt x="500945" y="15608"/>
                  </a:lnTo>
                  <a:lnTo>
                    <a:pt x="549457" y="7024"/>
                  </a:lnTo>
                  <a:lnTo>
                    <a:pt x="599184" y="1778"/>
                  </a:lnTo>
                  <a:lnTo>
                    <a:pt x="649979" y="0"/>
                  </a:lnTo>
                  <a:lnTo>
                    <a:pt x="700775" y="1778"/>
                  </a:lnTo>
                  <a:lnTo>
                    <a:pt x="750501" y="7024"/>
                  </a:lnTo>
                  <a:lnTo>
                    <a:pt x="799013" y="15608"/>
                  </a:lnTo>
                  <a:lnTo>
                    <a:pt x="846168" y="27397"/>
                  </a:lnTo>
                  <a:lnTo>
                    <a:pt x="891819" y="42260"/>
                  </a:lnTo>
                  <a:lnTo>
                    <a:pt x="935824" y="60067"/>
                  </a:lnTo>
                  <a:lnTo>
                    <a:pt x="978036" y="80685"/>
                  </a:lnTo>
                  <a:lnTo>
                    <a:pt x="1018313" y="103983"/>
                  </a:lnTo>
                  <a:lnTo>
                    <a:pt x="1056508" y="129830"/>
                  </a:lnTo>
                  <a:lnTo>
                    <a:pt x="1092479" y="158094"/>
                  </a:lnTo>
                  <a:lnTo>
                    <a:pt x="1126079" y="188644"/>
                  </a:lnTo>
                  <a:lnTo>
                    <a:pt x="1157165" y="221349"/>
                  </a:lnTo>
                  <a:lnTo>
                    <a:pt x="1185593" y="256077"/>
                  </a:lnTo>
                  <a:lnTo>
                    <a:pt x="1211217" y="292697"/>
                  </a:lnTo>
                  <a:lnTo>
                    <a:pt x="1233894" y="331078"/>
                  </a:lnTo>
                  <a:lnTo>
                    <a:pt x="1253478" y="371087"/>
                  </a:lnTo>
                  <a:lnTo>
                    <a:pt x="1269826" y="412595"/>
                  </a:lnTo>
                  <a:lnTo>
                    <a:pt x="1282792" y="455468"/>
                  </a:lnTo>
                  <a:lnTo>
                    <a:pt x="1292233" y="499577"/>
                  </a:lnTo>
                  <a:lnTo>
                    <a:pt x="1298003" y="544789"/>
                  </a:lnTo>
                  <a:lnTo>
                    <a:pt x="1299959" y="590973"/>
                  </a:lnTo>
                  <a:lnTo>
                    <a:pt x="1298003" y="637158"/>
                  </a:lnTo>
                  <a:lnTo>
                    <a:pt x="1292233" y="682370"/>
                  </a:lnTo>
                  <a:lnTo>
                    <a:pt x="1282792" y="726478"/>
                  </a:lnTo>
                  <a:lnTo>
                    <a:pt x="1269826" y="769352"/>
                  </a:lnTo>
                  <a:lnTo>
                    <a:pt x="1253478" y="810859"/>
                  </a:lnTo>
                  <a:lnTo>
                    <a:pt x="1233894" y="850869"/>
                  </a:lnTo>
                  <a:lnTo>
                    <a:pt x="1211217" y="889249"/>
                  </a:lnTo>
                  <a:lnTo>
                    <a:pt x="1185593" y="925869"/>
                  </a:lnTo>
                  <a:lnTo>
                    <a:pt x="1157165" y="960597"/>
                  </a:lnTo>
                  <a:lnTo>
                    <a:pt x="1126079" y="993302"/>
                  </a:lnTo>
                  <a:lnTo>
                    <a:pt x="1092479" y="1023853"/>
                  </a:lnTo>
                  <a:lnTo>
                    <a:pt x="1056508" y="1052117"/>
                  </a:lnTo>
                  <a:lnTo>
                    <a:pt x="1018313" y="1077964"/>
                  </a:lnTo>
                  <a:lnTo>
                    <a:pt x="978036" y="1101262"/>
                  </a:lnTo>
                  <a:lnTo>
                    <a:pt x="935824" y="1121880"/>
                  </a:lnTo>
                  <a:lnTo>
                    <a:pt x="891819" y="1139687"/>
                  </a:lnTo>
                  <a:lnTo>
                    <a:pt x="846168" y="1154550"/>
                  </a:lnTo>
                  <a:lnTo>
                    <a:pt x="799013" y="1166339"/>
                  </a:lnTo>
                  <a:lnTo>
                    <a:pt x="750501" y="1174923"/>
                  </a:lnTo>
                  <a:lnTo>
                    <a:pt x="700775" y="1180169"/>
                  </a:lnTo>
                  <a:lnTo>
                    <a:pt x="649979" y="1181947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5226" y="4169448"/>
              <a:ext cx="762331" cy="75444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52654" y="242134"/>
            <a:ext cx="14020800" cy="996758"/>
          </a:xfrm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512699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Link</a:t>
            </a:r>
            <a:r>
              <a:rPr spc="-200" dirty="0"/>
              <a:t> </a:t>
            </a:r>
            <a:r>
              <a:rPr spc="-160" dirty="0"/>
              <a:t>Gradle</a:t>
            </a:r>
            <a:r>
              <a:rPr spc="-204" dirty="0"/>
              <a:t> </a:t>
            </a:r>
            <a:r>
              <a:rPr spc="-105" dirty="0"/>
              <a:t>with</a:t>
            </a:r>
            <a:r>
              <a:rPr spc="-200" dirty="0"/>
              <a:t> </a:t>
            </a:r>
            <a:r>
              <a:rPr spc="-220" dirty="0" smtClean="0"/>
              <a:t>Eclipse</a:t>
            </a:r>
            <a:r>
              <a:rPr lang="en-US" spc="-220" dirty="0" smtClean="0"/>
              <a:t>/</a:t>
            </a:r>
            <a:r>
              <a:rPr lang="en-US" spc="-220" dirty="0" err="1" smtClean="0"/>
              <a:t>Vscode</a:t>
            </a:r>
            <a:endParaRPr spc="-220" dirty="0"/>
          </a:p>
        </p:txBody>
      </p:sp>
      <p:sp>
        <p:nvSpPr>
          <p:cNvPr id="4" name="object 4"/>
          <p:cNvSpPr/>
          <p:nvPr/>
        </p:nvSpPr>
        <p:spPr>
          <a:xfrm>
            <a:off x="7105450" y="1773012"/>
            <a:ext cx="7416165" cy="2252345"/>
          </a:xfrm>
          <a:custGeom>
            <a:avLst/>
            <a:gdLst/>
            <a:ahLst/>
            <a:cxnLst/>
            <a:rect l="l" t="t" r="r" b="b"/>
            <a:pathLst>
              <a:path w="7416165" h="2252345">
                <a:moveTo>
                  <a:pt x="0" y="256412"/>
                </a:moveTo>
                <a:lnTo>
                  <a:pt x="4131" y="210322"/>
                </a:lnTo>
                <a:lnTo>
                  <a:pt x="16041" y="166941"/>
                </a:lnTo>
                <a:lnTo>
                  <a:pt x="35007" y="126996"/>
                </a:lnTo>
                <a:lnTo>
                  <a:pt x="60305" y="91209"/>
                </a:lnTo>
                <a:lnTo>
                  <a:pt x="91209" y="60305"/>
                </a:lnTo>
                <a:lnTo>
                  <a:pt x="126996" y="35007"/>
                </a:lnTo>
                <a:lnTo>
                  <a:pt x="166941" y="16041"/>
                </a:lnTo>
                <a:lnTo>
                  <a:pt x="210322" y="4131"/>
                </a:lnTo>
                <a:lnTo>
                  <a:pt x="256412" y="0"/>
                </a:lnTo>
                <a:lnTo>
                  <a:pt x="7159587" y="0"/>
                </a:lnTo>
                <a:lnTo>
                  <a:pt x="7209844" y="4972"/>
                </a:lnTo>
                <a:lnTo>
                  <a:pt x="7257712" y="19518"/>
                </a:lnTo>
                <a:lnTo>
                  <a:pt x="7301844" y="43080"/>
                </a:lnTo>
                <a:lnTo>
                  <a:pt x="7340898" y="75101"/>
                </a:lnTo>
                <a:lnTo>
                  <a:pt x="7372919" y="114154"/>
                </a:lnTo>
                <a:lnTo>
                  <a:pt x="7396481" y="158287"/>
                </a:lnTo>
                <a:lnTo>
                  <a:pt x="7411027" y="206155"/>
                </a:lnTo>
                <a:lnTo>
                  <a:pt x="7415999" y="256412"/>
                </a:lnTo>
                <a:lnTo>
                  <a:pt x="7415999" y="1995387"/>
                </a:lnTo>
                <a:lnTo>
                  <a:pt x="7411868" y="2041477"/>
                </a:lnTo>
                <a:lnTo>
                  <a:pt x="7399958" y="2084858"/>
                </a:lnTo>
                <a:lnTo>
                  <a:pt x="7380992" y="2124803"/>
                </a:lnTo>
                <a:lnTo>
                  <a:pt x="7355694" y="2160590"/>
                </a:lnTo>
                <a:lnTo>
                  <a:pt x="7324790" y="2191494"/>
                </a:lnTo>
                <a:lnTo>
                  <a:pt x="7289003" y="2216792"/>
                </a:lnTo>
                <a:lnTo>
                  <a:pt x="7249058" y="2235758"/>
                </a:lnTo>
                <a:lnTo>
                  <a:pt x="7205677" y="2247668"/>
                </a:lnTo>
                <a:lnTo>
                  <a:pt x="7159587" y="2251799"/>
                </a:lnTo>
                <a:lnTo>
                  <a:pt x="256412" y="2251799"/>
                </a:lnTo>
                <a:lnTo>
                  <a:pt x="210322" y="2247668"/>
                </a:lnTo>
                <a:lnTo>
                  <a:pt x="166941" y="2235758"/>
                </a:lnTo>
                <a:lnTo>
                  <a:pt x="126996" y="2216792"/>
                </a:lnTo>
                <a:lnTo>
                  <a:pt x="91209" y="2191494"/>
                </a:lnTo>
                <a:lnTo>
                  <a:pt x="60305" y="2160590"/>
                </a:lnTo>
                <a:lnTo>
                  <a:pt x="35007" y="2124803"/>
                </a:lnTo>
                <a:lnTo>
                  <a:pt x="16041" y="2084858"/>
                </a:lnTo>
                <a:lnTo>
                  <a:pt x="4131" y="2041477"/>
                </a:lnTo>
                <a:lnTo>
                  <a:pt x="0" y="1995387"/>
                </a:lnTo>
                <a:lnTo>
                  <a:pt x="0" y="256412"/>
                </a:lnTo>
                <a:close/>
              </a:path>
            </a:pathLst>
          </a:custGeom>
          <a:ln w="19049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725028" y="1804662"/>
            <a:ext cx="12806045" cy="5579745"/>
            <a:chOff x="1725028" y="1804662"/>
            <a:chExt cx="12806045" cy="5579745"/>
          </a:xfrm>
        </p:grpSpPr>
        <p:sp>
          <p:nvSpPr>
            <p:cNvPr id="6" name="object 6"/>
            <p:cNvSpPr/>
            <p:nvPr/>
          </p:nvSpPr>
          <p:spPr>
            <a:xfrm>
              <a:off x="13337324" y="6839050"/>
              <a:ext cx="838835" cy="365760"/>
            </a:xfrm>
            <a:custGeom>
              <a:avLst/>
              <a:gdLst/>
              <a:ahLst/>
              <a:cxnLst/>
              <a:rect l="l" t="t" r="r" b="b"/>
              <a:pathLst>
                <a:path w="838834" h="365759">
                  <a:moveTo>
                    <a:pt x="0" y="0"/>
                  </a:moveTo>
                  <a:lnTo>
                    <a:pt x="838499" y="0"/>
                  </a:lnTo>
                  <a:lnTo>
                    <a:pt x="838499" y="365699"/>
                  </a:lnTo>
                  <a:lnTo>
                    <a:pt x="0" y="3656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760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4553" y="1835025"/>
              <a:ext cx="4723193" cy="55359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29790" y="1830262"/>
              <a:ext cx="4733290" cy="5546090"/>
            </a:xfrm>
            <a:custGeom>
              <a:avLst/>
              <a:gdLst/>
              <a:ahLst/>
              <a:cxnLst/>
              <a:rect l="l" t="t" r="r" b="b"/>
              <a:pathLst>
                <a:path w="4733290" h="5546090">
                  <a:moveTo>
                    <a:pt x="0" y="0"/>
                  </a:moveTo>
                  <a:lnTo>
                    <a:pt x="4732718" y="0"/>
                  </a:lnTo>
                  <a:lnTo>
                    <a:pt x="4732718" y="5545474"/>
                  </a:lnTo>
                  <a:lnTo>
                    <a:pt x="0" y="55454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5500" y="4720275"/>
              <a:ext cx="7415898" cy="26493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00737" y="4715512"/>
              <a:ext cx="7425690" cy="2659380"/>
            </a:xfrm>
            <a:custGeom>
              <a:avLst/>
              <a:gdLst/>
              <a:ahLst/>
              <a:cxnLst/>
              <a:rect l="l" t="t" r="r" b="b"/>
              <a:pathLst>
                <a:path w="7425690" h="2659379">
                  <a:moveTo>
                    <a:pt x="0" y="0"/>
                  </a:moveTo>
                  <a:lnTo>
                    <a:pt x="7425423" y="0"/>
                  </a:lnTo>
                  <a:lnTo>
                    <a:pt x="7425423" y="2658849"/>
                  </a:lnTo>
                  <a:lnTo>
                    <a:pt x="0" y="26588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18800" y="1818950"/>
              <a:ext cx="7890509" cy="5551170"/>
            </a:xfrm>
            <a:custGeom>
              <a:avLst/>
              <a:gdLst/>
              <a:ahLst/>
              <a:cxnLst/>
              <a:rect l="l" t="t" r="r" b="b"/>
              <a:pathLst>
                <a:path w="7890509" h="5551170">
                  <a:moveTo>
                    <a:pt x="0" y="0"/>
                  </a:moveTo>
                  <a:lnTo>
                    <a:pt x="668699" y="0"/>
                  </a:lnTo>
                  <a:lnTo>
                    <a:pt x="668699" y="365699"/>
                  </a:lnTo>
                  <a:lnTo>
                    <a:pt x="0" y="365699"/>
                  </a:lnTo>
                  <a:lnTo>
                    <a:pt x="0" y="0"/>
                  </a:lnTo>
                  <a:close/>
                </a:path>
                <a:path w="7890509" h="5551170">
                  <a:moveTo>
                    <a:pt x="0" y="5184949"/>
                  </a:moveTo>
                  <a:lnTo>
                    <a:pt x="4546799" y="5184949"/>
                  </a:lnTo>
                  <a:lnTo>
                    <a:pt x="4546799" y="5550649"/>
                  </a:lnTo>
                  <a:lnTo>
                    <a:pt x="0" y="5550649"/>
                  </a:lnTo>
                  <a:lnTo>
                    <a:pt x="0" y="5184949"/>
                  </a:lnTo>
                  <a:close/>
                </a:path>
                <a:path w="7890509" h="5551170">
                  <a:moveTo>
                    <a:pt x="5670624" y="3230949"/>
                  </a:moveTo>
                  <a:lnTo>
                    <a:pt x="7890324" y="3230949"/>
                  </a:lnTo>
                  <a:lnTo>
                    <a:pt x="7890324" y="3596649"/>
                  </a:lnTo>
                  <a:lnTo>
                    <a:pt x="5670624" y="3596649"/>
                  </a:lnTo>
                  <a:lnTo>
                    <a:pt x="5670624" y="3230949"/>
                  </a:lnTo>
                  <a:close/>
                </a:path>
                <a:path w="7890509" h="5551170">
                  <a:moveTo>
                    <a:pt x="334349" y="365699"/>
                  </a:moveTo>
                  <a:lnTo>
                    <a:pt x="2209255" y="5025840"/>
                  </a:lnTo>
                </a:path>
              </a:pathLst>
            </a:custGeom>
            <a:ln w="28574">
              <a:solidFill>
                <a:srgbClr val="C760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9981" y="6812886"/>
              <a:ext cx="120763" cy="1664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365600" y="5381470"/>
              <a:ext cx="1038860" cy="1805305"/>
            </a:xfrm>
            <a:custGeom>
              <a:avLst/>
              <a:gdLst/>
              <a:ahLst/>
              <a:cxnLst/>
              <a:rect l="l" t="t" r="r" b="b"/>
              <a:pathLst>
                <a:path w="1038859" h="1805304">
                  <a:moveTo>
                    <a:pt x="0" y="1805278"/>
                  </a:moveTo>
                  <a:lnTo>
                    <a:pt x="1038319" y="0"/>
                  </a:lnTo>
                </a:path>
              </a:pathLst>
            </a:custGeom>
            <a:ln w="28574">
              <a:solidFill>
                <a:srgbClr val="C760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48718" y="5254774"/>
              <a:ext cx="134141" cy="1645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709125" y="5232750"/>
              <a:ext cx="3474720" cy="1713864"/>
            </a:xfrm>
            <a:custGeom>
              <a:avLst/>
              <a:gdLst/>
              <a:ahLst/>
              <a:cxnLst/>
              <a:rect l="l" t="t" r="r" b="b"/>
              <a:pathLst>
                <a:path w="3474719" h="1713865">
                  <a:moveTo>
                    <a:pt x="0" y="0"/>
                  </a:moveTo>
                  <a:lnTo>
                    <a:pt x="3474431" y="1713369"/>
                  </a:lnTo>
                </a:path>
              </a:pathLst>
            </a:custGeom>
            <a:ln w="28574">
              <a:solidFill>
                <a:srgbClr val="C760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48393" y="6889502"/>
              <a:ext cx="165753" cy="12825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313447" y="2015246"/>
            <a:ext cx="6647815" cy="1694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1183640" indent="-397510">
              <a:lnSpc>
                <a:spcPct val="114999"/>
              </a:lnSpc>
              <a:spcBef>
                <a:spcPts val="1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Latest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version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Eclipse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includes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3E3E3E"/>
                </a:solidFill>
                <a:latin typeface="Arial MT"/>
                <a:cs typeface="Arial MT"/>
              </a:rPr>
              <a:t>a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pre-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installed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Gradle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extension.</a:t>
            </a:r>
            <a:endParaRPr sz="2200">
              <a:latin typeface="Arial MT"/>
              <a:cs typeface="Arial MT"/>
            </a:endParaRPr>
          </a:p>
          <a:p>
            <a:pPr marL="409575" marR="5080" indent="-397510">
              <a:lnSpc>
                <a:spcPct val="114999"/>
              </a:lnSpc>
              <a:spcBef>
                <a:spcPts val="10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Add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Gradle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 extension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using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Eclipse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Marketplace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for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older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versions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Eclipse.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766329"/>
            <a:ext cx="16256000" cy="996758"/>
          </a:xfrm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4707255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Assisted</a:t>
            </a:r>
            <a:r>
              <a:rPr spc="-170" dirty="0"/>
              <a:t> </a:t>
            </a:r>
            <a:r>
              <a:rPr spc="-210" dirty="0"/>
              <a:t>Practice:</a:t>
            </a:r>
            <a:r>
              <a:rPr spc="-155" dirty="0"/>
              <a:t> </a:t>
            </a:r>
            <a:r>
              <a:rPr spc="-120" dirty="0"/>
              <a:t>Guidelines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30309" y="1731098"/>
            <a:ext cx="6008370" cy="3580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endParaRPr lang="en-US" sz="2200" spc="-185" dirty="0" smtClean="0">
              <a:solidFill>
                <a:srgbClr val="3E3E3E"/>
              </a:solidFill>
              <a:latin typeface="Arial Black"/>
              <a:cs typeface="Arial Black"/>
            </a:endParaRPr>
          </a:p>
          <a:p>
            <a:pPr marL="17780">
              <a:lnSpc>
                <a:spcPct val="100000"/>
              </a:lnSpc>
              <a:spcBef>
                <a:spcPts val="100"/>
              </a:spcBef>
            </a:pPr>
            <a:endParaRPr lang="en-US" sz="2200" spc="-185" dirty="0">
              <a:solidFill>
                <a:srgbClr val="3E3E3E"/>
              </a:solidFill>
              <a:latin typeface="Arial Black"/>
              <a:cs typeface="Arial Black"/>
            </a:endParaRPr>
          </a:p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z="2200" spc="-185" dirty="0" smtClean="0">
                <a:solidFill>
                  <a:srgbClr val="3E3E3E"/>
                </a:solidFill>
                <a:latin typeface="Arial Black"/>
                <a:cs typeface="Arial Black"/>
              </a:rPr>
              <a:t>Steps</a:t>
            </a:r>
            <a:r>
              <a:rPr sz="2200" spc="-145" dirty="0" smtClean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70" dirty="0">
                <a:solidFill>
                  <a:srgbClr val="3E3E3E"/>
                </a:solidFill>
                <a:latin typeface="Arial Black"/>
                <a:cs typeface="Arial Black"/>
              </a:rPr>
              <a:t>to</a:t>
            </a:r>
            <a:r>
              <a:rPr sz="2200" spc="-14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55" dirty="0">
                <a:solidFill>
                  <a:srgbClr val="3E3E3E"/>
                </a:solidFill>
                <a:latin typeface="Arial Black"/>
                <a:cs typeface="Arial Black"/>
              </a:rPr>
              <a:t>set</a:t>
            </a:r>
            <a:r>
              <a:rPr sz="2200" spc="-14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55" dirty="0">
                <a:solidFill>
                  <a:srgbClr val="3E3E3E"/>
                </a:solidFill>
                <a:latin typeface="Arial Black"/>
                <a:cs typeface="Arial Black"/>
              </a:rPr>
              <a:t>up</a:t>
            </a:r>
            <a:r>
              <a:rPr sz="2200" spc="-14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10" dirty="0">
                <a:solidFill>
                  <a:srgbClr val="3E3E3E"/>
                </a:solidFill>
                <a:latin typeface="Arial Black"/>
                <a:cs typeface="Arial Black"/>
              </a:rPr>
              <a:t>development</a:t>
            </a:r>
            <a:r>
              <a:rPr sz="2200" spc="-14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85" dirty="0">
                <a:solidFill>
                  <a:srgbClr val="3E3E3E"/>
                </a:solidFill>
                <a:latin typeface="Arial Black"/>
                <a:cs typeface="Arial Black"/>
              </a:rPr>
              <a:t>prerequisites:</a:t>
            </a:r>
            <a:endParaRPr sz="22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325"/>
              </a:spcBef>
            </a:pPr>
            <a:endParaRPr sz="2200" dirty="0">
              <a:latin typeface="Arial Black"/>
              <a:cs typeface="Arial Black"/>
            </a:endParaRPr>
          </a:p>
          <a:p>
            <a:pPr marL="474980" indent="-4622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74980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Installing</a:t>
            </a:r>
            <a:r>
              <a:rPr sz="2200" spc="204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20" dirty="0">
                <a:solidFill>
                  <a:srgbClr val="3E3E3E"/>
                </a:solidFill>
                <a:latin typeface="Arial MT"/>
                <a:cs typeface="Arial MT"/>
              </a:rPr>
              <a:t>JDK</a:t>
            </a:r>
            <a:r>
              <a:rPr sz="2200" spc="204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3E3E3E"/>
                </a:solidFill>
                <a:latin typeface="Arial MT"/>
                <a:cs typeface="Arial MT"/>
              </a:rPr>
              <a:t>8</a:t>
            </a:r>
            <a:endParaRPr sz="2200" dirty="0">
              <a:latin typeface="Arial MT"/>
              <a:cs typeface="Arial MT"/>
            </a:endParaRPr>
          </a:p>
          <a:p>
            <a:pPr marL="474980" indent="-462280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474980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Installing</a:t>
            </a:r>
            <a:r>
              <a:rPr sz="2200" spc="17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Eclipse</a:t>
            </a:r>
            <a:r>
              <a:rPr sz="2200" spc="17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IDE</a:t>
            </a:r>
            <a:endParaRPr sz="2200" dirty="0">
              <a:latin typeface="Arial MT"/>
              <a:cs typeface="Arial MT"/>
            </a:endParaRPr>
          </a:p>
          <a:p>
            <a:pPr marL="474980" indent="-462280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474980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Installing</a:t>
            </a:r>
            <a:r>
              <a:rPr sz="2200" spc="4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Gradle</a:t>
            </a:r>
            <a:endParaRPr sz="2200" dirty="0">
              <a:latin typeface="Arial MT"/>
              <a:cs typeface="Arial MT"/>
            </a:endParaRPr>
          </a:p>
          <a:p>
            <a:pPr marL="474980" indent="-462280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474980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Linking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Gradle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 MT"/>
                <a:cs typeface="Arial MT"/>
              </a:rPr>
              <a:t>with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Eclipse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IDE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5114"/>
            <a:ext cx="14020800" cy="1767417"/>
          </a:xfrm>
          <a:prstGeom prst="rect">
            <a:avLst/>
          </a:prstGeom>
        </p:spPr>
        <p:txBody>
          <a:bodyPr vert="horz" wrap="square" lIns="0" tIns="169147" rIns="0" bIns="0" rtlCol="0">
            <a:spAutoFit/>
          </a:bodyPr>
          <a:lstStyle/>
          <a:p>
            <a:pPr marL="507492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Chaincode</a:t>
            </a:r>
            <a:r>
              <a:rPr spc="-160" dirty="0"/>
              <a:t> </a:t>
            </a:r>
            <a:r>
              <a:rPr spc="-105" dirty="0"/>
              <a:t>Development</a:t>
            </a:r>
          </a:p>
        </p:txBody>
      </p:sp>
      <p:sp>
        <p:nvSpPr>
          <p:cNvPr id="4" name="object 4"/>
          <p:cNvSpPr/>
          <p:nvPr/>
        </p:nvSpPr>
        <p:spPr>
          <a:xfrm>
            <a:off x="3366025" y="1653501"/>
            <a:ext cx="10367010" cy="983615"/>
          </a:xfrm>
          <a:custGeom>
            <a:avLst/>
            <a:gdLst/>
            <a:ahLst/>
            <a:cxnLst/>
            <a:rect l="l" t="t" r="r" b="b"/>
            <a:pathLst>
              <a:path w="10367010" h="983614">
                <a:moveTo>
                  <a:pt x="0" y="162968"/>
                </a:moveTo>
                <a:lnTo>
                  <a:pt x="5821" y="119645"/>
                </a:lnTo>
                <a:lnTo>
                  <a:pt x="22249" y="80715"/>
                </a:lnTo>
                <a:lnTo>
                  <a:pt x="47732" y="47732"/>
                </a:lnTo>
                <a:lnTo>
                  <a:pt x="80714" y="22249"/>
                </a:lnTo>
                <a:lnTo>
                  <a:pt x="119644" y="5821"/>
                </a:lnTo>
                <a:lnTo>
                  <a:pt x="162968" y="0"/>
                </a:lnTo>
                <a:lnTo>
                  <a:pt x="10203831" y="0"/>
                </a:lnTo>
                <a:lnTo>
                  <a:pt x="10266196" y="12405"/>
                </a:lnTo>
                <a:lnTo>
                  <a:pt x="10319067" y="47732"/>
                </a:lnTo>
                <a:lnTo>
                  <a:pt x="10354394" y="100603"/>
                </a:lnTo>
                <a:lnTo>
                  <a:pt x="10366799" y="162968"/>
                </a:lnTo>
                <a:lnTo>
                  <a:pt x="10366799" y="820131"/>
                </a:lnTo>
                <a:lnTo>
                  <a:pt x="10360978" y="863454"/>
                </a:lnTo>
                <a:lnTo>
                  <a:pt x="10344549" y="902384"/>
                </a:lnTo>
                <a:lnTo>
                  <a:pt x="10319067" y="935367"/>
                </a:lnTo>
                <a:lnTo>
                  <a:pt x="10286084" y="960850"/>
                </a:lnTo>
                <a:lnTo>
                  <a:pt x="10247154" y="977278"/>
                </a:lnTo>
                <a:lnTo>
                  <a:pt x="10203831" y="983099"/>
                </a:lnTo>
                <a:lnTo>
                  <a:pt x="162968" y="983099"/>
                </a:lnTo>
                <a:lnTo>
                  <a:pt x="119644" y="977278"/>
                </a:lnTo>
                <a:lnTo>
                  <a:pt x="80714" y="960850"/>
                </a:lnTo>
                <a:lnTo>
                  <a:pt x="47732" y="935367"/>
                </a:lnTo>
                <a:lnTo>
                  <a:pt x="22249" y="902384"/>
                </a:lnTo>
                <a:lnTo>
                  <a:pt x="5821" y="863454"/>
                </a:lnTo>
                <a:lnTo>
                  <a:pt x="0" y="820131"/>
                </a:lnTo>
                <a:lnTo>
                  <a:pt x="0" y="162968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98362" y="1953535"/>
            <a:ext cx="90671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can</a:t>
            </a:r>
            <a:r>
              <a:rPr sz="22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be</a:t>
            </a:r>
            <a:r>
              <a:rPr sz="22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developed</a:t>
            </a:r>
            <a:r>
              <a:rPr sz="22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using</a:t>
            </a:r>
            <a:r>
              <a:rPr sz="22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different</a:t>
            </a:r>
            <a:r>
              <a:rPr sz="22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programming</a:t>
            </a:r>
            <a:r>
              <a:rPr sz="22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languages.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35474" y="1856487"/>
            <a:ext cx="1196975" cy="577215"/>
            <a:chOff x="2635474" y="1856487"/>
            <a:chExt cx="1196975" cy="577215"/>
          </a:xfrm>
        </p:grpSpPr>
        <p:sp>
          <p:nvSpPr>
            <p:cNvPr id="7" name="object 7"/>
            <p:cNvSpPr/>
            <p:nvPr/>
          </p:nvSpPr>
          <p:spPr>
            <a:xfrm>
              <a:off x="2640236" y="1861249"/>
              <a:ext cx="1187450" cy="567690"/>
            </a:xfrm>
            <a:custGeom>
              <a:avLst/>
              <a:gdLst/>
              <a:ahLst/>
              <a:cxnLst/>
              <a:rect l="l" t="t" r="r" b="b"/>
              <a:pathLst>
                <a:path w="1187450" h="567689">
                  <a:moveTo>
                    <a:pt x="1063225" y="567599"/>
                  </a:moveTo>
                  <a:lnTo>
                    <a:pt x="124173" y="567599"/>
                  </a:lnTo>
                  <a:lnTo>
                    <a:pt x="75839" y="557841"/>
                  </a:lnTo>
                  <a:lnTo>
                    <a:pt x="36369" y="531230"/>
                  </a:lnTo>
                  <a:lnTo>
                    <a:pt x="9758" y="491760"/>
                  </a:lnTo>
                  <a:lnTo>
                    <a:pt x="0" y="443426"/>
                  </a:lnTo>
                  <a:lnTo>
                    <a:pt x="0" y="124173"/>
                  </a:lnTo>
                  <a:lnTo>
                    <a:pt x="9758" y="75839"/>
                  </a:lnTo>
                  <a:lnTo>
                    <a:pt x="36369" y="36369"/>
                  </a:lnTo>
                  <a:lnTo>
                    <a:pt x="75839" y="9758"/>
                  </a:lnTo>
                  <a:lnTo>
                    <a:pt x="124173" y="0"/>
                  </a:lnTo>
                  <a:lnTo>
                    <a:pt x="1063225" y="0"/>
                  </a:lnTo>
                  <a:lnTo>
                    <a:pt x="1110745" y="9452"/>
                  </a:lnTo>
                  <a:lnTo>
                    <a:pt x="1151030" y="36369"/>
                  </a:lnTo>
                  <a:lnTo>
                    <a:pt x="1177947" y="76654"/>
                  </a:lnTo>
                  <a:lnTo>
                    <a:pt x="1187399" y="124173"/>
                  </a:lnTo>
                  <a:lnTo>
                    <a:pt x="1187399" y="443426"/>
                  </a:lnTo>
                  <a:lnTo>
                    <a:pt x="1177641" y="491760"/>
                  </a:lnTo>
                  <a:lnTo>
                    <a:pt x="1151030" y="531230"/>
                  </a:lnTo>
                  <a:lnTo>
                    <a:pt x="1111560" y="557841"/>
                  </a:lnTo>
                  <a:lnTo>
                    <a:pt x="1063225" y="567599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40236" y="1861249"/>
              <a:ext cx="1187450" cy="567690"/>
            </a:xfrm>
            <a:custGeom>
              <a:avLst/>
              <a:gdLst/>
              <a:ahLst/>
              <a:cxnLst/>
              <a:rect l="l" t="t" r="r" b="b"/>
              <a:pathLst>
                <a:path w="1187450" h="567689">
                  <a:moveTo>
                    <a:pt x="0" y="124173"/>
                  </a:moveTo>
                  <a:lnTo>
                    <a:pt x="9758" y="75839"/>
                  </a:lnTo>
                  <a:lnTo>
                    <a:pt x="36369" y="36369"/>
                  </a:lnTo>
                  <a:lnTo>
                    <a:pt x="75839" y="9758"/>
                  </a:lnTo>
                  <a:lnTo>
                    <a:pt x="124173" y="0"/>
                  </a:lnTo>
                  <a:lnTo>
                    <a:pt x="1063225" y="0"/>
                  </a:lnTo>
                  <a:lnTo>
                    <a:pt x="1110745" y="9452"/>
                  </a:lnTo>
                  <a:lnTo>
                    <a:pt x="1151030" y="36369"/>
                  </a:lnTo>
                  <a:lnTo>
                    <a:pt x="1177947" y="76654"/>
                  </a:lnTo>
                  <a:lnTo>
                    <a:pt x="1187399" y="124173"/>
                  </a:lnTo>
                  <a:lnTo>
                    <a:pt x="1187399" y="443426"/>
                  </a:lnTo>
                  <a:lnTo>
                    <a:pt x="1177641" y="491760"/>
                  </a:lnTo>
                  <a:lnTo>
                    <a:pt x="1151030" y="531230"/>
                  </a:lnTo>
                  <a:lnTo>
                    <a:pt x="1111560" y="557841"/>
                  </a:lnTo>
                  <a:lnTo>
                    <a:pt x="1063225" y="567599"/>
                  </a:lnTo>
                  <a:lnTo>
                    <a:pt x="124173" y="567599"/>
                  </a:lnTo>
                  <a:lnTo>
                    <a:pt x="75839" y="557841"/>
                  </a:lnTo>
                  <a:lnTo>
                    <a:pt x="36369" y="531230"/>
                  </a:lnTo>
                  <a:lnTo>
                    <a:pt x="9758" y="491760"/>
                  </a:lnTo>
                  <a:lnTo>
                    <a:pt x="0" y="443426"/>
                  </a:lnTo>
                  <a:lnTo>
                    <a:pt x="0" y="124173"/>
                  </a:lnTo>
                  <a:close/>
                </a:path>
              </a:pathLst>
            </a:custGeom>
            <a:ln w="952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49631" y="1953534"/>
            <a:ext cx="9112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Step</a:t>
            </a:r>
            <a:r>
              <a:rPr sz="2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Arial MT"/>
                <a:cs typeface="Arial MT"/>
              </a:rPr>
              <a:t>1: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03600" y="3169062"/>
            <a:ext cx="4147185" cy="4700270"/>
            <a:chOff x="5703600" y="3169062"/>
            <a:chExt cx="4147185" cy="4700270"/>
          </a:xfrm>
        </p:grpSpPr>
        <p:sp>
          <p:nvSpPr>
            <p:cNvPr id="11" name="object 11"/>
            <p:cNvSpPr/>
            <p:nvPr/>
          </p:nvSpPr>
          <p:spPr>
            <a:xfrm>
              <a:off x="5717888" y="5997675"/>
              <a:ext cx="2161540" cy="1857375"/>
            </a:xfrm>
            <a:custGeom>
              <a:avLst/>
              <a:gdLst/>
              <a:ahLst/>
              <a:cxnLst/>
              <a:rect l="l" t="t" r="r" b="b"/>
              <a:pathLst>
                <a:path w="2161540" h="1857375">
                  <a:moveTo>
                    <a:pt x="0" y="928649"/>
                  </a:moveTo>
                  <a:lnTo>
                    <a:pt x="464324" y="0"/>
                  </a:lnTo>
                  <a:lnTo>
                    <a:pt x="1696874" y="0"/>
                  </a:lnTo>
                  <a:lnTo>
                    <a:pt x="2161199" y="928649"/>
                  </a:lnTo>
                  <a:lnTo>
                    <a:pt x="1696874" y="1857298"/>
                  </a:lnTo>
                  <a:lnTo>
                    <a:pt x="464324" y="1857298"/>
                  </a:lnTo>
                  <a:lnTo>
                    <a:pt x="0" y="928649"/>
                  </a:lnTo>
                  <a:close/>
                </a:path>
              </a:pathLst>
            </a:custGeom>
            <a:ln w="2857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7162" y="6175000"/>
              <a:ext cx="1502649" cy="150264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674738" y="4562750"/>
              <a:ext cx="2161540" cy="1857375"/>
            </a:xfrm>
            <a:custGeom>
              <a:avLst/>
              <a:gdLst/>
              <a:ahLst/>
              <a:cxnLst/>
              <a:rect l="l" t="t" r="r" b="b"/>
              <a:pathLst>
                <a:path w="2161540" h="1857375">
                  <a:moveTo>
                    <a:pt x="0" y="928649"/>
                  </a:moveTo>
                  <a:lnTo>
                    <a:pt x="464324" y="0"/>
                  </a:lnTo>
                  <a:lnTo>
                    <a:pt x="1696874" y="0"/>
                  </a:lnTo>
                  <a:lnTo>
                    <a:pt x="2161199" y="928649"/>
                  </a:lnTo>
                  <a:lnTo>
                    <a:pt x="1696874" y="1857298"/>
                  </a:lnTo>
                  <a:lnTo>
                    <a:pt x="464324" y="1857298"/>
                  </a:lnTo>
                  <a:lnTo>
                    <a:pt x="0" y="928649"/>
                  </a:lnTo>
                  <a:close/>
                </a:path>
              </a:pathLst>
            </a:custGeom>
            <a:ln w="2857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6288" y="4702350"/>
              <a:ext cx="1578099" cy="15780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717887" y="3183350"/>
              <a:ext cx="2161540" cy="1857375"/>
            </a:xfrm>
            <a:custGeom>
              <a:avLst/>
              <a:gdLst/>
              <a:ahLst/>
              <a:cxnLst/>
              <a:rect l="l" t="t" r="r" b="b"/>
              <a:pathLst>
                <a:path w="2161540" h="1857375">
                  <a:moveTo>
                    <a:pt x="0" y="928649"/>
                  </a:moveTo>
                  <a:lnTo>
                    <a:pt x="464324" y="0"/>
                  </a:lnTo>
                  <a:lnTo>
                    <a:pt x="1696875" y="0"/>
                  </a:lnTo>
                  <a:lnTo>
                    <a:pt x="2161200" y="928649"/>
                  </a:lnTo>
                  <a:lnTo>
                    <a:pt x="1696875" y="1857299"/>
                  </a:lnTo>
                  <a:lnTo>
                    <a:pt x="464324" y="1857299"/>
                  </a:lnTo>
                  <a:lnTo>
                    <a:pt x="0" y="928649"/>
                  </a:lnTo>
                  <a:close/>
                </a:path>
              </a:pathLst>
            </a:custGeom>
            <a:ln w="2857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9638" y="3402752"/>
              <a:ext cx="1337700" cy="141849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167013" y="3859974"/>
            <a:ext cx="9467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434343"/>
                </a:solidFill>
                <a:latin typeface="Arial MT"/>
                <a:cs typeface="Arial MT"/>
              </a:rPr>
              <a:t>Golang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16263" y="5291649"/>
            <a:ext cx="5511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solidFill>
                  <a:srgbClr val="434343"/>
                </a:solidFill>
                <a:latin typeface="Arial MT"/>
                <a:cs typeface="Arial MT"/>
              </a:rPr>
              <a:t>Java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32563" y="6723323"/>
            <a:ext cx="9372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434343"/>
                </a:solidFill>
                <a:latin typeface="Arial MT"/>
                <a:cs typeface="Arial MT"/>
              </a:rPr>
              <a:t>Nodejs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0"/>
            <a:ext cx="15621000" cy="996758"/>
          </a:xfrm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507492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Chaincode</a:t>
            </a:r>
            <a:r>
              <a:rPr spc="-160" dirty="0"/>
              <a:t> </a:t>
            </a:r>
            <a:r>
              <a:rPr spc="-105" dirty="0"/>
              <a:t>Development</a:t>
            </a:r>
          </a:p>
        </p:txBody>
      </p:sp>
      <p:sp>
        <p:nvSpPr>
          <p:cNvPr id="4" name="object 4"/>
          <p:cNvSpPr/>
          <p:nvPr/>
        </p:nvSpPr>
        <p:spPr>
          <a:xfrm>
            <a:off x="2898100" y="1208249"/>
            <a:ext cx="10460355" cy="6849745"/>
          </a:xfrm>
          <a:custGeom>
            <a:avLst/>
            <a:gdLst/>
            <a:ahLst/>
            <a:cxnLst/>
            <a:rect l="l" t="t" r="r" b="b"/>
            <a:pathLst>
              <a:path w="10460355" h="6849745">
                <a:moveTo>
                  <a:pt x="0" y="590888"/>
                </a:moveTo>
                <a:lnTo>
                  <a:pt x="1958" y="542426"/>
                </a:lnTo>
                <a:lnTo>
                  <a:pt x="7733" y="495043"/>
                </a:lnTo>
                <a:lnTo>
                  <a:pt x="17172" y="448891"/>
                </a:lnTo>
                <a:lnTo>
                  <a:pt x="30123" y="404122"/>
                </a:lnTo>
                <a:lnTo>
                  <a:pt x="46434" y="360888"/>
                </a:lnTo>
                <a:lnTo>
                  <a:pt x="65953" y="319341"/>
                </a:lnTo>
                <a:lnTo>
                  <a:pt x="88528" y="279633"/>
                </a:lnTo>
                <a:lnTo>
                  <a:pt x="114007" y="241917"/>
                </a:lnTo>
                <a:lnTo>
                  <a:pt x="142237" y="206344"/>
                </a:lnTo>
                <a:lnTo>
                  <a:pt x="173067" y="173067"/>
                </a:lnTo>
                <a:lnTo>
                  <a:pt x="206344" y="142237"/>
                </a:lnTo>
                <a:lnTo>
                  <a:pt x="241917" y="114007"/>
                </a:lnTo>
                <a:lnTo>
                  <a:pt x="279633" y="88528"/>
                </a:lnTo>
                <a:lnTo>
                  <a:pt x="319341" y="65953"/>
                </a:lnTo>
                <a:lnTo>
                  <a:pt x="360888" y="46434"/>
                </a:lnTo>
                <a:lnTo>
                  <a:pt x="404122" y="30123"/>
                </a:lnTo>
                <a:lnTo>
                  <a:pt x="448891" y="17172"/>
                </a:lnTo>
                <a:lnTo>
                  <a:pt x="495043" y="7733"/>
                </a:lnTo>
                <a:lnTo>
                  <a:pt x="542426" y="1958"/>
                </a:lnTo>
                <a:lnTo>
                  <a:pt x="590888" y="0"/>
                </a:lnTo>
                <a:lnTo>
                  <a:pt x="9868910" y="0"/>
                </a:lnTo>
                <a:lnTo>
                  <a:pt x="9920865" y="2286"/>
                </a:lnTo>
                <a:lnTo>
                  <a:pt x="9972072" y="9072"/>
                </a:lnTo>
                <a:lnTo>
                  <a:pt x="10022260" y="20244"/>
                </a:lnTo>
                <a:lnTo>
                  <a:pt x="10071155" y="35689"/>
                </a:lnTo>
                <a:lnTo>
                  <a:pt x="10118487" y="55294"/>
                </a:lnTo>
                <a:lnTo>
                  <a:pt x="10163983" y="78947"/>
                </a:lnTo>
                <a:lnTo>
                  <a:pt x="10207370" y="106536"/>
                </a:lnTo>
                <a:lnTo>
                  <a:pt x="10248377" y="137946"/>
                </a:lnTo>
                <a:lnTo>
                  <a:pt x="10286732" y="173067"/>
                </a:lnTo>
                <a:lnTo>
                  <a:pt x="10321852" y="211422"/>
                </a:lnTo>
                <a:lnTo>
                  <a:pt x="10353263" y="252429"/>
                </a:lnTo>
                <a:lnTo>
                  <a:pt x="10380851" y="295816"/>
                </a:lnTo>
                <a:lnTo>
                  <a:pt x="10404505" y="341312"/>
                </a:lnTo>
                <a:lnTo>
                  <a:pt x="10424110" y="388643"/>
                </a:lnTo>
                <a:lnTo>
                  <a:pt x="10439555" y="437539"/>
                </a:lnTo>
                <a:lnTo>
                  <a:pt x="10450727" y="487727"/>
                </a:lnTo>
                <a:lnTo>
                  <a:pt x="10457513" y="538934"/>
                </a:lnTo>
                <a:lnTo>
                  <a:pt x="10459799" y="590888"/>
                </a:lnTo>
                <a:lnTo>
                  <a:pt x="10459799" y="6258410"/>
                </a:lnTo>
                <a:lnTo>
                  <a:pt x="10457841" y="6306873"/>
                </a:lnTo>
                <a:lnTo>
                  <a:pt x="10452066" y="6354256"/>
                </a:lnTo>
                <a:lnTo>
                  <a:pt x="10442627" y="6400408"/>
                </a:lnTo>
                <a:lnTo>
                  <a:pt x="10429676" y="6445177"/>
                </a:lnTo>
                <a:lnTo>
                  <a:pt x="10413364" y="6488411"/>
                </a:lnTo>
                <a:lnTo>
                  <a:pt x="10393846" y="6529958"/>
                </a:lnTo>
                <a:lnTo>
                  <a:pt x="10371271" y="6569666"/>
                </a:lnTo>
                <a:lnTo>
                  <a:pt x="10345792" y="6607382"/>
                </a:lnTo>
                <a:lnTo>
                  <a:pt x="10317562" y="6642955"/>
                </a:lnTo>
                <a:lnTo>
                  <a:pt x="10286732" y="6676232"/>
                </a:lnTo>
                <a:lnTo>
                  <a:pt x="10253455" y="6707062"/>
                </a:lnTo>
                <a:lnTo>
                  <a:pt x="10217882" y="6735292"/>
                </a:lnTo>
                <a:lnTo>
                  <a:pt x="10180166" y="6760771"/>
                </a:lnTo>
                <a:lnTo>
                  <a:pt x="10140458" y="6783346"/>
                </a:lnTo>
                <a:lnTo>
                  <a:pt x="10098911" y="6802864"/>
                </a:lnTo>
                <a:lnTo>
                  <a:pt x="10055677" y="6819176"/>
                </a:lnTo>
                <a:lnTo>
                  <a:pt x="10010908" y="6832127"/>
                </a:lnTo>
                <a:lnTo>
                  <a:pt x="9964756" y="6841566"/>
                </a:lnTo>
                <a:lnTo>
                  <a:pt x="9917373" y="6847341"/>
                </a:lnTo>
                <a:lnTo>
                  <a:pt x="9868910" y="6849299"/>
                </a:lnTo>
                <a:lnTo>
                  <a:pt x="590888" y="6849299"/>
                </a:lnTo>
                <a:lnTo>
                  <a:pt x="542426" y="6847341"/>
                </a:lnTo>
                <a:lnTo>
                  <a:pt x="495043" y="6841566"/>
                </a:lnTo>
                <a:lnTo>
                  <a:pt x="448891" y="6832127"/>
                </a:lnTo>
                <a:lnTo>
                  <a:pt x="404122" y="6819176"/>
                </a:lnTo>
                <a:lnTo>
                  <a:pt x="360888" y="6802864"/>
                </a:lnTo>
                <a:lnTo>
                  <a:pt x="319341" y="6783346"/>
                </a:lnTo>
                <a:lnTo>
                  <a:pt x="279633" y="6760771"/>
                </a:lnTo>
                <a:lnTo>
                  <a:pt x="241917" y="6735292"/>
                </a:lnTo>
                <a:lnTo>
                  <a:pt x="206344" y="6707062"/>
                </a:lnTo>
                <a:lnTo>
                  <a:pt x="173067" y="6676232"/>
                </a:lnTo>
                <a:lnTo>
                  <a:pt x="142237" y="6642955"/>
                </a:lnTo>
                <a:lnTo>
                  <a:pt x="114007" y="6607382"/>
                </a:lnTo>
                <a:lnTo>
                  <a:pt x="88528" y="6569666"/>
                </a:lnTo>
                <a:lnTo>
                  <a:pt x="65953" y="6529958"/>
                </a:lnTo>
                <a:lnTo>
                  <a:pt x="46434" y="6488411"/>
                </a:lnTo>
                <a:lnTo>
                  <a:pt x="30123" y="6445177"/>
                </a:lnTo>
                <a:lnTo>
                  <a:pt x="17172" y="6400408"/>
                </a:lnTo>
                <a:lnTo>
                  <a:pt x="7733" y="6354256"/>
                </a:lnTo>
                <a:lnTo>
                  <a:pt x="1958" y="6306873"/>
                </a:lnTo>
                <a:lnTo>
                  <a:pt x="0" y="6258410"/>
                </a:lnTo>
                <a:lnTo>
                  <a:pt x="0" y="590888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33678" y="1265872"/>
            <a:ext cx="5168900" cy="617664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495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development</a:t>
            </a:r>
            <a:r>
              <a:rPr sz="2200" spc="1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involves</a:t>
            </a:r>
            <a:r>
              <a:rPr sz="2200" spc="1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steps:</a:t>
            </a:r>
            <a:endParaRPr sz="2200">
              <a:latin typeface="Arial MT"/>
              <a:cs typeface="Arial MT"/>
            </a:endParaRPr>
          </a:p>
          <a:p>
            <a:pPr marL="480059" indent="-467359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480059" algn="l"/>
              </a:tabLst>
            </a:pPr>
            <a:r>
              <a:rPr sz="2200" spc="-145" dirty="0">
                <a:solidFill>
                  <a:srgbClr val="3E3E3E"/>
                </a:solidFill>
                <a:latin typeface="Arial Black"/>
                <a:cs typeface="Arial Black"/>
              </a:rPr>
              <a:t>Create</a:t>
            </a:r>
            <a:r>
              <a:rPr sz="2200" spc="-130" dirty="0">
                <a:solidFill>
                  <a:srgbClr val="3E3E3E"/>
                </a:solidFill>
                <a:latin typeface="Arial Black"/>
                <a:cs typeface="Arial Black"/>
              </a:rPr>
              <a:t> Gradle </a:t>
            </a:r>
            <a:r>
              <a:rPr sz="2200" spc="-10" dirty="0">
                <a:solidFill>
                  <a:srgbClr val="3E3E3E"/>
                </a:solidFill>
                <a:latin typeface="Arial Black"/>
                <a:cs typeface="Arial Black"/>
              </a:rPr>
              <a:t>Project</a:t>
            </a:r>
            <a:endParaRPr sz="2200">
              <a:latin typeface="Arial Black"/>
              <a:cs typeface="Arial Black"/>
            </a:endParaRPr>
          </a:p>
          <a:p>
            <a:pPr marL="937260" lvl="1" indent="-397510">
              <a:lnSpc>
                <a:spcPct val="100000"/>
              </a:lnSpc>
              <a:spcBef>
                <a:spcPts val="1395"/>
              </a:spcBef>
              <a:buFont typeface="Microsoft Sans Serif"/>
              <a:buChar char="●"/>
              <a:tabLst>
                <a:tab pos="937260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Create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new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project</a:t>
            </a:r>
            <a:endParaRPr sz="2200">
              <a:latin typeface="Arial MT"/>
              <a:cs typeface="Arial MT"/>
            </a:endParaRPr>
          </a:p>
          <a:p>
            <a:pPr marL="937260" lvl="1" indent="-397510">
              <a:lnSpc>
                <a:spcPct val="100000"/>
              </a:lnSpc>
              <a:spcBef>
                <a:spcPts val="1395"/>
              </a:spcBef>
              <a:buFont typeface="Microsoft Sans Serif"/>
              <a:buChar char="●"/>
              <a:tabLst>
                <a:tab pos="937260" algn="l"/>
              </a:tabLst>
            </a:pPr>
            <a:r>
              <a:rPr sz="2200" spc="120" dirty="0">
                <a:solidFill>
                  <a:srgbClr val="3E3E3E"/>
                </a:solidFill>
                <a:latin typeface="Arial MT"/>
                <a:cs typeface="Arial MT"/>
              </a:rPr>
              <a:t>Import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dependencies</a:t>
            </a:r>
            <a:endParaRPr sz="2200">
              <a:latin typeface="Arial MT"/>
              <a:cs typeface="Arial MT"/>
            </a:endParaRPr>
          </a:p>
          <a:p>
            <a:pPr marL="480059" indent="-467359">
              <a:lnSpc>
                <a:spcPct val="100000"/>
              </a:lnSpc>
              <a:spcBef>
                <a:spcPts val="1400"/>
              </a:spcBef>
              <a:buAutoNum type="arabicPeriod"/>
              <a:tabLst>
                <a:tab pos="480059" algn="l"/>
              </a:tabLst>
            </a:pPr>
            <a:r>
              <a:rPr sz="2200" spc="-145" dirty="0">
                <a:solidFill>
                  <a:srgbClr val="3E3E3E"/>
                </a:solidFill>
                <a:latin typeface="Arial Black"/>
                <a:cs typeface="Arial Black"/>
              </a:rPr>
              <a:t>Create </a:t>
            </a:r>
            <a:r>
              <a:rPr sz="2200" spc="-165" dirty="0">
                <a:solidFill>
                  <a:srgbClr val="3E3E3E"/>
                </a:solidFill>
                <a:latin typeface="Arial Black"/>
                <a:cs typeface="Arial Black"/>
              </a:rPr>
              <a:t>Car</a:t>
            </a:r>
            <a:r>
              <a:rPr sz="2200" spc="-13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85" dirty="0">
                <a:solidFill>
                  <a:srgbClr val="3E3E3E"/>
                </a:solidFill>
                <a:latin typeface="Arial Black"/>
                <a:cs typeface="Arial Black"/>
              </a:rPr>
              <a:t>Asset</a:t>
            </a:r>
            <a:r>
              <a:rPr sz="2200" spc="-14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Black"/>
                <a:cs typeface="Arial Black"/>
              </a:rPr>
              <a:t>Object</a:t>
            </a:r>
            <a:endParaRPr sz="2200">
              <a:latin typeface="Arial Black"/>
              <a:cs typeface="Arial Black"/>
            </a:endParaRPr>
          </a:p>
          <a:p>
            <a:pPr marL="937260" lvl="1" indent="-397510">
              <a:lnSpc>
                <a:spcPct val="100000"/>
              </a:lnSpc>
              <a:spcBef>
                <a:spcPts val="1395"/>
              </a:spcBef>
              <a:buFont typeface="Microsoft Sans Serif"/>
              <a:buChar char="●"/>
              <a:tabLst>
                <a:tab pos="937260" algn="l"/>
              </a:tabLst>
            </a:pPr>
            <a:r>
              <a:rPr sz="2200" spc="120" dirty="0">
                <a:solidFill>
                  <a:srgbClr val="3E3E3E"/>
                </a:solidFill>
                <a:latin typeface="Arial MT"/>
                <a:cs typeface="Arial MT"/>
              </a:rPr>
              <a:t>Import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required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packages</a:t>
            </a:r>
            <a:endParaRPr sz="2200">
              <a:latin typeface="Arial MT"/>
              <a:cs typeface="Arial MT"/>
            </a:endParaRPr>
          </a:p>
          <a:p>
            <a:pPr marL="937260" lvl="1" indent="-397510">
              <a:lnSpc>
                <a:spcPct val="100000"/>
              </a:lnSpc>
              <a:spcBef>
                <a:spcPts val="1395"/>
              </a:spcBef>
              <a:buFont typeface="Microsoft Sans Serif"/>
              <a:buChar char="●"/>
              <a:tabLst>
                <a:tab pos="937260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Create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required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variables</a:t>
            </a:r>
            <a:endParaRPr sz="2200">
              <a:latin typeface="Arial MT"/>
              <a:cs typeface="Arial MT"/>
            </a:endParaRPr>
          </a:p>
          <a:p>
            <a:pPr marL="937260" lvl="1" indent="-397510">
              <a:lnSpc>
                <a:spcPct val="100000"/>
              </a:lnSpc>
              <a:spcBef>
                <a:spcPts val="1395"/>
              </a:spcBef>
              <a:buFont typeface="Microsoft Sans Serif"/>
              <a:buChar char="●"/>
              <a:tabLst>
                <a:tab pos="937260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Create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 constructor</a:t>
            </a:r>
            <a:endParaRPr sz="2200">
              <a:latin typeface="Arial MT"/>
              <a:cs typeface="Arial MT"/>
            </a:endParaRPr>
          </a:p>
          <a:p>
            <a:pPr marL="480059" indent="-467359">
              <a:lnSpc>
                <a:spcPct val="100000"/>
              </a:lnSpc>
              <a:spcBef>
                <a:spcPts val="1400"/>
              </a:spcBef>
              <a:buAutoNum type="arabicPeriod"/>
              <a:tabLst>
                <a:tab pos="480059" algn="l"/>
              </a:tabLst>
            </a:pPr>
            <a:r>
              <a:rPr sz="2200" spc="-145" dirty="0">
                <a:solidFill>
                  <a:srgbClr val="3E3E3E"/>
                </a:solidFill>
                <a:latin typeface="Arial Black"/>
                <a:cs typeface="Arial Black"/>
              </a:rPr>
              <a:t>Create</a:t>
            </a:r>
            <a:r>
              <a:rPr sz="2200" spc="-14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65" dirty="0">
                <a:solidFill>
                  <a:srgbClr val="3E3E3E"/>
                </a:solidFill>
                <a:latin typeface="Arial Black"/>
                <a:cs typeface="Arial Black"/>
              </a:rPr>
              <a:t>Car</a:t>
            </a:r>
            <a:r>
              <a:rPr sz="2200" spc="-13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Black"/>
                <a:cs typeface="Arial Black"/>
              </a:rPr>
              <a:t>Contract</a:t>
            </a:r>
            <a:endParaRPr sz="2200">
              <a:latin typeface="Arial Black"/>
              <a:cs typeface="Arial Black"/>
            </a:endParaRPr>
          </a:p>
          <a:p>
            <a:pPr marL="937260" lvl="1" indent="-397510">
              <a:lnSpc>
                <a:spcPct val="100000"/>
              </a:lnSpc>
              <a:spcBef>
                <a:spcPts val="1395"/>
              </a:spcBef>
              <a:buFont typeface="Microsoft Sans Serif"/>
              <a:buChar char="●"/>
              <a:tabLst>
                <a:tab pos="937260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Create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Contract</a:t>
            </a:r>
            <a:endParaRPr sz="2200">
              <a:latin typeface="Arial MT"/>
              <a:cs typeface="Arial MT"/>
            </a:endParaRPr>
          </a:p>
          <a:p>
            <a:pPr marL="937260" lvl="1" indent="-397510">
              <a:lnSpc>
                <a:spcPct val="100000"/>
              </a:lnSpc>
              <a:spcBef>
                <a:spcPts val="1395"/>
              </a:spcBef>
              <a:buFont typeface="Microsoft Sans Serif"/>
              <a:buChar char="●"/>
              <a:tabLst>
                <a:tab pos="937260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Create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Init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function</a:t>
            </a:r>
            <a:endParaRPr sz="2200">
              <a:latin typeface="Arial MT"/>
              <a:cs typeface="Arial MT"/>
            </a:endParaRPr>
          </a:p>
          <a:p>
            <a:pPr marL="937260" lvl="1" indent="-397510">
              <a:lnSpc>
                <a:spcPct val="100000"/>
              </a:lnSpc>
              <a:spcBef>
                <a:spcPts val="1395"/>
              </a:spcBef>
              <a:buFont typeface="Microsoft Sans Serif"/>
              <a:buChar char="●"/>
              <a:tabLst>
                <a:tab pos="937260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Add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all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other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functions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0" y="342250"/>
            <a:ext cx="11009948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Gradle</a:t>
            </a:r>
            <a:r>
              <a:rPr spc="-185" dirty="0"/>
              <a:t> </a:t>
            </a:r>
            <a:r>
              <a:rPr spc="-175" dirty="0"/>
              <a:t>Project: </a:t>
            </a:r>
            <a:r>
              <a:rPr spc="-180" dirty="0"/>
              <a:t>Create </a:t>
            </a:r>
            <a:r>
              <a:rPr spc="-195" dirty="0"/>
              <a:t>New</a:t>
            </a:r>
            <a:r>
              <a:rPr spc="-185" dirty="0"/>
              <a:t> </a:t>
            </a:r>
            <a:r>
              <a:rPr spc="-110" dirty="0"/>
              <a:t>Project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07396" y="1712499"/>
            <a:ext cx="9641205" cy="5719445"/>
            <a:chOff x="3302825" y="1712500"/>
            <a:chExt cx="9641205" cy="57194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2338" y="1712500"/>
              <a:ext cx="9631325" cy="5718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12350" y="4572000"/>
              <a:ext cx="5564505" cy="1022985"/>
            </a:xfrm>
            <a:custGeom>
              <a:avLst/>
              <a:gdLst/>
              <a:ahLst/>
              <a:cxnLst/>
              <a:rect l="l" t="t" r="r" b="b"/>
              <a:pathLst>
                <a:path w="5564505" h="1022985">
                  <a:moveTo>
                    <a:pt x="0" y="207423"/>
                  </a:moveTo>
                  <a:lnTo>
                    <a:pt x="5478" y="159863"/>
                  </a:lnTo>
                  <a:lnTo>
                    <a:pt x="21082" y="116204"/>
                  </a:lnTo>
                  <a:lnTo>
                    <a:pt x="45568" y="77690"/>
                  </a:lnTo>
                  <a:lnTo>
                    <a:pt x="77690" y="45568"/>
                  </a:lnTo>
                  <a:lnTo>
                    <a:pt x="116204" y="21082"/>
                  </a:lnTo>
                  <a:lnTo>
                    <a:pt x="159863" y="5478"/>
                  </a:lnTo>
                  <a:lnTo>
                    <a:pt x="207423" y="0"/>
                  </a:lnTo>
                  <a:lnTo>
                    <a:pt x="5356675" y="0"/>
                  </a:lnTo>
                  <a:lnTo>
                    <a:pt x="5397331" y="4022"/>
                  </a:lnTo>
                  <a:lnTo>
                    <a:pt x="5436053" y="15789"/>
                  </a:lnTo>
                  <a:lnTo>
                    <a:pt x="5471755" y="34849"/>
                  </a:lnTo>
                  <a:lnTo>
                    <a:pt x="5503346" y="60752"/>
                  </a:lnTo>
                  <a:lnTo>
                    <a:pt x="5529250" y="92345"/>
                  </a:lnTo>
                  <a:lnTo>
                    <a:pt x="5548310" y="128046"/>
                  </a:lnTo>
                  <a:lnTo>
                    <a:pt x="5560077" y="166768"/>
                  </a:lnTo>
                  <a:lnTo>
                    <a:pt x="5564099" y="207423"/>
                  </a:lnTo>
                  <a:lnTo>
                    <a:pt x="5564099" y="815276"/>
                  </a:lnTo>
                  <a:lnTo>
                    <a:pt x="5558621" y="862836"/>
                  </a:lnTo>
                  <a:lnTo>
                    <a:pt x="5543017" y="906495"/>
                  </a:lnTo>
                  <a:lnTo>
                    <a:pt x="5518531" y="945009"/>
                  </a:lnTo>
                  <a:lnTo>
                    <a:pt x="5486408" y="977131"/>
                  </a:lnTo>
                  <a:lnTo>
                    <a:pt x="5447895" y="1001617"/>
                  </a:lnTo>
                  <a:lnTo>
                    <a:pt x="5404236" y="1017221"/>
                  </a:lnTo>
                  <a:lnTo>
                    <a:pt x="5356675" y="1022699"/>
                  </a:lnTo>
                  <a:lnTo>
                    <a:pt x="207423" y="1022699"/>
                  </a:lnTo>
                  <a:lnTo>
                    <a:pt x="159863" y="1017221"/>
                  </a:lnTo>
                  <a:lnTo>
                    <a:pt x="116204" y="1001617"/>
                  </a:lnTo>
                  <a:lnTo>
                    <a:pt x="77690" y="977131"/>
                  </a:lnTo>
                  <a:lnTo>
                    <a:pt x="45568" y="945009"/>
                  </a:lnTo>
                  <a:lnTo>
                    <a:pt x="21082" y="906495"/>
                  </a:lnTo>
                  <a:lnTo>
                    <a:pt x="5478" y="862836"/>
                  </a:lnTo>
                  <a:lnTo>
                    <a:pt x="0" y="815276"/>
                  </a:lnTo>
                  <a:lnTo>
                    <a:pt x="0" y="207423"/>
                  </a:lnTo>
                  <a:close/>
                </a:path>
              </a:pathLst>
            </a:custGeom>
            <a:ln w="19049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07575" y="1707737"/>
            <a:ext cx="9641205" cy="57289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2200">
              <a:latin typeface="Times New Roman"/>
              <a:cs typeface="Times New Roman"/>
            </a:endParaRPr>
          </a:p>
          <a:p>
            <a:pPr marL="694055" marR="4813935" indent="-462915">
              <a:lnSpc>
                <a:spcPct val="114999"/>
              </a:lnSpc>
              <a:spcBef>
                <a:spcPts val="5"/>
              </a:spcBef>
              <a:tabLst>
                <a:tab pos="694055" algn="l"/>
              </a:tabLst>
            </a:pP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1.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	Create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new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gradle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project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using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required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naming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conventions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28" y="-214343"/>
            <a:ext cx="14020800" cy="1767417"/>
          </a:xfrm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442976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Gradle</a:t>
            </a:r>
            <a:r>
              <a:rPr spc="-190" dirty="0"/>
              <a:t> </a:t>
            </a:r>
            <a:r>
              <a:rPr spc="-175" dirty="0"/>
              <a:t>Project:</a:t>
            </a:r>
            <a:r>
              <a:rPr spc="-180" dirty="0"/>
              <a:t> </a:t>
            </a:r>
            <a:r>
              <a:rPr spc="-150" dirty="0"/>
              <a:t>Folder</a:t>
            </a:r>
            <a:r>
              <a:rPr spc="-185" dirty="0"/>
              <a:t> </a:t>
            </a:r>
            <a:r>
              <a:rPr spc="-100" dirty="0"/>
              <a:t>Structure</a:t>
            </a:r>
          </a:p>
        </p:txBody>
      </p:sp>
      <p:sp>
        <p:nvSpPr>
          <p:cNvPr id="4" name="object 4"/>
          <p:cNvSpPr/>
          <p:nvPr/>
        </p:nvSpPr>
        <p:spPr>
          <a:xfrm>
            <a:off x="8033438" y="2964825"/>
            <a:ext cx="6609080" cy="2569210"/>
          </a:xfrm>
          <a:custGeom>
            <a:avLst/>
            <a:gdLst/>
            <a:ahLst/>
            <a:cxnLst/>
            <a:rect l="l" t="t" r="r" b="b"/>
            <a:pathLst>
              <a:path w="6609080" h="2569210">
                <a:moveTo>
                  <a:pt x="0" y="166933"/>
                </a:moveTo>
                <a:lnTo>
                  <a:pt x="5962" y="122555"/>
                </a:lnTo>
                <a:lnTo>
                  <a:pt x="22791" y="82678"/>
                </a:lnTo>
                <a:lnTo>
                  <a:pt x="48893" y="48893"/>
                </a:lnTo>
                <a:lnTo>
                  <a:pt x="82678" y="22791"/>
                </a:lnTo>
                <a:lnTo>
                  <a:pt x="122555" y="5963"/>
                </a:lnTo>
                <a:lnTo>
                  <a:pt x="166933" y="0"/>
                </a:lnTo>
                <a:lnTo>
                  <a:pt x="6441766" y="0"/>
                </a:lnTo>
                <a:lnTo>
                  <a:pt x="6505649" y="12706"/>
                </a:lnTo>
                <a:lnTo>
                  <a:pt x="6559805" y="48893"/>
                </a:lnTo>
                <a:lnTo>
                  <a:pt x="6595992" y="103050"/>
                </a:lnTo>
                <a:lnTo>
                  <a:pt x="6608699" y="166933"/>
                </a:lnTo>
                <a:lnTo>
                  <a:pt x="6608699" y="2401666"/>
                </a:lnTo>
                <a:lnTo>
                  <a:pt x="6602736" y="2446044"/>
                </a:lnTo>
                <a:lnTo>
                  <a:pt x="6585908" y="2485921"/>
                </a:lnTo>
                <a:lnTo>
                  <a:pt x="6559806" y="2519706"/>
                </a:lnTo>
                <a:lnTo>
                  <a:pt x="6526021" y="2545808"/>
                </a:lnTo>
                <a:lnTo>
                  <a:pt x="6486144" y="2562636"/>
                </a:lnTo>
                <a:lnTo>
                  <a:pt x="6441766" y="2568599"/>
                </a:lnTo>
                <a:lnTo>
                  <a:pt x="166933" y="2568599"/>
                </a:lnTo>
                <a:lnTo>
                  <a:pt x="122555" y="2562636"/>
                </a:lnTo>
                <a:lnTo>
                  <a:pt x="82678" y="2545808"/>
                </a:lnTo>
                <a:lnTo>
                  <a:pt x="48893" y="2519706"/>
                </a:lnTo>
                <a:lnTo>
                  <a:pt x="22791" y="2485921"/>
                </a:lnTo>
                <a:lnTo>
                  <a:pt x="5962" y="2446044"/>
                </a:lnTo>
                <a:lnTo>
                  <a:pt x="0" y="2401666"/>
                </a:lnTo>
                <a:lnTo>
                  <a:pt x="0" y="166933"/>
                </a:lnTo>
                <a:close/>
              </a:path>
            </a:pathLst>
          </a:custGeom>
          <a:ln w="19049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604336" y="1227387"/>
            <a:ext cx="6091555" cy="6689725"/>
            <a:chOff x="1604336" y="1227387"/>
            <a:chExt cx="6091555" cy="66897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3862" y="1236913"/>
              <a:ext cx="6072024" cy="6670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09099" y="1232150"/>
              <a:ext cx="6082030" cy="6680200"/>
            </a:xfrm>
            <a:custGeom>
              <a:avLst/>
              <a:gdLst/>
              <a:ahLst/>
              <a:cxnLst/>
              <a:rect l="l" t="t" r="r" b="b"/>
              <a:pathLst>
                <a:path w="6082030" h="6680200">
                  <a:moveTo>
                    <a:pt x="0" y="0"/>
                  </a:moveTo>
                  <a:lnTo>
                    <a:pt x="6081549" y="0"/>
                  </a:lnTo>
                  <a:lnTo>
                    <a:pt x="6081549" y="6679700"/>
                  </a:lnTo>
                  <a:lnTo>
                    <a:pt x="0" y="66797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24099" y="4261274"/>
              <a:ext cx="2610485" cy="2663190"/>
            </a:xfrm>
            <a:custGeom>
              <a:avLst/>
              <a:gdLst/>
              <a:ahLst/>
              <a:cxnLst/>
              <a:rect l="l" t="t" r="r" b="b"/>
              <a:pathLst>
                <a:path w="2610485" h="2663190">
                  <a:moveTo>
                    <a:pt x="0" y="0"/>
                  </a:moveTo>
                  <a:lnTo>
                    <a:pt x="2609999" y="0"/>
                  </a:lnTo>
                  <a:lnTo>
                    <a:pt x="2609999" y="687299"/>
                  </a:lnTo>
                  <a:lnTo>
                    <a:pt x="0" y="687299"/>
                  </a:lnTo>
                  <a:lnTo>
                    <a:pt x="0" y="0"/>
                  </a:lnTo>
                  <a:close/>
                </a:path>
                <a:path w="2610485" h="2663190">
                  <a:moveTo>
                    <a:pt x="0" y="1714874"/>
                  </a:moveTo>
                  <a:lnTo>
                    <a:pt x="2609999" y="1714874"/>
                  </a:lnTo>
                  <a:lnTo>
                    <a:pt x="2609999" y="2663174"/>
                  </a:lnTo>
                  <a:lnTo>
                    <a:pt x="0" y="2663174"/>
                  </a:lnTo>
                  <a:lnTo>
                    <a:pt x="0" y="1714874"/>
                  </a:lnTo>
                  <a:close/>
                </a:path>
              </a:pathLst>
            </a:custGeom>
            <a:ln w="9524">
              <a:solidFill>
                <a:srgbClr val="EE64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215228" y="3326660"/>
            <a:ext cx="6159500" cy="195326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09575" indent="-396875">
              <a:lnSpc>
                <a:spcPct val="100000"/>
              </a:lnSpc>
              <a:spcBef>
                <a:spcPts val="495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src/main/java: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Contains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java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files</a:t>
            </a:r>
            <a:endParaRPr sz="2200">
              <a:latin typeface="Arial MT"/>
              <a:cs typeface="Arial MT"/>
            </a:endParaRPr>
          </a:p>
          <a:p>
            <a:pPr marL="409575" marR="5080" indent="-397510">
              <a:lnSpc>
                <a:spcPct val="114999"/>
              </a:lnSpc>
              <a:buFont typeface="Microsoft Sans Serif"/>
              <a:buChar char="●"/>
              <a:tabLst>
                <a:tab pos="409575" algn="l"/>
              </a:tabLst>
            </a:pP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src/main/resources: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Contains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java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reference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files</a:t>
            </a:r>
            <a:endParaRPr sz="2200">
              <a:latin typeface="Arial MT"/>
              <a:cs typeface="Arial MT"/>
            </a:endParaRPr>
          </a:p>
          <a:p>
            <a:pPr marL="409575" indent="-396875">
              <a:lnSpc>
                <a:spcPct val="100000"/>
              </a:lnSpc>
              <a:spcBef>
                <a:spcPts val="395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gradle:</a:t>
            </a:r>
            <a:r>
              <a:rPr sz="2200" spc="2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gradle</a:t>
            </a:r>
            <a:r>
              <a:rPr sz="2200" spc="2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libraries</a:t>
            </a:r>
            <a:endParaRPr sz="2200">
              <a:latin typeface="Arial MT"/>
              <a:cs typeface="Arial MT"/>
            </a:endParaRPr>
          </a:p>
          <a:p>
            <a:pPr marL="409575" indent="-396875">
              <a:lnSpc>
                <a:spcPct val="100000"/>
              </a:lnSpc>
              <a:spcBef>
                <a:spcPts val="395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build.gradle: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Gradle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build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file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0" y="279492"/>
            <a:ext cx="15011400" cy="996758"/>
          </a:xfrm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3974465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Gradle</a:t>
            </a:r>
            <a:r>
              <a:rPr spc="-200" dirty="0"/>
              <a:t> </a:t>
            </a:r>
            <a:r>
              <a:rPr spc="-140" dirty="0"/>
              <a:t>project:</a:t>
            </a:r>
            <a:r>
              <a:rPr spc="-190" dirty="0"/>
              <a:t> </a:t>
            </a:r>
            <a:r>
              <a:rPr spc="-90" dirty="0"/>
              <a:t>Import</a:t>
            </a:r>
            <a:r>
              <a:rPr spc="-190" dirty="0"/>
              <a:t> </a:t>
            </a:r>
            <a:r>
              <a:rPr spc="-150" dirty="0"/>
              <a:t>Dependencies</a:t>
            </a:r>
          </a:p>
        </p:txBody>
      </p:sp>
      <p:sp>
        <p:nvSpPr>
          <p:cNvPr id="4" name="object 4"/>
          <p:cNvSpPr/>
          <p:nvPr/>
        </p:nvSpPr>
        <p:spPr>
          <a:xfrm>
            <a:off x="2304250" y="1886399"/>
            <a:ext cx="11647805" cy="4773295"/>
          </a:xfrm>
          <a:custGeom>
            <a:avLst/>
            <a:gdLst/>
            <a:ahLst/>
            <a:cxnLst/>
            <a:rect l="l" t="t" r="r" b="b"/>
            <a:pathLst>
              <a:path w="11647805" h="4773295">
                <a:moveTo>
                  <a:pt x="0" y="334757"/>
                </a:moveTo>
                <a:lnTo>
                  <a:pt x="3629" y="285289"/>
                </a:lnTo>
                <a:lnTo>
                  <a:pt x="14173" y="238074"/>
                </a:lnTo>
                <a:lnTo>
                  <a:pt x="31113" y="193632"/>
                </a:lnTo>
                <a:lnTo>
                  <a:pt x="53931" y="152478"/>
                </a:lnTo>
                <a:lnTo>
                  <a:pt x="82110" y="115131"/>
                </a:lnTo>
                <a:lnTo>
                  <a:pt x="115131" y="82110"/>
                </a:lnTo>
                <a:lnTo>
                  <a:pt x="152478" y="53931"/>
                </a:lnTo>
                <a:lnTo>
                  <a:pt x="193632" y="31113"/>
                </a:lnTo>
                <a:lnTo>
                  <a:pt x="238074" y="14173"/>
                </a:lnTo>
                <a:lnTo>
                  <a:pt x="285289" y="3629"/>
                </a:lnTo>
                <a:lnTo>
                  <a:pt x="334757" y="0"/>
                </a:lnTo>
                <a:lnTo>
                  <a:pt x="11312742" y="0"/>
                </a:lnTo>
                <a:lnTo>
                  <a:pt x="11365425" y="4170"/>
                </a:lnTo>
                <a:lnTo>
                  <a:pt x="11416337" y="16432"/>
                </a:lnTo>
                <a:lnTo>
                  <a:pt x="11464578" y="36414"/>
                </a:lnTo>
                <a:lnTo>
                  <a:pt x="11509249" y="63743"/>
                </a:lnTo>
                <a:lnTo>
                  <a:pt x="11549451" y="98047"/>
                </a:lnTo>
                <a:lnTo>
                  <a:pt x="11583755" y="138249"/>
                </a:lnTo>
                <a:lnTo>
                  <a:pt x="11611085" y="182920"/>
                </a:lnTo>
                <a:lnTo>
                  <a:pt x="11631067" y="231161"/>
                </a:lnTo>
                <a:lnTo>
                  <a:pt x="11643329" y="282073"/>
                </a:lnTo>
                <a:lnTo>
                  <a:pt x="11647499" y="334757"/>
                </a:lnTo>
                <a:lnTo>
                  <a:pt x="11647499" y="4437942"/>
                </a:lnTo>
                <a:lnTo>
                  <a:pt x="11643870" y="4487410"/>
                </a:lnTo>
                <a:lnTo>
                  <a:pt x="11633326" y="4534624"/>
                </a:lnTo>
                <a:lnTo>
                  <a:pt x="11616386" y="4579067"/>
                </a:lnTo>
                <a:lnTo>
                  <a:pt x="11593568" y="4620221"/>
                </a:lnTo>
                <a:lnTo>
                  <a:pt x="11565389" y="4657567"/>
                </a:lnTo>
                <a:lnTo>
                  <a:pt x="11532367" y="4690589"/>
                </a:lnTo>
                <a:lnTo>
                  <a:pt x="11495021" y="4718768"/>
                </a:lnTo>
                <a:lnTo>
                  <a:pt x="11453867" y="4741586"/>
                </a:lnTo>
                <a:lnTo>
                  <a:pt x="11409424" y="4758526"/>
                </a:lnTo>
                <a:lnTo>
                  <a:pt x="11362210" y="4769070"/>
                </a:lnTo>
                <a:lnTo>
                  <a:pt x="11312742" y="4772699"/>
                </a:lnTo>
                <a:lnTo>
                  <a:pt x="334757" y="4772699"/>
                </a:lnTo>
                <a:lnTo>
                  <a:pt x="285289" y="4769070"/>
                </a:lnTo>
                <a:lnTo>
                  <a:pt x="238074" y="4758526"/>
                </a:lnTo>
                <a:lnTo>
                  <a:pt x="193632" y="4741586"/>
                </a:lnTo>
                <a:lnTo>
                  <a:pt x="152478" y="4718768"/>
                </a:lnTo>
                <a:lnTo>
                  <a:pt x="115131" y="4690589"/>
                </a:lnTo>
                <a:lnTo>
                  <a:pt x="82110" y="4657567"/>
                </a:lnTo>
                <a:lnTo>
                  <a:pt x="53931" y="4620221"/>
                </a:lnTo>
                <a:lnTo>
                  <a:pt x="31113" y="4579067"/>
                </a:lnTo>
                <a:lnTo>
                  <a:pt x="14173" y="4534624"/>
                </a:lnTo>
                <a:lnTo>
                  <a:pt x="3629" y="4487410"/>
                </a:lnTo>
                <a:lnTo>
                  <a:pt x="0" y="4437942"/>
                </a:lnTo>
                <a:lnTo>
                  <a:pt x="0" y="334757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5193" y="2109940"/>
            <a:ext cx="9097645" cy="4126229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409575" indent="-396875">
              <a:lnSpc>
                <a:spcPct val="100000"/>
              </a:lnSpc>
              <a:spcBef>
                <a:spcPts val="1495"/>
              </a:spcBef>
              <a:buFont typeface="Arial"/>
              <a:buChar char="●"/>
              <a:tabLst>
                <a:tab pos="409575" algn="l"/>
              </a:tabLst>
            </a:pPr>
            <a:r>
              <a:rPr sz="2200" spc="-160" dirty="0">
                <a:solidFill>
                  <a:srgbClr val="3E3E3E"/>
                </a:solidFill>
                <a:latin typeface="Arial Black"/>
                <a:cs typeface="Arial Black"/>
              </a:rPr>
              <a:t>Fabric</a:t>
            </a:r>
            <a:r>
              <a:rPr sz="2200" spc="-12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35" dirty="0">
                <a:solidFill>
                  <a:srgbClr val="3E3E3E"/>
                </a:solidFill>
                <a:latin typeface="Arial Black"/>
                <a:cs typeface="Arial Black"/>
              </a:rPr>
              <a:t>dependency:</a:t>
            </a:r>
            <a:r>
              <a:rPr sz="2200" spc="-13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Helps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refer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fabric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functions</a:t>
            </a:r>
            <a:endParaRPr sz="2200">
              <a:latin typeface="Arial MT"/>
              <a:cs typeface="Arial MT"/>
            </a:endParaRPr>
          </a:p>
          <a:p>
            <a:pPr marL="866775">
              <a:lnSpc>
                <a:spcPct val="100000"/>
              </a:lnSpc>
              <a:spcBef>
                <a:spcPts val="1395"/>
              </a:spcBef>
            </a:pP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org.hyperledger.fabric-Chaincode-</a:t>
            </a: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java:fabric-</a:t>
            </a: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Chaincode-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shim:2.2.+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2200">
              <a:latin typeface="Trebuchet MS"/>
              <a:cs typeface="Trebuchet MS"/>
            </a:endParaRPr>
          </a:p>
          <a:p>
            <a:pPr marL="409575" indent="-396875">
              <a:lnSpc>
                <a:spcPct val="100000"/>
              </a:lnSpc>
              <a:buFont typeface="Arial"/>
              <a:buChar char="●"/>
              <a:tabLst>
                <a:tab pos="409575" algn="l"/>
              </a:tabLst>
            </a:pPr>
            <a:r>
              <a:rPr sz="2200" spc="-325" dirty="0">
                <a:solidFill>
                  <a:srgbClr val="3E3E3E"/>
                </a:solidFill>
                <a:latin typeface="Arial Black"/>
                <a:cs typeface="Arial Black"/>
              </a:rPr>
              <a:t>JSON</a:t>
            </a:r>
            <a:r>
              <a:rPr sz="2200" spc="-9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35" dirty="0">
                <a:solidFill>
                  <a:srgbClr val="3E3E3E"/>
                </a:solidFill>
                <a:latin typeface="Arial Black"/>
                <a:cs typeface="Arial Black"/>
              </a:rPr>
              <a:t>dependency:</a:t>
            </a:r>
            <a:r>
              <a:rPr sz="2200" spc="-8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Converts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JSON</a:t>
            </a:r>
            <a:endParaRPr sz="2200">
              <a:latin typeface="Arial MT"/>
              <a:cs typeface="Arial MT"/>
            </a:endParaRPr>
          </a:p>
          <a:p>
            <a:pPr marL="866775">
              <a:lnSpc>
                <a:spcPct val="100000"/>
              </a:lnSpc>
              <a:spcBef>
                <a:spcPts val="1395"/>
              </a:spcBef>
            </a:pP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com.owlike:genson:1.5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2200">
              <a:latin typeface="Trebuchet MS"/>
              <a:cs typeface="Trebuchet MS"/>
            </a:endParaRPr>
          </a:p>
          <a:p>
            <a:pPr marL="409575" indent="-39687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09575" algn="l"/>
              </a:tabLst>
            </a:pPr>
            <a:r>
              <a:rPr sz="2200" spc="-50" dirty="0">
                <a:solidFill>
                  <a:srgbClr val="3E3E3E"/>
                </a:solidFill>
                <a:latin typeface="Arial Black"/>
                <a:cs typeface="Arial Black"/>
              </a:rPr>
              <a:t>Math</a:t>
            </a:r>
            <a:r>
              <a:rPr sz="2200" spc="-7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35" dirty="0">
                <a:solidFill>
                  <a:srgbClr val="3E3E3E"/>
                </a:solidFill>
                <a:latin typeface="Arial Black"/>
                <a:cs typeface="Arial Black"/>
              </a:rPr>
              <a:t>dependency:</a:t>
            </a:r>
            <a:r>
              <a:rPr sz="2200" spc="-7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Includes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 MT"/>
                <a:cs typeface="Arial MT"/>
              </a:rPr>
              <a:t>math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functions</a:t>
            </a:r>
            <a:endParaRPr sz="2200">
              <a:latin typeface="Arial MT"/>
              <a:cs typeface="Arial MT"/>
            </a:endParaRPr>
          </a:p>
          <a:p>
            <a:pPr marL="866775">
              <a:lnSpc>
                <a:spcPct val="100000"/>
              </a:lnSpc>
              <a:spcBef>
                <a:spcPts val="1395"/>
              </a:spcBef>
            </a:pP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org.apache.commons:commons-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math3:3.6.1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57126"/>
            <a:ext cx="16256000" cy="996758"/>
          </a:xfrm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335534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Car</a:t>
            </a:r>
            <a:r>
              <a:rPr spc="-190" dirty="0"/>
              <a:t> </a:t>
            </a:r>
            <a:r>
              <a:rPr spc="-235" dirty="0"/>
              <a:t>Asset</a:t>
            </a:r>
            <a:r>
              <a:rPr spc="-185" dirty="0"/>
              <a:t> </a:t>
            </a:r>
            <a:r>
              <a:rPr spc="-165" dirty="0"/>
              <a:t>Object:</a:t>
            </a:r>
            <a:r>
              <a:rPr spc="-190" dirty="0"/>
              <a:t> </a:t>
            </a:r>
            <a:r>
              <a:rPr spc="-90" dirty="0"/>
              <a:t>Import</a:t>
            </a:r>
            <a:r>
              <a:rPr spc="-185" dirty="0"/>
              <a:t> </a:t>
            </a:r>
            <a:r>
              <a:rPr spc="-145" dirty="0"/>
              <a:t>Required</a:t>
            </a:r>
            <a:r>
              <a:rPr spc="-195" dirty="0"/>
              <a:t> </a:t>
            </a:r>
            <a:r>
              <a:rPr spc="-280" dirty="0"/>
              <a:t>Packages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98949" y="1868623"/>
            <a:ext cx="10458450" cy="5182235"/>
            <a:chOff x="2898949" y="1868623"/>
            <a:chExt cx="10458450" cy="5182235"/>
          </a:xfrm>
        </p:grpSpPr>
        <p:sp>
          <p:nvSpPr>
            <p:cNvPr id="5" name="object 5"/>
            <p:cNvSpPr/>
            <p:nvPr/>
          </p:nvSpPr>
          <p:spPr>
            <a:xfrm>
              <a:off x="2916749" y="2360387"/>
              <a:ext cx="10440670" cy="4690745"/>
            </a:xfrm>
            <a:custGeom>
              <a:avLst/>
              <a:gdLst/>
              <a:ahLst/>
              <a:cxnLst/>
              <a:rect l="l" t="t" r="r" b="b"/>
              <a:pathLst>
                <a:path w="10440669" h="4690745">
                  <a:moveTo>
                    <a:pt x="10440260" y="4690219"/>
                  </a:moveTo>
                  <a:lnTo>
                    <a:pt x="0" y="4690133"/>
                  </a:lnTo>
                  <a:lnTo>
                    <a:pt x="0" y="294211"/>
                  </a:lnTo>
                  <a:lnTo>
                    <a:pt x="3850" y="246489"/>
                  </a:lnTo>
                  <a:lnTo>
                    <a:pt x="14999" y="201218"/>
                  </a:lnTo>
                  <a:lnTo>
                    <a:pt x="32839" y="159004"/>
                  </a:lnTo>
                  <a:lnTo>
                    <a:pt x="56765" y="120454"/>
                  </a:lnTo>
                  <a:lnTo>
                    <a:pt x="86172" y="86172"/>
                  </a:lnTo>
                  <a:lnTo>
                    <a:pt x="120454" y="56765"/>
                  </a:lnTo>
                  <a:lnTo>
                    <a:pt x="159004" y="32839"/>
                  </a:lnTo>
                  <a:lnTo>
                    <a:pt x="201218" y="14999"/>
                  </a:lnTo>
                  <a:lnTo>
                    <a:pt x="246489" y="3850"/>
                  </a:lnTo>
                  <a:lnTo>
                    <a:pt x="294212" y="0"/>
                  </a:lnTo>
                  <a:lnTo>
                    <a:pt x="10146087" y="0"/>
                  </a:lnTo>
                  <a:lnTo>
                    <a:pt x="10192390" y="3665"/>
                  </a:lnTo>
                  <a:lnTo>
                    <a:pt x="10237135" y="14442"/>
                  </a:lnTo>
                  <a:lnTo>
                    <a:pt x="10279533" y="32004"/>
                  </a:lnTo>
                  <a:lnTo>
                    <a:pt x="10318794" y="56023"/>
                  </a:lnTo>
                  <a:lnTo>
                    <a:pt x="10354126" y="86172"/>
                  </a:lnTo>
                  <a:lnTo>
                    <a:pt x="10384276" y="121505"/>
                  </a:lnTo>
                  <a:lnTo>
                    <a:pt x="10408295" y="160765"/>
                  </a:lnTo>
                  <a:lnTo>
                    <a:pt x="10425857" y="203163"/>
                  </a:lnTo>
                  <a:lnTo>
                    <a:pt x="10436634" y="247909"/>
                  </a:lnTo>
                  <a:lnTo>
                    <a:pt x="10440299" y="294211"/>
                  </a:lnTo>
                  <a:lnTo>
                    <a:pt x="10440260" y="469021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8949" y="1868623"/>
              <a:ext cx="10440670" cy="690880"/>
            </a:xfrm>
            <a:custGeom>
              <a:avLst/>
              <a:gdLst/>
              <a:ahLst/>
              <a:cxnLst/>
              <a:rect l="l" t="t" r="r" b="b"/>
              <a:pathLst>
                <a:path w="10440669" h="690880">
                  <a:moveTo>
                    <a:pt x="10440260" y="690823"/>
                  </a:moveTo>
                  <a:lnTo>
                    <a:pt x="0" y="690736"/>
                  </a:lnTo>
                  <a:lnTo>
                    <a:pt x="0" y="232177"/>
                  </a:lnTo>
                  <a:lnTo>
                    <a:pt x="4717" y="185385"/>
                  </a:lnTo>
                  <a:lnTo>
                    <a:pt x="18245" y="141803"/>
                  </a:lnTo>
                  <a:lnTo>
                    <a:pt x="39652" y="102364"/>
                  </a:lnTo>
                  <a:lnTo>
                    <a:pt x="68003" y="68003"/>
                  </a:lnTo>
                  <a:lnTo>
                    <a:pt x="102364" y="39652"/>
                  </a:lnTo>
                  <a:lnTo>
                    <a:pt x="141803" y="18245"/>
                  </a:lnTo>
                  <a:lnTo>
                    <a:pt x="185385" y="4717"/>
                  </a:lnTo>
                  <a:lnTo>
                    <a:pt x="232177" y="0"/>
                  </a:lnTo>
                  <a:lnTo>
                    <a:pt x="10208122" y="0"/>
                  </a:lnTo>
                  <a:lnTo>
                    <a:pt x="10253629" y="4502"/>
                  </a:lnTo>
                  <a:lnTo>
                    <a:pt x="10296973" y="17673"/>
                  </a:lnTo>
                  <a:lnTo>
                    <a:pt x="10336934" y="39008"/>
                  </a:lnTo>
                  <a:lnTo>
                    <a:pt x="10372297" y="68003"/>
                  </a:lnTo>
                  <a:lnTo>
                    <a:pt x="10401291" y="103365"/>
                  </a:lnTo>
                  <a:lnTo>
                    <a:pt x="10422626" y="143326"/>
                  </a:lnTo>
                  <a:lnTo>
                    <a:pt x="10435797" y="186670"/>
                  </a:lnTo>
                  <a:lnTo>
                    <a:pt x="10440299" y="232177"/>
                  </a:lnTo>
                  <a:lnTo>
                    <a:pt x="10440260" y="690823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39977" y="2072733"/>
            <a:ext cx="9053195" cy="474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Step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1: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 MT"/>
                <a:cs typeface="Arial MT"/>
              </a:rPr>
              <a:t>Import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 MT"/>
                <a:cs typeface="Arial MT"/>
              </a:rPr>
              <a:t>required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packages</a:t>
            </a:r>
            <a:endParaRPr sz="2000">
              <a:latin typeface="Arial MT"/>
              <a:cs typeface="Arial MT"/>
            </a:endParaRPr>
          </a:p>
          <a:p>
            <a:pPr marL="48260" algn="just">
              <a:lnSpc>
                <a:spcPct val="100000"/>
              </a:lnSpc>
              <a:spcBef>
                <a:spcPts val="2250"/>
              </a:spcBef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Package</a:t>
            </a:r>
            <a:r>
              <a:rPr sz="20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carShowroom</a:t>
            </a:r>
            <a:endParaRPr sz="2000">
              <a:latin typeface="Courier New"/>
              <a:cs typeface="Courier New"/>
            </a:endParaRPr>
          </a:p>
          <a:p>
            <a:pPr marL="48260" algn="just">
              <a:lnSpc>
                <a:spcPct val="100000"/>
              </a:lnSpc>
              <a:spcBef>
                <a:spcPts val="1360"/>
              </a:spcBef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import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com.owlike.genson.annotation.JsonCar;</a:t>
            </a:r>
            <a:endParaRPr sz="2000">
              <a:latin typeface="Courier New"/>
              <a:cs typeface="Courier New"/>
            </a:endParaRPr>
          </a:p>
          <a:p>
            <a:pPr marL="48260" marR="5080" algn="just">
              <a:lnSpc>
                <a:spcPct val="156700"/>
              </a:lnSpc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import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org.hyperledger.fabric.contract.annotation.DataType;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import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org.hyperledger.fabric.contract.annotation.Property;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import</a:t>
            </a:r>
            <a:r>
              <a:rPr sz="20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java.util.Objects;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20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</a:pP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@DataType()</a:t>
            </a:r>
            <a:endParaRPr sz="20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1360"/>
              </a:spcBef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public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final</a:t>
            </a:r>
            <a:r>
              <a:rPr sz="2000" i="1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class</a:t>
            </a:r>
            <a:r>
              <a:rPr sz="2000" i="1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20" dirty="0">
                <a:solidFill>
                  <a:srgbClr val="3E3E3E"/>
                </a:solidFill>
                <a:latin typeface="Courier New"/>
                <a:cs typeface="Courier New"/>
              </a:rPr>
              <a:t>car{</a:t>
            </a:r>
            <a:endParaRPr sz="20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1360"/>
              </a:spcBef>
            </a:pPr>
            <a:r>
              <a:rPr sz="2000" i="1" spc="-5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16650" y="3007575"/>
            <a:ext cx="10440670" cy="4267835"/>
            <a:chOff x="2916650" y="3007575"/>
            <a:chExt cx="10440670" cy="4267835"/>
          </a:xfrm>
        </p:grpSpPr>
        <p:sp>
          <p:nvSpPr>
            <p:cNvPr id="9" name="object 9"/>
            <p:cNvSpPr/>
            <p:nvPr/>
          </p:nvSpPr>
          <p:spPr>
            <a:xfrm>
              <a:off x="2916650" y="7079121"/>
              <a:ext cx="10440670" cy="196850"/>
            </a:xfrm>
            <a:custGeom>
              <a:avLst/>
              <a:gdLst/>
              <a:ahLst/>
              <a:cxnLst/>
              <a:rect l="l" t="t" r="r" b="b"/>
              <a:pathLst>
                <a:path w="10440669" h="196850">
                  <a:moveTo>
                    <a:pt x="10440299" y="196276"/>
                  </a:moveTo>
                  <a:lnTo>
                    <a:pt x="0" y="196276"/>
                  </a:lnTo>
                  <a:lnTo>
                    <a:pt x="0" y="0"/>
                  </a:lnTo>
                  <a:lnTo>
                    <a:pt x="10440299" y="0"/>
                  </a:lnTo>
                  <a:lnTo>
                    <a:pt x="10440299" y="196276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5025" y="3012338"/>
              <a:ext cx="9300845" cy="1821814"/>
            </a:xfrm>
            <a:custGeom>
              <a:avLst/>
              <a:gdLst/>
              <a:ahLst/>
              <a:cxnLst/>
              <a:rect l="l" t="t" r="r" b="b"/>
              <a:pathLst>
                <a:path w="9300845" h="1821814">
                  <a:moveTo>
                    <a:pt x="0" y="0"/>
                  </a:moveTo>
                  <a:lnTo>
                    <a:pt x="9300599" y="0"/>
                  </a:lnTo>
                  <a:lnTo>
                    <a:pt x="9300599" y="1821299"/>
                  </a:lnTo>
                  <a:lnTo>
                    <a:pt x="0" y="1821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1B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54000" y="135331"/>
            <a:ext cx="15748000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6929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Car</a:t>
            </a:r>
            <a:r>
              <a:rPr spc="-185" dirty="0"/>
              <a:t> </a:t>
            </a:r>
            <a:r>
              <a:rPr spc="-235" dirty="0"/>
              <a:t>Asset</a:t>
            </a:r>
            <a:r>
              <a:rPr spc="-185" dirty="0"/>
              <a:t> </a:t>
            </a:r>
            <a:r>
              <a:rPr spc="-165" dirty="0"/>
              <a:t>Object:</a:t>
            </a:r>
            <a:r>
              <a:rPr spc="-180" dirty="0"/>
              <a:t> Create</a:t>
            </a:r>
            <a:r>
              <a:rPr spc="-190" dirty="0"/>
              <a:t> </a:t>
            </a:r>
            <a:r>
              <a:rPr spc="-145" dirty="0"/>
              <a:t>Required</a:t>
            </a:r>
            <a:r>
              <a:rPr spc="-190" dirty="0"/>
              <a:t> </a:t>
            </a:r>
            <a:r>
              <a:rPr spc="-125" dirty="0"/>
              <a:t>Variables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49242" y="1127550"/>
            <a:ext cx="10716895" cy="7347584"/>
            <a:chOff x="2769786" y="1055416"/>
            <a:chExt cx="10716895" cy="7347584"/>
          </a:xfrm>
        </p:grpSpPr>
        <p:sp>
          <p:nvSpPr>
            <p:cNvPr id="5" name="object 5"/>
            <p:cNvSpPr/>
            <p:nvPr/>
          </p:nvSpPr>
          <p:spPr>
            <a:xfrm>
              <a:off x="2788036" y="1149928"/>
              <a:ext cx="10698480" cy="7252970"/>
            </a:xfrm>
            <a:custGeom>
              <a:avLst/>
              <a:gdLst/>
              <a:ahLst/>
              <a:cxnLst/>
              <a:rect l="l" t="t" r="r" b="b"/>
              <a:pathLst>
                <a:path w="10698480" h="7252970">
                  <a:moveTo>
                    <a:pt x="10698135" y="7252797"/>
                  </a:moveTo>
                  <a:lnTo>
                    <a:pt x="0" y="7252708"/>
                  </a:lnTo>
                  <a:lnTo>
                    <a:pt x="0" y="454962"/>
                  </a:lnTo>
                  <a:lnTo>
                    <a:pt x="2348" y="408445"/>
                  </a:lnTo>
                  <a:lnTo>
                    <a:pt x="9243" y="363271"/>
                  </a:lnTo>
                  <a:lnTo>
                    <a:pt x="20454" y="319670"/>
                  </a:lnTo>
                  <a:lnTo>
                    <a:pt x="35753" y="277870"/>
                  </a:lnTo>
                  <a:lnTo>
                    <a:pt x="54911" y="238100"/>
                  </a:lnTo>
                  <a:lnTo>
                    <a:pt x="77700" y="200588"/>
                  </a:lnTo>
                  <a:lnTo>
                    <a:pt x="103891" y="165564"/>
                  </a:lnTo>
                  <a:lnTo>
                    <a:pt x="133255" y="133255"/>
                  </a:lnTo>
                  <a:lnTo>
                    <a:pt x="165563" y="103891"/>
                  </a:lnTo>
                  <a:lnTo>
                    <a:pt x="200588" y="77700"/>
                  </a:lnTo>
                  <a:lnTo>
                    <a:pt x="238100" y="54911"/>
                  </a:lnTo>
                  <a:lnTo>
                    <a:pt x="277870" y="35753"/>
                  </a:lnTo>
                  <a:lnTo>
                    <a:pt x="319670" y="20454"/>
                  </a:lnTo>
                  <a:lnTo>
                    <a:pt x="363271" y="9243"/>
                  </a:lnTo>
                  <a:lnTo>
                    <a:pt x="408444" y="2348"/>
                  </a:lnTo>
                  <a:lnTo>
                    <a:pt x="454962" y="0"/>
                  </a:lnTo>
                  <a:lnTo>
                    <a:pt x="10243211" y="0"/>
                  </a:lnTo>
                  <a:lnTo>
                    <a:pt x="10294547" y="2903"/>
                  </a:lnTo>
                  <a:lnTo>
                    <a:pt x="10344833" y="11492"/>
                  </a:lnTo>
                  <a:lnTo>
                    <a:pt x="10393623" y="25582"/>
                  </a:lnTo>
                  <a:lnTo>
                    <a:pt x="10440472" y="44987"/>
                  </a:lnTo>
                  <a:lnTo>
                    <a:pt x="10484935" y="69524"/>
                  </a:lnTo>
                  <a:lnTo>
                    <a:pt x="10526565" y="99008"/>
                  </a:lnTo>
                  <a:lnTo>
                    <a:pt x="10564919" y="133255"/>
                  </a:lnTo>
                  <a:lnTo>
                    <a:pt x="10599165" y="171608"/>
                  </a:lnTo>
                  <a:lnTo>
                    <a:pt x="10628649" y="213239"/>
                  </a:lnTo>
                  <a:lnTo>
                    <a:pt x="10653186" y="257701"/>
                  </a:lnTo>
                  <a:lnTo>
                    <a:pt x="10672591" y="304550"/>
                  </a:lnTo>
                  <a:lnTo>
                    <a:pt x="10686681" y="353340"/>
                  </a:lnTo>
                  <a:lnTo>
                    <a:pt x="10695269" y="403626"/>
                  </a:lnTo>
                  <a:lnTo>
                    <a:pt x="10698173" y="454962"/>
                  </a:lnTo>
                  <a:lnTo>
                    <a:pt x="10698135" y="7252797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9786" y="1055416"/>
              <a:ext cx="10716895" cy="639445"/>
            </a:xfrm>
            <a:custGeom>
              <a:avLst/>
              <a:gdLst/>
              <a:ahLst/>
              <a:cxnLst/>
              <a:rect l="l" t="t" r="r" b="b"/>
              <a:pathLst>
                <a:path w="10716894" h="639444">
                  <a:moveTo>
                    <a:pt x="10716273" y="638995"/>
                  </a:moveTo>
                  <a:lnTo>
                    <a:pt x="0" y="638906"/>
                  </a:lnTo>
                  <a:lnTo>
                    <a:pt x="0" y="214755"/>
                  </a:lnTo>
                  <a:lnTo>
                    <a:pt x="5671" y="165514"/>
                  </a:lnTo>
                  <a:lnTo>
                    <a:pt x="21828" y="120311"/>
                  </a:lnTo>
                  <a:lnTo>
                    <a:pt x="47179" y="80436"/>
                  </a:lnTo>
                  <a:lnTo>
                    <a:pt x="80436" y="47179"/>
                  </a:lnTo>
                  <a:lnTo>
                    <a:pt x="120311" y="21828"/>
                  </a:lnTo>
                  <a:lnTo>
                    <a:pt x="165514" y="5671"/>
                  </a:lnTo>
                  <a:lnTo>
                    <a:pt x="214755" y="0"/>
                  </a:lnTo>
                  <a:lnTo>
                    <a:pt x="10501556" y="0"/>
                  </a:lnTo>
                  <a:lnTo>
                    <a:pt x="10543648" y="4164"/>
                  </a:lnTo>
                  <a:lnTo>
                    <a:pt x="10583739" y="16347"/>
                  </a:lnTo>
                  <a:lnTo>
                    <a:pt x="10620702" y="36081"/>
                  </a:lnTo>
                  <a:lnTo>
                    <a:pt x="10653411" y="62900"/>
                  </a:lnTo>
                  <a:lnTo>
                    <a:pt x="10680230" y="95609"/>
                  </a:lnTo>
                  <a:lnTo>
                    <a:pt x="10699964" y="132572"/>
                  </a:lnTo>
                  <a:lnTo>
                    <a:pt x="10712147" y="172663"/>
                  </a:lnTo>
                  <a:lnTo>
                    <a:pt x="10716311" y="214755"/>
                  </a:lnTo>
                  <a:lnTo>
                    <a:pt x="10716273" y="638995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05711" y="1231058"/>
            <a:ext cx="5905500" cy="702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Step</a:t>
            </a:r>
            <a:r>
              <a:rPr sz="2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2:</a:t>
            </a:r>
            <a:r>
              <a:rPr sz="2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Define</a:t>
            </a:r>
            <a:r>
              <a:rPr sz="2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variables</a:t>
            </a:r>
            <a:endParaRPr sz="2000" dirty="0">
              <a:latin typeface="Arial MT"/>
              <a:cs typeface="Arial MT"/>
            </a:endParaRPr>
          </a:p>
          <a:p>
            <a:pPr marL="100965">
              <a:lnSpc>
                <a:spcPct val="100000"/>
              </a:lnSpc>
              <a:spcBef>
                <a:spcPts val="1920"/>
              </a:spcBef>
            </a:pP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@Property()</a:t>
            </a:r>
            <a:endParaRPr sz="2000" dirty="0">
              <a:latin typeface="Courier New"/>
              <a:cs typeface="Courier New"/>
            </a:endParaRPr>
          </a:p>
          <a:p>
            <a:pPr marL="558165" marR="1681480">
              <a:lnSpc>
                <a:spcPct val="156700"/>
              </a:lnSpc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private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final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String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25" dirty="0">
                <a:solidFill>
                  <a:srgbClr val="3E3E3E"/>
                </a:solidFill>
                <a:latin typeface="Courier New"/>
                <a:cs typeface="Courier New"/>
              </a:rPr>
              <a:t>id;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@</a:t>
            </a:r>
            <a:r>
              <a:rPr sz="2000" i="1" spc="-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Property()</a:t>
            </a:r>
            <a:endParaRPr sz="2000" dirty="0">
              <a:latin typeface="Courier New"/>
              <a:cs typeface="Courier New"/>
            </a:endParaRPr>
          </a:p>
          <a:p>
            <a:pPr marL="1015365" marR="767080">
              <a:lnSpc>
                <a:spcPct val="156700"/>
              </a:lnSpc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private</a:t>
            </a:r>
            <a:r>
              <a:rPr sz="20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final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String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model; @Property()</a:t>
            </a:r>
            <a:endParaRPr sz="2000" dirty="0">
              <a:latin typeface="Courier New"/>
              <a:cs typeface="Courier New"/>
            </a:endParaRPr>
          </a:p>
          <a:p>
            <a:pPr marL="1472565" marR="309880">
              <a:lnSpc>
                <a:spcPct val="156700"/>
              </a:lnSpc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private</a:t>
            </a:r>
            <a:r>
              <a:rPr sz="20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final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String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owner; @Property()</a:t>
            </a:r>
            <a:endParaRPr sz="2000" dirty="0">
              <a:latin typeface="Courier New"/>
              <a:cs typeface="Courier New"/>
            </a:endParaRPr>
          </a:p>
          <a:p>
            <a:pPr marL="1929764" marR="309880" indent="-457200">
              <a:lnSpc>
                <a:spcPct val="114999"/>
              </a:lnSpc>
              <a:spcBef>
                <a:spcPts val="1000"/>
              </a:spcBef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private</a:t>
            </a:r>
            <a:r>
              <a:rPr sz="20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final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String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value;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public</a:t>
            </a:r>
            <a:r>
              <a:rPr sz="2000" i="1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String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getId()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50" dirty="0">
                <a:solidFill>
                  <a:srgbClr val="3E3E3E"/>
                </a:solidFill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2386965">
              <a:lnSpc>
                <a:spcPct val="100000"/>
              </a:lnSpc>
              <a:spcBef>
                <a:spcPts val="359"/>
              </a:spcBef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return</a:t>
            </a:r>
            <a:r>
              <a:rPr sz="20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id;</a:t>
            </a:r>
            <a:r>
              <a:rPr sz="2000" i="1" spc="-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5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2386965" marR="5080" indent="-457200">
              <a:lnSpc>
                <a:spcPct val="114999"/>
              </a:lnSpc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public</a:t>
            </a:r>
            <a:r>
              <a:rPr sz="20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String</a:t>
            </a:r>
            <a:r>
              <a:rPr sz="20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getModel()</a:t>
            </a:r>
            <a:r>
              <a:rPr sz="20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50" dirty="0">
                <a:solidFill>
                  <a:srgbClr val="3E3E3E"/>
                </a:solidFill>
                <a:latin typeface="Courier New"/>
                <a:cs typeface="Courier New"/>
              </a:rPr>
              <a:t>{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return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name;</a:t>
            </a:r>
            <a:r>
              <a:rPr sz="2000" i="1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5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2386965" marR="5080" indent="-457200">
              <a:lnSpc>
                <a:spcPct val="114999"/>
              </a:lnSpc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public</a:t>
            </a:r>
            <a:r>
              <a:rPr sz="20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String</a:t>
            </a:r>
            <a:r>
              <a:rPr sz="20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getOwner()</a:t>
            </a:r>
            <a:r>
              <a:rPr sz="20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50" dirty="0">
                <a:solidFill>
                  <a:srgbClr val="3E3E3E"/>
                </a:solidFill>
                <a:latin typeface="Courier New"/>
                <a:cs typeface="Courier New"/>
              </a:rPr>
              <a:t>{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return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owner;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5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2386965" marR="5080" indent="-457200">
              <a:lnSpc>
                <a:spcPct val="114999"/>
              </a:lnSpc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public</a:t>
            </a:r>
            <a:r>
              <a:rPr sz="20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String</a:t>
            </a:r>
            <a:r>
              <a:rPr sz="20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getValue()</a:t>
            </a:r>
            <a:r>
              <a:rPr sz="20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50" dirty="0">
                <a:solidFill>
                  <a:srgbClr val="3E3E3E"/>
                </a:solidFill>
                <a:latin typeface="Courier New"/>
                <a:cs typeface="Courier New"/>
              </a:rPr>
              <a:t>{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return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value;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5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87912" y="8410372"/>
            <a:ext cx="10698480" cy="158115"/>
          </a:xfrm>
          <a:custGeom>
            <a:avLst/>
            <a:gdLst/>
            <a:ahLst/>
            <a:cxnLst/>
            <a:rect l="l" t="t" r="r" b="b"/>
            <a:pathLst>
              <a:path w="10698480" h="158115">
                <a:moveTo>
                  <a:pt x="10698174" y="158004"/>
                </a:moveTo>
                <a:lnTo>
                  <a:pt x="0" y="158004"/>
                </a:lnTo>
                <a:lnTo>
                  <a:pt x="0" y="0"/>
                </a:lnTo>
                <a:lnTo>
                  <a:pt x="10698174" y="0"/>
                </a:lnTo>
                <a:lnTo>
                  <a:pt x="10698174" y="158004"/>
                </a:lnTo>
                <a:close/>
              </a:path>
            </a:pathLst>
          </a:custGeom>
          <a:solidFill>
            <a:srgbClr val="993B3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833705"/>
            <a:ext cx="15138400" cy="1073675"/>
          </a:xfrm>
          <a:prstGeom prst="rect">
            <a:avLst/>
          </a:prstGeom>
        </p:spPr>
        <p:txBody>
          <a:bodyPr vert="horz" wrap="square" lIns="0" tIns="169147" rIns="0" bIns="0" rtlCol="0">
            <a:spAutoFit/>
          </a:bodyPr>
          <a:lstStyle/>
          <a:p>
            <a:pPr marL="399034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Car</a:t>
            </a:r>
            <a:r>
              <a:rPr spc="-185" dirty="0"/>
              <a:t> </a:t>
            </a:r>
            <a:r>
              <a:rPr spc="-235" dirty="0"/>
              <a:t>Asset</a:t>
            </a:r>
            <a:r>
              <a:rPr spc="-185" dirty="0"/>
              <a:t> </a:t>
            </a:r>
            <a:r>
              <a:rPr spc="-165" dirty="0"/>
              <a:t>Object:</a:t>
            </a:r>
            <a:r>
              <a:rPr spc="-185" dirty="0"/>
              <a:t> </a:t>
            </a:r>
            <a:r>
              <a:rPr spc="-180" dirty="0"/>
              <a:t>Create</a:t>
            </a:r>
            <a:r>
              <a:rPr spc="-190" dirty="0"/>
              <a:t> </a:t>
            </a:r>
            <a:r>
              <a:rPr spc="-110" dirty="0"/>
              <a:t>Constructor</a:t>
            </a:r>
          </a:p>
        </p:txBody>
      </p:sp>
      <p:sp>
        <p:nvSpPr>
          <p:cNvPr id="4" name="object 4"/>
          <p:cNvSpPr/>
          <p:nvPr/>
        </p:nvSpPr>
        <p:spPr>
          <a:xfrm>
            <a:off x="2492028" y="2326434"/>
            <a:ext cx="11291570" cy="4491355"/>
          </a:xfrm>
          <a:custGeom>
            <a:avLst/>
            <a:gdLst/>
            <a:ahLst/>
            <a:cxnLst/>
            <a:rect l="l" t="t" r="r" b="b"/>
            <a:pathLst>
              <a:path w="11291569" h="4491355">
                <a:moveTo>
                  <a:pt x="11291141" y="4491234"/>
                </a:moveTo>
                <a:lnTo>
                  <a:pt x="0" y="4491140"/>
                </a:lnTo>
                <a:lnTo>
                  <a:pt x="0" y="281729"/>
                </a:lnTo>
                <a:lnTo>
                  <a:pt x="3687" y="236031"/>
                </a:lnTo>
                <a:lnTo>
                  <a:pt x="14362" y="192681"/>
                </a:lnTo>
                <a:lnTo>
                  <a:pt x="31446" y="152258"/>
                </a:lnTo>
                <a:lnTo>
                  <a:pt x="54357" y="115343"/>
                </a:lnTo>
                <a:lnTo>
                  <a:pt x="82516" y="82516"/>
                </a:lnTo>
                <a:lnTo>
                  <a:pt x="115343" y="54357"/>
                </a:lnTo>
                <a:lnTo>
                  <a:pt x="152258" y="31446"/>
                </a:lnTo>
                <a:lnTo>
                  <a:pt x="192681" y="14362"/>
                </a:lnTo>
                <a:lnTo>
                  <a:pt x="236031" y="3687"/>
                </a:lnTo>
                <a:lnTo>
                  <a:pt x="281729" y="0"/>
                </a:lnTo>
                <a:lnTo>
                  <a:pt x="11009453" y="0"/>
                </a:lnTo>
                <a:lnTo>
                  <a:pt x="11064673" y="5463"/>
                </a:lnTo>
                <a:lnTo>
                  <a:pt x="11117267" y="21445"/>
                </a:lnTo>
                <a:lnTo>
                  <a:pt x="11165757" y="47333"/>
                </a:lnTo>
                <a:lnTo>
                  <a:pt x="11208666" y="82516"/>
                </a:lnTo>
                <a:lnTo>
                  <a:pt x="11243849" y="125425"/>
                </a:lnTo>
                <a:lnTo>
                  <a:pt x="11269738" y="173916"/>
                </a:lnTo>
                <a:lnTo>
                  <a:pt x="11285720" y="226509"/>
                </a:lnTo>
                <a:lnTo>
                  <a:pt x="11291183" y="281729"/>
                </a:lnTo>
                <a:lnTo>
                  <a:pt x="11291141" y="449123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42919" y="4790740"/>
          <a:ext cx="2959100" cy="124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4800"/>
                <a:gridCol w="1022350"/>
              </a:tblGrid>
              <a:tr h="382270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i="1" spc="-10" dirty="0">
                          <a:solidFill>
                            <a:srgbClr val="3E3E3E"/>
                          </a:solidFill>
                          <a:latin typeface="Courier New"/>
                          <a:cs typeface="Courier New"/>
                        </a:rPr>
                        <a:t>this.model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2000" i="1" spc="-50" dirty="0">
                          <a:solidFill>
                            <a:srgbClr val="3E3E3E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2065"/>
                        </a:lnSpc>
                      </a:pPr>
                      <a:r>
                        <a:rPr sz="2000" i="1" spc="-10" dirty="0">
                          <a:solidFill>
                            <a:srgbClr val="3E3E3E"/>
                          </a:solidFill>
                          <a:latin typeface="Courier New"/>
                          <a:cs typeface="Courier New"/>
                        </a:rPr>
                        <a:t>model;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77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i="1" spc="-10" dirty="0">
                          <a:solidFill>
                            <a:srgbClr val="3E3E3E"/>
                          </a:solidFill>
                          <a:latin typeface="Courier New"/>
                          <a:cs typeface="Courier New"/>
                        </a:rPr>
                        <a:t>this.owner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i="1" spc="-50" dirty="0">
                          <a:solidFill>
                            <a:srgbClr val="3E3E3E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i="1" spc="-10" dirty="0">
                          <a:solidFill>
                            <a:srgbClr val="3E3E3E"/>
                          </a:solidFill>
                          <a:latin typeface="Courier New"/>
                          <a:cs typeface="Courier New"/>
                        </a:rPr>
                        <a:t>owner;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/>
                </a:tc>
              </a:tr>
              <a:tr h="3822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i="1" spc="-10" dirty="0">
                          <a:solidFill>
                            <a:srgbClr val="3E3E3E"/>
                          </a:solidFill>
                          <a:latin typeface="Courier New"/>
                          <a:cs typeface="Courier New"/>
                        </a:rPr>
                        <a:t>this.value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i="1" spc="-50" dirty="0">
                          <a:solidFill>
                            <a:srgbClr val="3E3E3E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i="1" spc="-10" dirty="0">
                          <a:solidFill>
                            <a:srgbClr val="3E3E3E"/>
                          </a:solidFill>
                          <a:latin typeface="Courier New"/>
                          <a:cs typeface="Courier New"/>
                        </a:rPr>
                        <a:t>value;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647569" y="6168061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72777" y="2326434"/>
            <a:ext cx="11291570" cy="574040"/>
          </a:xfrm>
          <a:custGeom>
            <a:avLst/>
            <a:gdLst/>
            <a:ahLst/>
            <a:cxnLst/>
            <a:rect l="l" t="t" r="r" b="b"/>
            <a:pathLst>
              <a:path w="11291569" h="574039">
                <a:moveTo>
                  <a:pt x="11291140" y="573852"/>
                </a:moveTo>
                <a:lnTo>
                  <a:pt x="0" y="573758"/>
                </a:lnTo>
                <a:lnTo>
                  <a:pt x="0" y="192857"/>
                </a:lnTo>
                <a:lnTo>
                  <a:pt x="5093" y="148636"/>
                </a:lnTo>
                <a:lnTo>
                  <a:pt x="19602" y="108043"/>
                </a:lnTo>
                <a:lnTo>
                  <a:pt x="42368" y="72234"/>
                </a:lnTo>
                <a:lnTo>
                  <a:pt x="72234" y="42368"/>
                </a:lnTo>
                <a:lnTo>
                  <a:pt x="108043" y="19602"/>
                </a:lnTo>
                <a:lnTo>
                  <a:pt x="148636" y="5093"/>
                </a:lnTo>
                <a:lnTo>
                  <a:pt x="192857" y="0"/>
                </a:lnTo>
                <a:lnTo>
                  <a:pt x="11098326" y="0"/>
                </a:lnTo>
                <a:lnTo>
                  <a:pt x="11172128" y="14680"/>
                </a:lnTo>
                <a:lnTo>
                  <a:pt x="11234696" y="56486"/>
                </a:lnTo>
                <a:lnTo>
                  <a:pt x="11276502" y="119053"/>
                </a:lnTo>
                <a:lnTo>
                  <a:pt x="11291182" y="192857"/>
                </a:lnTo>
                <a:lnTo>
                  <a:pt x="11291140" y="573852"/>
                </a:lnTo>
                <a:close/>
              </a:path>
            </a:pathLst>
          </a:custGeom>
          <a:solidFill>
            <a:srgbClr val="993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02289" y="2466297"/>
            <a:ext cx="10586720" cy="2122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Step</a:t>
            </a:r>
            <a:r>
              <a:rPr sz="2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3:</a:t>
            </a:r>
            <a:r>
              <a:rPr sz="2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Define</a:t>
            </a:r>
            <a:r>
              <a:rPr sz="2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 MT"/>
                <a:cs typeface="Arial MT"/>
              </a:rPr>
              <a:t>constructor</a:t>
            </a:r>
            <a:endParaRPr sz="2000">
              <a:latin typeface="Arial MT"/>
              <a:cs typeface="Arial MT"/>
            </a:endParaRPr>
          </a:p>
          <a:p>
            <a:pPr marL="57785" marR="5080">
              <a:lnSpc>
                <a:spcPct val="114999"/>
              </a:lnSpc>
              <a:spcBef>
                <a:spcPts val="2065"/>
              </a:spcBef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public</a:t>
            </a:r>
            <a:r>
              <a:rPr sz="2000" i="1" spc="-6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Car(@JsonCar("id")</a:t>
            </a:r>
            <a:r>
              <a:rPr sz="2000" i="1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final</a:t>
            </a:r>
            <a:r>
              <a:rPr sz="2000" i="1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String</a:t>
            </a:r>
            <a:r>
              <a:rPr sz="2000" i="1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id,</a:t>
            </a:r>
            <a:r>
              <a:rPr sz="2000" i="1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@JsonCar(“model")</a:t>
            </a:r>
            <a:r>
              <a:rPr sz="2000" i="1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final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String</a:t>
            </a:r>
            <a:r>
              <a:rPr sz="20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model,</a:t>
            </a:r>
            <a:r>
              <a:rPr sz="20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@JsonCar("owner")</a:t>
            </a:r>
            <a:r>
              <a:rPr sz="20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final</a:t>
            </a:r>
            <a:r>
              <a:rPr sz="20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String</a:t>
            </a:r>
            <a:r>
              <a:rPr sz="20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owner,</a:t>
            </a:r>
            <a:r>
              <a:rPr sz="20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@JsonCar("value")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final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String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value)</a:t>
            </a:r>
            <a:r>
              <a:rPr sz="2000" i="1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50" dirty="0">
                <a:solidFill>
                  <a:srgbClr val="3E3E3E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72185">
              <a:lnSpc>
                <a:spcPct val="100000"/>
              </a:lnSpc>
              <a:spcBef>
                <a:spcPts val="1360"/>
              </a:spcBef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this.id</a:t>
            </a:r>
            <a:r>
              <a:rPr sz="2000" i="1" spc="-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000" i="1" spc="-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25" dirty="0">
                <a:solidFill>
                  <a:srgbClr val="3E3E3E"/>
                </a:solidFill>
                <a:latin typeface="Courier New"/>
                <a:cs typeface="Courier New"/>
              </a:rPr>
              <a:t>id;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91920" y="6654518"/>
            <a:ext cx="11291570" cy="163195"/>
          </a:xfrm>
          <a:custGeom>
            <a:avLst/>
            <a:gdLst/>
            <a:ahLst/>
            <a:cxnLst/>
            <a:rect l="l" t="t" r="r" b="b"/>
            <a:pathLst>
              <a:path w="11291569" h="163195">
                <a:moveTo>
                  <a:pt x="11291184" y="163036"/>
                </a:moveTo>
                <a:lnTo>
                  <a:pt x="0" y="163036"/>
                </a:lnTo>
                <a:lnTo>
                  <a:pt x="0" y="0"/>
                </a:lnTo>
                <a:lnTo>
                  <a:pt x="11291184" y="0"/>
                </a:lnTo>
                <a:lnTo>
                  <a:pt x="11291184" y="163036"/>
                </a:lnTo>
                <a:close/>
              </a:path>
            </a:pathLst>
          </a:custGeom>
          <a:solidFill>
            <a:srgbClr val="993B3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4614545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Car</a:t>
            </a:r>
            <a:r>
              <a:rPr spc="-175" dirty="0"/>
              <a:t> </a:t>
            </a:r>
            <a:r>
              <a:rPr spc="-170" dirty="0"/>
              <a:t>Contract: </a:t>
            </a:r>
            <a:r>
              <a:rPr spc="-180" dirty="0"/>
              <a:t>Create</a:t>
            </a:r>
            <a:r>
              <a:rPr spc="-175" dirty="0"/>
              <a:t> </a:t>
            </a:r>
            <a:r>
              <a:rPr spc="-105" dirty="0"/>
              <a:t>Contract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21800" y="588547"/>
            <a:ext cx="11886565" cy="7903845"/>
            <a:chOff x="2184661" y="671875"/>
            <a:chExt cx="11886565" cy="7903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5725" y="671875"/>
              <a:ext cx="8034824" cy="3657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94764" y="1037620"/>
              <a:ext cx="11866880" cy="7538084"/>
            </a:xfrm>
            <a:custGeom>
              <a:avLst/>
              <a:gdLst/>
              <a:ahLst/>
              <a:cxnLst/>
              <a:rect l="l" t="t" r="r" b="b"/>
              <a:pathLst>
                <a:path w="11866880" h="7538084">
                  <a:moveTo>
                    <a:pt x="11866399" y="7537882"/>
                  </a:moveTo>
                  <a:lnTo>
                    <a:pt x="0" y="7537783"/>
                  </a:lnTo>
                  <a:lnTo>
                    <a:pt x="0" y="472845"/>
                  </a:lnTo>
                  <a:lnTo>
                    <a:pt x="2441" y="424499"/>
                  </a:lnTo>
                  <a:lnTo>
                    <a:pt x="9606" y="377550"/>
                  </a:lnTo>
                  <a:lnTo>
                    <a:pt x="21258" y="332235"/>
                  </a:lnTo>
                  <a:lnTo>
                    <a:pt x="37158" y="288792"/>
                  </a:lnTo>
                  <a:lnTo>
                    <a:pt x="57069" y="247459"/>
                  </a:lnTo>
                  <a:lnTo>
                    <a:pt x="80754" y="208472"/>
                  </a:lnTo>
                  <a:lnTo>
                    <a:pt x="107974" y="172071"/>
                  </a:lnTo>
                  <a:lnTo>
                    <a:pt x="138493" y="138493"/>
                  </a:lnTo>
                  <a:lnTo>
                    <a:pt x="172071" y="107974"/>
                  </a:lnTo>
                  <a:lnTo>
                    <a:pt x="208472" y="80754"/>
                  </a:lnTo>
                  <a:lnTo>
                    <a:pt x="247459" y="57069"/>
                  </a:lnTo>
                  <a:lnTo>
                    <a:pt x="288792" y="37158"/>
                  </a:lnTo>
                  <a:lnTo>
                    <a:pt x="332235" y="21258"/>
                  </a:lnTo>
                  <a:lnTo>
                    <a:pt x="377550" y="9606"/>
                  </a:lnTo>
                  <a:lnTo>
                    <a:pt x="424499" y="2441"/>
                  </a:lnTo>
                  <a:lnTo>
                    <a:pt x="472845" y="0"/>
                  </a:lnTo>
                  <a:lnTo>
                    <a:pt x="11393599" y="0"/>
                  </a:lnTo>
                  <a:lnTo>
                    <a:pt x="11446953" y="3018"/>
                  </a:lnTo>
                  <a:lnTo>
                    <a:pt x="11499215" y="11944"/>
                  </a:lnTo>
                  <a:lnTo>
                    <a:pt x="11549923" y="26587"/>
                  </a:lnTo>
                  <a:lnTo>
                    <a:pt x="11598613" y="46755"/>
                  </a:lnTo>
                  <a:lnTo>
                    <a:pt x="11644823" y="72257"/>
                  </a:lnTo>
                  <a:lnTo>
                    <a:pt x="11688089" y="102900"/>
                  </a:lnTo>
                  <a:lnTo>
                    <a:pt x="11727950" y="138493"/>
                  </a:lnTo>
                  <a:lnTo>
                    <a:pt x="11763544" y="178354"/>
                  </a:lnTo>
                  <a:lnTo>
                    <a:pt x="11794187" y="221621"/>
                  </a:lnTo>
                  <a:lnTo>
                    <a:pt x="11819689" y="267831"/>
                  </a:lnTo>
                  <a:lnTo>
                    <a:pt x="11839857" y="316521"/>
                  </a:lnTo>
                  <a:lnTo>
                    <a:pt x="11854501" y="367229"/>
                  </a:lnTo>
                  <a:lnTo>
                    <a:pt x="11863427" y="419491"/>
                  </a:lnTo>
                  <a:lnTo>
                    <a:pt x="11866445" y="472845"/>
                  </a:lnTo>
                  <a:lnTo>
                    <a:pt x="11866399" y="7537882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18980" y="3409861"/>
              <a:ext cx="7162800" cy="0"/>
            </a:xfrm>
            <a:custGeom>
              <a:avLst/>
              <a:gdLst/>
              <a:ahLst/>
              <a:cxnLst/>
              <a:rect l="l" t="t" r="r" b="b"/>
              <a:pathLst>
                <a:path w="7162800">
                  <a:moveTo>
                    <a:pt x="0" y="0"/>
                  </a:moveTo>
                  <a:lnTo>
                    <a:pt x="7162800" y="0"/>
                  </a:lnTo>
                </a:path>
              </a:pathLst>
            </a:custGeom>
            <a:ln w="14986">
              <a:solidFill>
                <a:srgbClr val="3D3D3D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4661" y="1037623"/>
              <a:ext cx="11886565" cy="687705"/>
            </a:xfrm>
            <a:custGeom>
              <a:avLst/>
              <a:gdLst/>
              <a:ahLst/>
              <a:cxnLst/>
              <a:rect l="l" t="t" r="r" b="b"/>
              <a:pathLst>
                <a:path w="11886565" h="687705">
                  <a:moveTo>
                    <a:pt x="11886519" y="687324"/>
                  </a:moveTo>
                  <a:lnTo>
                    <a:pt x="0" y="687225"/>
                  </a:lnTo>
                  <a:lnTo>
                    <a:pt x="0" y="230997"/>
                  </a:lnTo>
                  <a:lnTo>
                    <a:pt x="4693" y="184443"/>
                  </a:lnTo>
                  <a:lnTo>
                    <a:pt x="18152" y="141082"/>
                  </a:lnTo>
                  <a:lnTo>
                    <a:pt x="39450" y="101844"/>
                  </a:lnTo>
                  <a:lnTo>
                    <a:pt x="67657" y="67657"/>
                  </a:lnTo>
                  <a:lnTo>
                    <a:pt x="101844" y="39450"/>
                  </a:lnTo>
                  <a:lnTo>
                    <a:pt x="141082" y="18152"/>
                  </a:lnTo>
                  <a:lnTo>
                    <a:pt x="184443" y="4693"/>
                  </a:lnTo>
                  <a:lnTo>
                    <a:pt x="230997" y="0"/>
                  </a:lnTo>
                  <a:lnTo>
                    <a:pt x="11655565" y="0"/>
                  </a:lnTo>
                  <a:lnTo>
                    <a:pt x="11700841" y="4479"/>
                  </a:lnTo>
                  <a:lnTo>
                    <a:pt x="11743964" y="17583"/>
                  </a:lnTo>
                  <a:lnTo>
                    <a:pt x="11783723" y="38810"/>
                  </a:lnTo>
                  <a:lnTo>
                    <a:pt x="11818905" y="67657"/>
                  </a:lnTo>
                  <a:lnTo>
                    <a:pt x="11847752" y="102839"/>
                  </a:lnTo>
                  <a:lnTo>
                    <a:pt x="11868979" y="142598"/>
                  </a:lnTo>
                  <a:lnTo>
                    <a:pt x="11882083" y="185721"/>
                  </a:lnTo>
                  <a:lnTo>
                    <a:pt x="11886562" y="230997"/>
                  </a:lnTo>
                  <a:lnTo>
                    <a:pt x="11886519" y="687324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25343" y="1239804"/>
            <a:ext cx="11079480" cy="7080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Step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1: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Arial MT"/>
                <a:cs typeface="Arial MT"/>
              </a:rPr>
              <a:t>contract</a:t>
            </a:r>
            <a:endParaRPr sz="2000">
              <a:latin typeface="Arial MT"/>
              <a:cs typeface="Arial MT"/>
            </a:endParaRPr>
          </a:p>
          <a:p>
            <a:pPr marL="93345">
              <a:lnSpc>
                <a:spcPct val="100000"/>
              </a:lnSpc>
              <a:spcBef>
                <a:spcPts val="1870"/>
              </a:spcBef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package</a:t>
            </a:r>
            <a:r>
              <a:rPr sz="20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CarShowroom</a:t>
            </a:r>
            <a:endParaRPr sz="2000">
              <a:latin typeface="Courier New"/>
              <a:cs typeface="Courier New"/>
            </a:endParaRPr>
          </a:p>
          <a:p>
            <a:pPr marL="93345">
              <a:lnSpc>
                <a:spcPct val="100000"/>
              </a:lnSpc>
              <a:spcBef>
                <a:spcPts val="1360"/>
              </a:spcBef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import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org.hyperledger.fabric.contract.Context;</a:t>
            </a:r>
            <a:endParaRPr sz="2000">
              <a:latin typeface="Courier New"/>
              <a:cs typeface="Courier New"/>
            </a:endParaRPr>
          </a:p>
          <a:p>
            <a:pPr marL="93345">
              <a:lnSpc>
                <a:spcPct val="100000"/>
              </a:lnSpc>
              <a:spcBef>
                <a:spcPts val="1360"/>
              </a:spcBef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import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org.hyperledger.fabric.contract.ContractInterface;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2000">
              <a:latin typeface="Courier New"/>
              <a:cs typeface="Courier New"/>
            </a:endParaRPr>
          </a:p>
          <a:p>
            <a:pPr marL="93345" marR="6101080">
              <a:lnSpc>
                <a:spcPct val="156700"/>
              </a:lnSpc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import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com.owlike.genson.Genson; @Default</a:t>
            </a:r>
            <a:endParaRPr sz="2000">
              <a:latin typeface="Courier New"/>
              <a:cs typeface="Courier New"/>
            </a:endParaRPr>
          </a:p>
          <a:p>
            <a:pPr marL="93345" marR="1680845">
              <a:lnSpc>
                <a:spcPct val="156700"/>
              </a:lnSpc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public</a:t>
            </a:r>
            <a:r>
              <a:rPr sz="2000" i="1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final</a:t>
            </a:r>
            <a:r>
              <a:rPr sz="2000" i="1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class</a:t>
            </a:r>
            <a:r>
              <a:rPr sz="2000" i="1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CarShowroom</a:t>
            </a:r>
            <a:r>
              <a:rPr sz="2000" i="1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implements</a:t>
            </a:r>
            <a:r>
              <a:rPr sz="2000" i="1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ContractInterface</a:t>
            </a:r>
            <a:r>
              <a:rPr sz="2000" i="1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50" dirty="0">
                <a:solidFill>
                  <a:srgbClr val="3E3E3E"/>
                </a:solidFill>
                <a:latin typeface="Courier New"/>
                <a:cs typeface="Courier New"/>
              </a:rPr>
              <a:t>{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@Contract(</a:t>
            </a:r>
            <a:endParaRPr sz="2000">
              <a:latin typeface="Courier New"/>
              <a:cs typeface="Courier New"/>
            </a:endParaRPr>
          </a:p>
          <a:p>
            <a:pPr marL="1312545" marR="6558280">
              <a:lnSpc>
                <a:spcPct val="156700"/>
              </a:lnSpc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name</a:t>
            </a:r>
            <a:r>
              <a:rPr sz="2000" i="1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 “CarShowroom",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info</a:t>
            </a:r>
            <a:r>
              <a:rPr sz="2000" i="1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 @Info(</a:t>
            </a:r>
            <a:endParaRPr sz="2000">
              <a:latin typeface="Courier New"/>
              <a:cs typeface="Courier New"/>
            </a:endParaRPr>
          </a:p>
          <a:p>
            <a:pPr marL="2531745">
              <a:lnSpc>
                <a:spcPct val="100000"/>
              </a:lnSpc>
              <a:spcBef>
                <a:spcPts val="1360"/>
              </a:spcBef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title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“CarShowroom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contract",</a:t>
            </a:r>
            <a:endParaRPr sz="2000">
              <a:latin typeface="Courier New"/>
              <a:cs typeface="Courier New"/>
            </a:endParaRPr>
          </a:p>
          <a:p>
            <a:pPr marL="2531745" marR="5080">
              <a:lnSpc>
                <a:spcPct val="156700"/>
              </a:lnSpc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description</a:t>
            </a:r>
            <a:r>
              <a:rPr sz="20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"A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Sample</a:t>
            </a:r>
            <a:r>
              <a:rPr sz="2000" i="1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Car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transfer</a:t>
            </a:r>
            <a:r>
              <a:rPr sz="20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Chaincode</a:t>
            </a:r>
            <a:r>
              <a:rPr sz="2000" i="1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example",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version</a:t>
            </a:r>
            <a:r>
              <a:rPr sz="2000" i="1" spc="-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"0.0.1-SNAPSHOT"))</a:t>
            </a:r>
            <a:endParaRPr sz="2000">
              <a:latin typeface="Courier New"/>
              <a:cs typeface="Courier New"/>
            </a:endParaRPr>
          </a:p>
          <a:p>
            <a:pPr marL="93345">
              <a:lnSpc>
                <a:spcPct val="100000"/>
              </a:lnSpc>
              <a:spcBef>
                <a:spcPts val="1355"/>
              </a:spcBef>
            </a:pPr>
            <a:r>
              <a:rPr sz="2000" i="1" spc="-5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4749" y="8348247"/>
            <a:ext cx="11866880" cy="144145"/>
          </a:xfrm>
          <a:custGeom>
            <a:avLst/>
            <a:gdLst/>
            <a:ahLst/>
            <a:cxnLst/>
            <a:rect l="l" t="t" r="r" b="b"/>
            <a:pathLst>
              <a:path w="11866880" h="144145">
                <a:moveTo>
                  <a:pt x="11866444" y="143909"/>
                </a:moveTo>
                <a:lnTo>
                  <a:pt x="0" y="143909"/>
                </a:lnTo>
                <a:lnTo>
                  <a:pt x="0" y="0"/>
                </a:lnTo>
                <a:lnTo>
                  <a:pt x="11866444" y="0"/>
                </a:lnTo>
                <a:lnTo>
                  <a:pt x="11866444" y="143909"/>
                </a:lnTo>
                <a:close/>
              </a:path>
            </a:pathLst>
          </a:custGeom>
          <a:solidFill>
            <a:srgbClr val="993B3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205204"/>
            <a:ext cx="14020800" cy="1767417"/>
          </a:xfrm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4258945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Car</a:t>
            </a:r>
            <a:r>
              <a:rPr spc="-175" dirty="0"/>
              <a:t> </a:t>
            </a:r>
            <a:r>
              <a:rPr spc="-170" dirty="0"/>
              <a:t>Contract: </a:t>
            </a:r>
            <a:r>
              <a:rPr spc="-180" dirty="0"/>
              <a:t>Create</a:t>
            </a:r>
            <a:r>
              <a:rPr spc="-175" dirty="0"/>
              <a:t> </a:t>
            </a:r>
            <a:r>
              <a:rPr spc="-75" dirty="0"/>
              <a:t>init</a:t>
            </a:r>
            <a:r>
              <a:rPr spc="-175" dirty="0"/>
              <a:t> </a:t>
            </a:r>
            <a:r>
              <a:rPr spc="-90" dirty="0"/>
              <a:t>Function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98898" y="2443621"/>
            <a:ext cx="10909300" cy="4544060"/>
            <a:chOff x="2898898" y="2443621"/>
            <a:chExt cx="10909300" cy="4544060"/>
          </a:xfrm>
        </p:grpSpPr>
        <p:sp>
          <p:nvSpPr>
            <p:cNvPr id="5" name="object 5"/>
            <p:cNvSpPr/>
            <p:nvPr/>
          </p:nvSpPr>
          <p:spPr>
            <a:xfrm>
              <a:off x="2917465" y="2443621"/>
              <a:ext cx="10890885" cy="4544060"/>
            </a:xfrm>
            <a:custGeom>
              <a:avLst/>
              <a:gdLst/>
              <a:ahLst/>
              <a:cxnLst/>
              <a:rect l="l" t="t" r="r" b="b"/>
              <a:pathLst>
                <a:path w="10890885" h="4544059">
                  <a:moveTo>
                    <a:pt x="10890236" y="4543954"/>
                  </a:moveTo>
                  <a:lnTo>
                    <a:pt x="0" y="4543863"/>
                  </a:lnTo>
                  <a:lnTo>
                    <a:pt x="0" y="285036"/>
                  </a:lnTo>
                  <a:lnTo>
                    <a:pt x="3730" y="238802"/>
                  </a:lnTo>
                  <a:lnTo>
                    <a:pt x="14531" y="194942"/>
                  </a:lnTo>
                  <a:lnTo>
                    <a:pt x="31815" y="154045"/>
                  </a:lnTo>
                  <a:lnTo>
                    <a:pt x="54995" y="116697"/>
                  </a:lnTo>
                  <a:lnTo>
                    <a:pt x="83485" y="83485"/>
                  </a:lnTo>
                  <a:lnTo>
                    <a:pt x="116697" y="54995"/>
                  </a:lnTo>
                  <a:lnTo>
                    <a:pt x="154045" y="31815"/>
                  </a:lnTo>
                  <a:lnTo>
                    <a:pt x="194942" y="14531"/>
                  </a:lnTo>
                  <a:lnTo>
                    <a:pt x="238802" y="3730"/>
                  </a:lnTo>
                  <a:lnTo>
                    <a:pt x="285036" y="0"/>
                  </a:lnTo>
                  <a:lnTo>
                    <a:pt x="10605239" y="0"/>
                  </a:lnTo>
                  <a:lnTo>
                    <a:pt x="10650098" y="3550"/>
                  </a:lnTo>
                  <a:lnTo>
                    <a:pt x="10693448" y="13991"/>
                  </a:lnTo>
                  <a:lnTo>
                    <a:pt x="10734524" y="31005"/>
                  </a:lnTo>
                  <a:lnTo>
                    <a:pt x="10772560" y="54276"/>
                  </a:lnTo>
                  <a:lnTo>
                    <a:pt x="10806790" y="83485"/>
                  </a:lnTo>
                  <a:lnTo>
                    <a:pt x="10836000" y="117716"/>
                  </a:lnTo>
                  <a:lnTo>
                    <a:pt x="10859270" y="155752"/>
                  </a:lnTo>
                  <a:lnTo>
                    <a:pt x="10876284" y="196827"/>
                  </a:lnTo>
                  <a:lnTo>
                    <a:pt x="10886726" y="240177"/>
                  </a:lnTo>
                  <a:lnTo>
                    <a:pt x="10890277" y="285036"/>
                  </a:lnTo>
                  <a:lnTo>
                    <a:pt x="10890236" y="454395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8898" y="2443621"/>
              <a:ext cx="10890885" cy="581025"/>
            </a:xfrm>
            <a:custGeom>
              <a:avLst/>
              <a:gdLst/>
              <a:ahLst/>
              <a:cxnLst/>
              <a:rect l="l" t="t" r="r" b="b"/>
              <a:pathLst>
                <a:path w="10890885" h="581025">
                  <a:moveTo>
                    <a:pt x="10890236" y="580584"/>
                  </a:moveTo>
                  <a:lnTo>
                    <a:pt x="0" y="580493"/>
                  </a:lnTo>
                  <a:lnTo>
                    <a:pt x="0" y="195121"/>
                  </a:lnTo>
                  <a:lnTo>
                    <a:pt x="5153" y="150381"/>
                  </a:lnTo>
                  <a:lnTo>
                    <a:pt x="19832" y="109311"/>
                  </a:lnTo>
                  <a:lnTo>
                    <a:pt x="42865" y="73082"/>
                  </a:lnTo>
                  <a:lnTo>
                    <a:pt x="73082" y="42865"/>
                  </a:lnTo>
                  <a:lnTo>
                    <a:pt x="109311" y="19832"/>
                  </a:lnTo>
                  <a:lnTo>
                    <a:pt x="150381" y="5153"/>
                  </a:lnTo>
                  <a:lnTo>
                    <a:pt x="195121" y="0"/>
                  </a:lnTo>
                  <a:lnTo>
                    <a:pt x="10695154" y="0"/>
                  </a:lnTo>
                  <a:lnTo>
                    <a:pt x="10733398" y="3783"/>
                  </a:lnTo>
                  <a:lnTo>
                    <a:pt x="10803408" y="32782"/>
                  </a:lnTo>
                  <a:lnTo>
                    <a:pt x="10833126" y="57149"/>
                  </a:lnTo>
                  <a:lnTo>
                    <a:pt x="10857494" y="86867"/>
                  </a:lnTo>
                  <a:lnTo>
                    <a:pt x="10886493" y="156877"/>
                  </a:lnTo>
                  <a:lnTo>
                    <a:pt x="10890276" y="195121"/>
                  </a:lnTo>
                  <a:lnTo>
                    <a:pt x="10890236" y="580584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29072" y="2587183"/>
            <a:ext cx="8909685" cy="362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Step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2: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 MT"/>
                <a:cs typeface="Arial MT"/>
              </a:rPr>
              <a:t>init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2000">
              <a:latin typeface="Arial MT"/>
              <a:cs typeface="Arial MT"/>
            </a:endParaRPr>
          </a:p>
          <a:p>
            <a:pPr marL="209550">
              <a:lnSpc>
                <a:spcPct val="100000"/>
              </a:lnSpc>
            </a:pP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@Transaction()</a:t>
            </a:r>
            <a:endParaRPr sz="2000">
              <a:latin typeface="Courier New"/>
              <a:cs typeface="Courier New"/>
            </a:endParaRPr>
          </a:p>
          <a:p>
            <a:pPr marL="1733550" marR="1223645" indent="-609600">
              <a:lnSpc>
                <a:spcPct val="141700"/>
              </a:lnSpc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public</a:t>
            </a:r>
            <a:r>
              <a:rPr sz="2000" i="1" spc="-5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void</a:t>
            </a:r>
            <a:r>
              <a:rPr sz="20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initLedger(final</a:t>
            </a:r>
            <a:r>
              <a:rPr sz="20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Context</a:t>
            </a:r>
            <a:r>
              <a:rPr sz="20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ctx)</a:t>
            </a:r>
            <a:r>
              <a:rPr sz="20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50" dirty="0">
                <a:solidFill>
                  <a:srgbClr val="3E3E3E"/>
                </a:solidFill>
                <a:latin typeface="Courier New"/>
                <a:cs typeface="Courier New"/>
              </a:rPr>
              <a:t>{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ChaincodeStub</a:t>
            </a:r>
            <a:r>
              <a:rPr sz="2000" i="1" spc="-5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stub=</a:t>
            </a:r>
            <a:r>
              <a:rPr sz="2000" i="1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ctx.getStub();</a:t>
            </a:r>
            <a:endParaRPr sz="2000">
              <a:latin typeface="Courier New"/>
              <a:cs typeface="Courier New"/>
            </a:endParaRPr>
          </a:p>
          <a:p>
            <a:pPr marL="1733550" marR="5080" indent="152400">
              <a:lnSpc>
                <a:spcPct val="141700"/>
              </a:lnSpc>
            </a:pP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Car</a:t>
            </a:r>
            <a:r>
              <a:rPr sz="2000" i="1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car=</a:t>
            </a:r>
            <a:r>
              <a:rPr sz="2000" i="1" spc="-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new</a:t>
            </a:r>
            <a:r>
              <a:rPr sz="2000" i="1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Car("1",</a:t>
            </a:r>
            <a:r>
              <a:rPr sz="2000" i="1" spc="-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“Maruti“,"Mark","6756");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String</a:t>
            </a:r>
            <a:r>
              <a:rPr sz="2000" i="1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carState</a:t>
            </a:r>
            <a:r>
              <a:rPr sz="2000" i="1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000" i="1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genson.serialize(car); </a:t>
            </a:r>
            <a:r>
              <a:rPr sz="2000" i="1" dirty="0">
                <a:solidFill>
                  <a:srgbClr val="3E3E3E"/>
                </a:solidFill>
                <a:latin typeface="Courier New"/>
                <a:cs typeface="Courier New"/>
              </a:rPr>
              <a:t>stub.putStringState("1",</a:t>
            </a:r>
            <a:r>
              <a:rPr sz="2000" i="1" spc="-1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i="1" spc="-10" dirty="0">
                <a:solidFill>
                  <a:srgbClr val="3E3E3E"/>
                </a:solidFill>
                <a:latin typeface="Courier New"/>
                <a:cs typeface="Courier New"/>
              </a:rPr>
              <a:t>carState);</a:t>
            </a:r>
            <a:endParaRPr sz="2000">
              <a:latin typeface="Courier New"/>
              <a:cs typeface="Courier New"/>
            </a:endParaRPr>
          </a:p>
          <a:p>
            <a:pPr marL="971550">
              <a:lnSpc>
                <a:spcPct val="100000"/>
              </a:lnSpc>
              <a:spcBef>
                <a:spcPts val="1000"/>
              </a:spcBef>
            </a:pPr>
            <a:r>
              <a:rPr sz="2000" i="1" spc="-5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17361" y="6822515"/>
            <a:ext cx="10890885" cy="165100"/>
          </a:xfrm>
          <a:custGeom>
            <a:avLst/>
            <a:gdLst/>
            <a:ahLst/>
            <a:cxnLst/>
            <a:rect l="l" t="t" r="r" b="b"/>
            <a:pathLst>
              <a:path w="10890885" h="165100">
                <a:moveTo>
                  <a:pt x="10890276" y="164949"/>
                </a:moveTo>
                <a:lnTo>
                  <a:pt x="0" y="164949"/>
                </a:lnTo>
                <a:lnTo>
                  <a:pt x="0" y="0"/>
                </a:lnTo>
                <a:lnTo>
                  <a:pt x="10890276" y="0"/>
                </a:lnTo>
                <a:lnTo>
                  <a:pt x="10890276" y="164949"/>
                </a:lnTo>
                <a:close/>
              </a:path>
            </a:pathLst>
          </a:custGeom>
          <a:solidFill>
            <a:srgbClr val="993B3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350" y="157457"/>
            <a:ext cx="15057386" cy="996758"/>
          </a:xfrm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3951604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Car</a:t>
            </a:r>
            <a:r>
              <a:rPr spc="-180" dirty="0"/>
              <a:t> </a:t>
            </a:r>
            <a:r>
              <a:rPr spc="-170" dirty="0"/>
              <a:t>Contract:</a:t>
            </a:r>
            <a:r>
              <a:rPr spc="-175" dirty="0"/>
              <a:t> </a:t>
            </a:r>
            <a:r>
              <a:rPr spc="-180" dirty="0"/>
              <a:t>Create</a:t>
            </a:r>
            <a:r>
              <a:rPr spc="-185" dirty="0"/>
              <a:t> </a:t>
            </a:r>
            <a:r>
              <a:rPr spc="-75" dirty="0"/>
              <a:t>Other</a:t>
            </a:r>
            <a:r>
              <a:rPr spc="-175" dirty="0"/>
              <a:t> </a:t>
            </a:r>
            <a:r>
              <a:rPr spc="-114" dirty="0"/>
              <a:t>Functions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09839" y="1320946"/>
            <a:ext cx="12036425" cy="6893559"/>
            <a:chOff x="2109839" y="1320946"/>
            <a:chExt cx="12036425" cy="6893559"/>
          </a:xfrm>
        </p:grpSpPr>
        <p:sp>
          <p:nvSpPr>
            <p:cNvPr id="5" name="object 5"/>
            <p:cNvSpPr/>
            <p:nvPr/>
          </p:nvSpPr>
          <p:spPr>
            <a:xfrm>
              <a:off x="2130311" y="1469210"/>
              <a:ext cx="12016105" cy="6745605"/>
            </a:xfrm>
            <a:custGeom>
              <a:avLst/>
              <a:gdLst/>
              <a:ahLst/>
              <a:cxnLst/>
              <a:rect l="l" t="t" r="r" b="b"/>
              <a:pathLst>
                <a:path w="12016105" h="6745605">
                  <a:moveTo>
                    <a:pt x="12015696" y="6745158"/>
                  </a:moveTo>
                  <a:lnTo>
                    <a:pt x="0" y="6745058"/>
                  </a:lnTo>
                  <a:lnTo>
                    <a:pt x="0" y="423117"/>
                  </a:lnTo>
                  <a:lnTo>
                    <a:pt x="2846" y="373773"/>
                  </a:lnTo>
                  <a:lnTo>
                    <a:pt x="11174" y="326100"/>
                  </a:lnTo>
                  <a:lnTo>
                    <a:pt x="24667" y="280417"/>
                  </a:lnTo>
                  <a:lnTo>
                    <a:pt x="43006" y="237041"/>
                  </a:lnTo>
                  <a:lnTo>
                    <a:pt x="65874" y="196289"/>
                  </a:lnTo>
                  <a:lnTo>
                    <a:pt x="92954" y="158479"/>
                  </a:lnTo>
                  <a:lnTo>
                    <a:pt x="123928" y="123928"/>
                  </a:lnTo>
                  <a:lnTo>
                    <a:pt x="158479" y="92954"/>
                  </a:lnTo>
                  <a:lnTo>
                    <a:pt x="196289" y="65874"/>
                  </a:lnTo>
                  <a:lnTo>
                    <a:pt x="237041" y="43006"/>
                  </a:lnTo>
                  <a:lnTo>
                    <a:pt x="280417" y="24667"/>
                  </a:lnTo>
                  <a:lnTo>
                    <a:pt x="326100" y="11174"/>
                  </a:lnTo>
                  <a:lnTo>
                    <a:pt x="373773" y="2846"/>
                  </a:lnTo>
                  <a:lnTo>
                    <a:pt x="423117" y="0"/>
                  </a:lnTo>
                  <a:lnTo>
                    <a:pt x="11592623" y="0"/>
                  </a:lnTo>
                  <a:lnTo>
                    <a:pt x="11640366" y="2700"/>
                  </a:lnTo>
                  <a:lnTo>
                    <a:pt x="11687132" y="10688"/>
                  </a:lnTo>
                  <a:lnTo>
                    <a:pt x="11732506" y="23791"/>
                  </a:lnTo>
                  <a:lnTo>
                    <a:pt x="11776076" y="41838"/>
                  </a:lnTo>
                  <a:lnTo>
                    <a:pt x="11817426" y="64658"/>
                  </a:lnTo>
                  <a:lnTo>
                    <a:pt x="11856143" y="92078"/>
                  </a:lnTo>
                  <a:lnTo>
                    <a:pt x="11891812" y="123928"/>
                  </a:lnTo>
                  <a:lnTo>
                    <a:pt x="11923661" y="159597"/>
                  </a:lnTo>
                  <a:lnTo>
                    <a:pt x="11951082" y="198313"/>
                  </a:lnTo>
                  <a:lnTo>
                    <a:pt x="11973901" y="239664"/>
                  </a:lnTo>
                  <a:lnTo>
                    <a:pt x="11991948" y="283233"/>
                  </a:lnTo>
                  <a:lnTo>
                    <a:pt x="12005051" y="328608"/>
                  </a:lnTo>
                  <a:lnTo>
                    <a:pt x="12013039" y="375374"/>
                  </a:lnTo>
                  <a:lnTo>
                    <a:pt x="12015740" y="423117"/>
                  </a:lnTo>
                  <a:lnTo>
                    <a:pt x="12015696" y="674515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09839" y="1320946"/>
              <a:ext cx="12036425" cy="584835"/>
            </a:xfrm>
            <a:custGeom>
              <a:avLst/>
              <a:gdLst/>
              <a:ahLst/>
              <a:cxnLst/>
              <a:rect l="l" t="t" r="r" b="b"/>
              <a:pathLst>
                <a:path w="12036425" h="584835">
                  <a:moveTo>
                    <a:pt x="12036067" y="584560"/>
                  </a:moveTo>
                  <a:lnTo>
                    <a:pt x="0" y="584459"/>
                  </a:lnTo>
                  <a:lnTo>
                    <a:pt x="0" y="196454"/>
                  </a:lnTo>
                  <a:lnTo>
                    <a:pt x="5188" y="151409"/>
                  </a:lnTo>
                  <a:lnTo>
                    <a:pt x="19967" y="110058"/>
                  </a:lnTo>
                  <a:lnTo>
                    <a:pt x="43158" y="73582"/>
                  </a:lnTo>
                  <a:lnTo>
                    <a:pt x="73582" y="43158"/>
                  </a:lnTo>
                  <a:lnTo>
                    <a:pt x="110058" y="19967"/>
                  </a:lnTo>
                  <a:lnTo>
                    <a:pt x="151409" y="5188"/>
                  </a:lnTo>
                  <a:lnTo>
                    <a:pt x="196454" y="0"/>
                  </a:lnTo>
                  <a:lnTo>
                    <a:pt x="11839658" y="0"/>
                  </a:lnTo>
                  <a:lnTo>
                    <a:pt x="11878163" y="3809"/>
                  </a:lnTo>
                  <a:lnTo>
                    <a:pt x="11914837" y="14954"/>
                  </a:lnTo>
                  <a:lnTo>
                    <a:pt x="11948650" y="33006"/>
                  </a:lnTo>
                  <a:lnTo>
                    <a:pt x="11978571" y="57540"/>
                  </a:lnTo>
                  <a:lnTo>
                    <a:pt x="12003105" y="87461"/>
                  </a:lnTo>
                  <a:lnTo>
                    <a:pt x="12021157" y="121274"/>
                  </a:lnTo>
                  <a:lnTo>
                    <a:pt x="12032302" y="157949"/>
                  </a:lnTo>
                  <a:lnTo>
                    <a:pt x="12036112" y="196454"/>
                  </a:lnTo>
                  <a:lnTo>
                    <a:pt x="12036067" y="584560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40403" y="1466686"/>
            <a:ext cx="11130915" cy="673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Step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3: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Arial MT"/>
                <a:cs typeface="Arial MT"/>
              </a:rPr>
              <a:t>functions</a:t>
            </a:r>
            <a:endParaRPr sz="2000">
              <a:latin typeface="Arial MT"/>
              <a:cs typeface="Arial MT"/>
            </a:endParaRPr>
          </a:p>
          <a:p>
            <a:pPr marL="2430780">
              <a:lnSpc>
                <a:spcPct val="100000"/>
              </a:lnSpc>
              <a:spcBef>
                <a:spcPts val="1485"/>
              </a:spcBef>
            </a:pPr>
            <a:r>
              <a:rPr sz="1800" i="1" spc="-10" dirty="0">
                <a:solidFill>
                  <a:srgbClr val="3E3E3E"/>
                </a:solidFill>
                <a:latin typeface="Courier New"/>
                <a:cs typeface="Courier New"/>
              </a:rPr>
              <a:t>@Transaction()</a:t>
            </a:r>
            <a:endParaRPr sz="1800">
              <a:latin typeface="Courier New"/>
              <a:cs typeface="Courier New"/>
            </a:endParaRPr>
          </a:p>
          <a:p>
            <a:pPr marL="99060" marR="553720" indent="1005840">
              <a:lnSpc>
                <a:spcPct val="114999"/>
              </a:lnSpc>
              <a:spcBef>
                <a:spcPts val="1000"/>
              </a:spcBef>
            </a:pP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public</a:t>
            </a:r>
            <a:r>
              <a:rPr sz="18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Car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addNewCar(final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Context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ctx,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final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String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id,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final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spc="-10" dirty="0">
                <a:solidFill>
                  <a:srgbClr val="3E3E3E"/>
                </a:solidFill>
                <a:latin typeface="Courier New"/>
                <a:cs typeface="Courier New"/>
              </a:rPr>
              <a:t>String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model,final</a:t>
            </a:r>
            <a:r>
              <a:rPr sz="18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String</a:t>
            </a:r>
            <a:r>
              <a:rPr sz="18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ownername,</a:t>
            </a:r>
            <a:r>
              <a:rPr sz="18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final</a:t>
            </a:r>
            <a:r>
              <a:rPr sz="18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String</a:t>
            </a:r>
            <a:r>
              <a:rPr sz="18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value)</a:t>
            </a:r>
            <a:r>
              <a:rPr sz="18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spc="-50" dirty="0">
                <a:solidFill>
                  <a:srgbClr val="3E3E3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653539">
              <a:lnSpc>
                <a:spcPct val="100000"/>
              </a:lnSpc>
              <a:spcBef>
                <a:spcPts val="1325"/>
              </a:spcBef>
            </a:pP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ChaincodeStub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stub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spc="-10" dirty="0">
                <a:solidFill>
                  <a:srgbClr val="3E3E3E"/>
                </a:solidFill>
                <a:latin typeface="Courier New"/>
                <a:cs typeface="Courier New"/>
              </a:rPr>
              <a:t>ctx.getStub();</a:t>
            </a:r>
            <a:endParaRPr sz="1800">
              <a:latin typeface="Courier New"/>
              <a:cs typeface="Courier New"/>
            </a:endParaRPr>
          </a:p>
          <a:p>
            <a:pPr marL="1653539" marR="3708400">
              <a:lnSpc>
                <a:spcPct val="161300"/>
              </a:lnSpc>
            </a:pP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String</a:t>
            </a:r>
            <a:r>
              <a:rPr sz="1800" i="1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carState</a:t>
            </a:r>
            <a:r>
              <a:rPr sz="1800" i="1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1800" i="1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spc="-10" dirty="0">
                <a:solidFill>
                  <a:srgbClr val="3E3E3E"/>
                </a:solidFill>
                <a:latin typeface="Courier New"/>
                <a:cs typeface="Courier New"/>
              </a:rPr>
              <a:t>stub.getStringState(id);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if</a:t>
            </a:r>
            <a:r>
              <a:rPr sz="1800" i="1" spc="-7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(!carState.isEmpty())</a:t>
            </a:r>
            <a:r>
              <a:rPr sz="1800" i="1" spc="-5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spc="-50" dirty="0">
                <a:solidFill>
                  <a:srgbClr val="3E3E3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202180" marR="5080">
              <a:lnSpc>
                <a:spcPct val="161300"/>
              </a:lnSpc>
            </a:pP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String</a:t>
            </a:r>
            <a:r>
              <a:rPr sz="18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errorMessage</a:t>
            </a:r>
            <a:r>
              <a:rPr sz="18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18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String.format(“Car</a:t>
            </a:r>
            <a:r>
              <a:rPr sz="18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%s</a:t>
            </a:r>
            <a:r>
              <a:rPr sz="18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already</a:t>
            </a:r>
            <a:r>
              <a:rPr sz="18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exists",</a:t>
            </a:r>
            <a:r>
              <a:rPr sz="18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spc="-20" dirty="0">
                <a:solidFill>
                  <a:srgbClr val="3E3E3E"/>
                </a:solidFill>
                <a:latin typeface="Courier New"/>
                <a:cs typeface="Courier New"/>
              </a:rPr>
              <a:t>id); </a:t>
            </a:r>
            <a:r>
              <a:rPr sz="1800" i="1" spc="-10" dirty="0">
                <a:solidFill>
                  <a:srgbClr val="3E3E3E"/>
                </a:solidFill>
                <a:latin typeface="Courier New"/>
                <a:cs typeface="Courier New"/>
              </a:rPr>
              <a:t>System.out.println(errorMessage);</a:t>
            </a:r>
            <a:endParaRPr sz="1800">
              <a:latin typeface="Courier New"/>
              <a:cs typeface="Courier New"/>
            </a:endParaRPr>
          </a:p>
          <a:p>
            <a:pPr marL="2385060" marR="2291080">
              <a:lnSpc>
                <a:spcPct val="114999"/>
              </a:lnSpc>
              <a:spcBef>
                <a:spcPts val="1000"/>
              </a:spcBef>
            </a:pP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throw</a:t>
            </a:r>
            <a:r>
              <a:rPr sz="1800" i="1" spc="-8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new</a:t>
            </a:r>
            <a:r>
              <a:rPr sz="1800" i="1" spc="-6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ChaincodeException(errorMessage,</a:t>
            </a:r>
            <a:r>
              <a:rPr sz="1800" i="1" spc="-6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spc="-25" dirty="0">
                <a:solidFill>
                  <a:srgbClr val="3E3E3E"/>
                </a:solidFill>
                <a:latin typeface="Courier New"/>
                <a:cs typeface="Courier New"/>
              </a:rPr>
              <a:t>Car </a:t>
            </a:r>
            <a:r>
              <a:rPr sz="1800" i="1" spc="-10" dirty="0">
                <a:solidFill>
                  <a:srgbClr val="3E3E3E"/>
                </a:solidFill>
                <a:latin typeface="Courier New"/>
                <a:cs typeface="Courier New"/>
              </a:rPr>
              <a:t>ShowroomErrors.CAR.ALREADY.EXISTS.toString());}</a:t>
            </a:r>
            <a:endParaRPr sz="1800">
              <a:latin typeface="Courier New"/>
              <a:cs typeface="Courier New"/>
            </a:endParaRPr>
          </a:p>
          <a:p>
            <a:pPr marL="1653539" marR="3159760">
              <a:lnSpc>
                <a:spcPct val="161300"/>
              </a:lnSpc>
            </a:pP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Car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car</a:t>
            </a:r>
            <a:r>
              <a:rPr sz="1800" i="1" spc="-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1800" i="1" spc="-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new</a:t>
            </a:r>
            <a:r>
              <a:rPr sz="1800" i="1" spc="-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Car(id,</a:t>
            </a:r>
            <a:r>
              <a:rPr sz="1800" i="1" spc="-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model,</a:t>
            </a:r>
            <a:r>
              <a:rPr sz="1800" i="1" spc="-1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spc="-10" dirty="0">
                <a:solidFill>
                  <a:srgbClr val="3E3E3E"/>
                </a:solidFill>
                <a:latin typeface="Courier New"/>
                <a:cs typeface="Courier New"/>
              </a:rPr>
              <a:t>ownername,value);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carState</a:t>
            </a:r>
            <a:r>
              <a:rPr sz="1800" i="1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1800" i="1" spc="-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spc="-10" dirty="0">
                <a:solidFill>
                  <a:srgbClr val="3E3E3E"/>
                </a:solidFill>
                <a:latin typeface="Courier New"/>
                <a:cs typeface="Courier New"/>
              </a:rPr>
              <a:t>genson.serialize(car);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stub.putStringState(id,</a:t>
            </a:r>
            <a:r>
              <a:rPr sz="1800" i="1" spc="-1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spc="-10" dirty="0">
                <a:solidFill>
                  <a:srgbClr val="3E3E3E"/>
                </a:solidFill>
                <a:latin typeface="Courier New"/>
                <a:cs typeface="Courier New"/>
              </a:rPr>
              <a:t>carState);</a:t>
            </a:r>
            <a:endParaRPr sz="1800">
              <a:latin typeface="Courier New"/>
              <a:cs typeface="Courier New"/>
            </a:endParaRPr>
          </a:p>
          <a:p>
            <a:pPr marL="1790700">
              <a:lnSpc>
                <a:spcPct val="100000"/>
              </a:lnSpc>
              <a:spcBef>
                <a:spcPts val="1320"/>
              </a:spcBef>
            </a:pP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return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spc="-20" dirty="0">
                <a:solidFill>
                  <a:srgbClr val="3E3E3E"/>
                </a:solidFill>
                <a:latin typeface="Courier New"/>
                <a:cs typeface="Courier New"/>
              </a:rPr>
              <a:t>car;</a:t>
            </a:r>
            <a:endParaRPr sz="1800">
              <a:latin typeface="Courier New"/>
              <a:cs typeface="Courier New"/>
            </a:endParaRPr>
          </a:p>
          <a:p>
            <a:pPr marL="1013460">
              <a:lnSpc>
                <a:spcPct val="100000"/>
              </a:lnSpc>
              <a:spcBef>
                <a:spcPts val="1325"/>
              </a:spcBef>
            </a:pPr>
            <a:r>
              <a:rPr sz="1800" i="1" spc="-5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0181" y="8108378"/>
            <a:ext cx="12016105" cy="200025"/>
          </a:xfrm>
          <a:custGeom>
            <a:avLst/>
            <a:gdLst/>
            <a:ahLst/>
            <a:cxnLst/>
            <a:rect l="l" t="t" r="r" b="b"/>
            <a:pathLst>
              <a:path w="12016105" h="200025">
                <a:moveTo>
                  <a:pt x="12015741" y="199885"/>
                </a:moveTo>
                <a:lnTo>
                  <a:pt x="0" y="199885"/>
                </a:lnTo>
                <a:lnTo>
                  <a:pt x="0" y="0"/>
                </a:lnTo>
                <a:lnTo>
                  <a:pt x="12015741" y="0"/>
                </a:lnTo>
                <a:lnTo>
                  <a:pt x="12015741" y="199885"/>
                </a:lnTo>
                <a:close/>
              </a:path>
            </a:pathLst>
          </a:custGeom>
          <a:solidFill>
            <a:srgbClr val="993B3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79278" y="3510762"/>
            <a:ext cx="3134995" cy="3974465"/>
            <a:chOff x="4779278" y="3510762"/>
            <a:chExt cx="3134995" cy="3974465"/>
          </a:xfrm>
        </p:grpSpPr>
        <p:sp>
          <p:nvSpPr>
            <p:cNvPr id="3" name="object 3"/>
            <p:cNvSpPr/>
            <p:nvPr/>
          </p:nvSpPr>
          <p:spPr>
            <a:xfrm>
              <a:off x="4784040" y="3515524"/>
              <a:ext cx="3125470" cy="3964940"/>
            </a:xfrm>
            <a:custGeom>
              <a:avLst/>
              <a:gdLst/>
              <a:ahLst/>
              <a:cxnLst/>
              <a:rect l="l" t="t" r="r" b="b"/>
              <a:pathLst>
                <a:path w="3125470" h="3964940">
                  <a:moveTo>
                    <a:pt x="0" y="232154"/>
                  </a:moveTo>
                  <a:lnTo>
                    <a:pt x="4716" y="185367"/>
                  </a:lnTo>
                  <a:lnTo>
                    <a:pt x="18243" y="141789"/>
                  </a:lnTo>
                  <a:lnTo>
                    <a:pt x="39648" y="102354"/>
                  </a:lnTo>
                  <a:lnTo>
                    <a:pt x="67996" y="67996"/>
                  </a:lnTo>
                  <a:lnTo>
                    <a:pt x="102354" y="39648"/>
                  </a:lnTo>
                  <a:lnTo>
                    <a:pt x="141789" y="18243"/>
                  </a:lnTo>
                  <a:lnTo>
                    <a:pt x="185367" y="4716"/>
                  </a:lnTo>
                  <a:lnTo>
                    <a:pt x="232154" y="0"/>
                  </a:lnTo>
                  <a:lnTo>
                    <a:pt x="2893245" y="0"/>
                  </a:lnTo>
                  <a:lnTo>
                    <a:pt x="2938748" y="4501"/>
                  </a:lnTo>
                  <a:lnTo>
                    <a:pt x="2982087" y="17671"/>
                  </a:lnTo>
                  <a:lnTo>
                    <a:pt x="3022044" y="39004"/>
                  </a:lnTo>
                  <a:lnTo>
                    <a:pt x="3057403" y="67996"/>
                  </a:lnTo>
                  <a:lnTo>
                    <a:pt x="3086395" y="103355"/>
                  </a:lnTo>
                  <a:lnTo>
                    <a:pt x="3107728" y="143312"/>
                  </a:lnTo>
                  <a:lnTo>
                    <a:pt x="3120898" y="186652"/>
                  </a:lnTo>
                  <a:lnTo>
                    <a:pt x="3125400" y="232154"/>
                  </a:lnTo>
                  <a:lnTo>
                    <a:pt x="3125400" y="3732644"/>
                  </a:lnTo>
                  <a:lnTo>
                    <a:pt x="3120683" y="3779432"/>
                  </a:lnTo>
                  <a:lnTo>
                    <a:pt x="3107156" y="3823010"/>
                  </a:lnTo>
                  <a:lnTo>
                    <a:pt x="3085751" y="3862445"/>
                  </a:lnTo>
                  <a:lnTo>
                    <a:pt x="3057403" y="3896803"/>
                  </a:lnTo>
                  <a:lnTo>
                    <a:pt x="3023045" y="3925151"/>
                  </a:lnTo>
                  <a:lnTo>
                    <a:pt x="2983610" y="3946556"/>
                  </a:lnTo>
                  <a:lnTo>
                    <a:pt x="2940032" y="3960083"/>
                  </a:lnTo>
                  <a:lnTo>
                    <a:pt x="2893245" y="3964799"/>
                  </a:lnTo>
                  <a:lnTo>
                    <a:pt x="232154" y="3964799"/>
                  </a:lnTo>
                  <a:lnTo>
                    <a:pt x="185367" y="3960083"/>
                  </a:lnTo>
                  <a:lnTo>
                    <a:pt x="141789" y="3946556"/>
                  </a:lnTo>
                  <a:lnTo>
                    <a:pt x="102354" y="3925151"/>
                  </a:lnTo>
                  <a:lnTo>
                    <a:pt x="67996" y="3896803"/>
                  </a:lnTo>
                  <a:lnTo>
                    <a:pt x="39648" y="3862445"/>
                  </a:lnTo>
                  <a:lnTo>
                    <a:pt x="18243" y="3823010"/>
                  </a:lnTo>
                  <a:lnTo>
                    <a:pt x="4716" y="3779432"/>
                  </a:lnTo>
                  <a:lnTo>
                    <a:pt x="0" y="3732644"/>
                  </a:lnTo>
                  <a:lnTo>
                    <a:pt x="0" y="23215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50715" y="3641424"/>
              <a:ext cx="2809875" cy="649605"/>
            </a:xfrm>
            <a:custGeom>
              <a:avLst/>
              <a:gdLst/>
              <a:ahLst/>
              <a:cxnLst/>
              <a:rect l="l" t="t" r="r" b="b"/>
              <a:pathLst>
                <a:path w="2809875" h="649604">
                  <a:moveTo>
                    <a:pt x="2647327" y="649499"/>
                  </a:moveTo>
                  <a:lnTo>
                    <a:pt x="162472" y="649499"/>
                  </a:lnTo>
                  <a:lnTo>
                    <a:pt x="119280" y="643696"/>
                  </a:lnTo>
                  <a:lnTo>
                    <a:pt x="80469" y="627317"/>
                  </a:lnTo>
                  <a:lnTo>
                    <a:pt x="47587" y="601912"/>
                  </a:lnTo>
                  <a:lnTo>
                    <a:pt x="22182" y="569030"/>
                  </a:lnTo>
                  <a:lnTo>
                    <a:pt x="5803" y="530219"/>
                  </a:lnTo>
                  <a:lnTo>
                    <a:pt x="0" y="487027"/>
                  </a:lnTo>
                  <a:lnTo>
                    <a:pt x="0" y="162472"/>
                  </a:lnTo>
                  <a:lnTo>
                    <a:pt x="5803" y="119280"/>
                  </a:lnTo>
                  <a:lnTo>
                    <a:pt x="22182" y="80469"/>
                  </a:lnTo>
                  <a:lnTo>
                    <a:pt x="47587" y="47586"/>
                  </a:lnTo>
                  <a:lnTo>
                    <a:pt x="80469" y="22182"/>
                  </a:lnTo>
                  <a:lnTo>
                    <a:pt x="119280" y="5803"/>
                  </a:lnTo>
                  <a:lnTo>
                    <a:pt x="162472" y="0"/>
                  </a:lnTo>
                  <a:lnTo>
                    <a:pt x="2647327" y="0"/>
                  </a:lnTo>
                  <a:lnTo>
                    <a:pt x="2709503" y="12367"/>
                  </a:lnTo>
                  <a:lnTo>
                    <a:pt x="2762213" y="47587"/>
                  </a:lnTo>
                  <a:lnTo>
                    <a:pt x="2797432" y="100296"/>
                  </a:lnTo>
                  <a:lnTo>
                    <a:pt x="2809800" y="162472"/>
                  </a:lnTo>
                  <a:lnTo>
                    <a:pt x="2809800" y="487027"/>
                  </a:lnTo>
                  <a:lnTo>
                    <a:pt x="2803996" y="530219"/>
                  </a:lnTo>
                  <a:lnTo>
                    <a:pt x="2787618" y="569030"/>
                  </a:lnTo>
                  <a:lnTo>
                    <a:pt x="2762213" y="601912"/>
                  </a:lnTo>
                  <a:lnTo>
                    <a:pt x="2729330" y="627317"/>
                  </a:lnTo>
                  <a:lnTo>
                    <a:pt x="2690519" y="643696"/>
                  </a:lnTo>
                  <a:lnTo>
                    <a:pt x="2647327" y="649499"/>
                  </a:lnTo>
                  <a:close/>
                </a:path>
              </a:pathLst>
            </a:custGeom>
            <a:solidFill>
              <a:srgbClr val="FFD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89286" y="3790915"/>
            <a:ext cx="1731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organization-</a:t>
            </a:r>
            <a:r>
              <a:rPr sz="2000" spc="10" dirty="0">
                <a:solidFill>
                  <a:srgbClr val="434343"/>
                </a:solidFill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50716" y="4455224"/>
            <a:ext cx="1322070" cy="687705"/>
          </a:xfrm>
          <a:custGeom>
            <a:avLst/>
            <a:gdLst/>
            <a:ahLst/>
            <a:cxnLst/>
            <a:rect l="l" t="t" r="r" b="b"/>
            <a:pathLst>
              <a:path w="1322070" h="687704">
                <a:moveTo>
                  <a:pt x="1207247" y="687299"/>
                </a:moveTo>
                <a:lnTo>
                  <a:pt x="114552" y="687299"/>
                </a:lnTo>
                <a:lnTo>
                  <a:pt x="69963" y="678297"/>
                </a:lnTo>
                <a:lnTo>
                  <a:pt x="33551" y="653748"/>
                </a:lnTo>
                <a:lnTo>
                  <a:pt x="9002" y="617336"/>
                </a:lnTo>
                <a:lnTo>
                  <a:pt x="0" y="572747"/>
                </a:lnTo>
                <a:lnTo>
                  <a:pt x="0" y="114552"/>
                </a:lnTo>
                <a:lnTo>
                  <a:pt x="9002" y="69963"/>
                </a:lnTo>
                <a:lnTo>
                  <a:pt x="33551" y="33551"/>
                </a:lnTo>
                <a:lnTo>
                  <a:pt x="69963" y="9002"/>
                </a:lnTo>
                <a:lnTo>
                  <a:pt x="114552" y="0"/>
                </a:lnTo>
                <a:lnTo>
                  <a:pt x="1207247" y="0"/>
                </a:lnTo>
                <a:lnTo>
                  <a:pt x="1251085" y="8719"/>
                </a:lnTo>
                <a:lnTo>
                  <a:pt x="1288248" y="33551"/>
                </a:lnTo>
                <a:lnTo>
                  <a:pt x="1313080" y="70715"/>
                </a:lnTo>
                <a:lnTo>
                  <a:pt x="1321799" y="114552"/>
                </a:lnTo>
                <a:lnTo>
                  <a:pt x="1321799" y="572747"/>
                </a:lnTo>
                <a:lnTo>
                  <a:pt x="1312797" y="617336"/>
                </a:lnTo>
                <a:lnTo>
                  <a:pt x="1288248" y="653748"/>
                </a:lnTo>
                <a:lnTo>
                  <a:pt x="1251836" y="678297"/>
                </a:lnTo>
                <a:lnTo>
                  <a:pt x="1207247" y="687299"/>
                </a:lnTo>
                <a:close/>
              </a:path>
            </a:pathLst>
          </a:custGeom>
          <a:solidFill>
            <a:srgbClr val="F9D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54265" y="4623615"/>
            <a:ext cx="714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peer1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4115" y="4455238"/>
            <a:ext cx="1316990" cy="687705"/>
          </a:xfrm>
          <a:custGeom>
            <a:avLst/>
            <a:gdLst/>
            <a:ahLst/>
            <a:cxnLst/>
            <a:rect l="l" t="t" r="r" b="b"/>
            <a:pathLst>
              <a:path w="1316990" h="687704">
                <a:moveTo>
                  <a:pt x="1201847" y="687299"/>
                </a:moveTo>
                <a:lnTo>
                  <a:pt x="114551" y="687299"/>
                </a:lnTo>
                <a:lnTo>
                  <a:pt x="69963" y="678297"/>
                </a:lnTo>
                <a:lnTo>
                  <a:pt x="33551" y="653748"/>
                </a:lnTo>
                <a:lnTo>
                  <a:pt x="9002" y="617336"/>
                </a:lnTo>
                <a:lnTo>
                  <a:pt x="0" y="572747"/>
                </a:lnTo>
                <a:lnTo>
                  <a:pt x="0" y="114552"/>
                </a:lnTo>
                <a:lnTo>
                  <a:pt x="9002" y="69963"/>
                </a:lnTo>
                <a:lnTo>
                  <a:pt x="33551" y="33551"/>
                </a:lnTo>
                <a:lnTo>
                  <a:pt x="69963" y="9002"/>
                </a:lnTo>
                <a:lnTo>
                  <a:pt x="114551" y="0"/>
                </a:lnTo>
                <a:lnTo>
                  <a:pt x="1201847" y="0"/>
                </a:lnTo>
                <a:lnTo>
                  <a:pt x="1245684" y="8719"/>
                </a:lnTo>
                <a:lnTo>
                  <a:pt x="1282847" y="33551"/>
                </a:lnTo>
                <a:lnTo>
                  <a:pt x="1307680" y="70714"/>
                </a:lnTo>
                <a:lnTo>
                  <a:pt x="1316400" y="114552"/>
                </a:lnTo>
                <a:lnTo>
                  <a:pt x="1316400" y="572747"/>
                </a:lnTo>
                <a:lnTo>
                  <a:pt x="1307398" y="617336"/>
                </a:lnTo>
                <a:lnTo>
                  <a:pt x="1282848" y="653748"/>
                </a:lnTo>
                <a:lnTo>
                  <a:pt x="1246436" y="678297"/>
                </a:lnTo>
                <a:lnTo>
                  <a:pt x="1201847" y="687299"/>
                </a:lnTo>
                <a:close/>
              </a:path>
            </a:pathLst>
          </a:custGeom>
          <a:solidFill>
            <a:srgbClr val="F9D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44965" y="4623628"/>
            <a:ext cx="714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peer2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41829" y="6551500"/>
            <a:ext cx="2809875" cy="757555"/>
          </a:xfrm>
          <a:custGeom>
            <a:avLst/>
            <a:gdLst/>
            <a:ahLst/>
            <a:cxnLst/>
            <a:rect l="l" t="t" r="r" b="b"/>
            <a:pathLst>
              <a:path w="2809875" h="757554">
                <a:moveTo>
                  <a:pt x="2683547" y="757499"/>
                </a:moveTo>
                <a:lnTo>
                  <a:pt x="126252" y="757499"/>
                </a:lnTo>
                <a:lnTo>
                  <a:pt x="77109" y="747578"/>
                </a:lnTo>
                <a:lnTo>
                  <a:pt x="36978" y="720521"/>
                </a:lnTo>
                <a:lnTo>
                  <a:pt x="9921" y="680390"/>
                </a:lnTo>
                <a:lnTo>
                  <a:pt x="0" y="631247"/>
                </a:lnTo>
                <a:lnTo>
                  <a:pt x="0" y="126252"/>
                </a:lnTo>
                <a:lnTo>
                  <a:pt x="9921" y="77109"/>
                </a:lnTo>
                <a:lnTo>
                  <a:pt x="36978" y="36978"/>
                </a:lnTo>
                <a:lnTo>
                  <a:pt x="77109" y="9921"/>
                </a:lnTo>
                <a:lnTo>
                  <a:pt x="126252" y="0"/>
                </a:lnTo>
                <a:lnTo>
                  <a:pt x="2683547" y="0"/>
                </a:lnTo>
                <a:lnTo>
                  <a:pt x="2731862" y="9610"/>
                </a:lnTo>
                <a:lnTo>
                  <a:pt x="2772821" y="36977"/>
                </a:lnTo>
                <a:lnTo>
                  <a:pt x="2800190" y="77937"/>
                </a:lnTo>
                <a:lnTo>
                  <a:pt x="2809800" y="126252"/>
                </a:lnTo>
                <a:lnTo>
                  <a:pt x="2809800" y="631247"/>
                </a:lnTo>
                <a:lnTo>
                  <a:pt x="2799879" y="680390"/>
                </a:lnTo>
                <a:lnTo>
                  <a:pt x="2772821" y="720521"/>
                </a:lnTo>
                <a:lnTo>
                  <a:pt x="2732690" y="747578"/>
                </a:lnTo>
                <a:lnTo>
                  <a:pt x="2683547" y="757499"/>
                </a:lnTo>
                <a:close/>
              </a:path>
            </a:pathLst>
          </a:custGeom>
          <a:solidFill>
            <a:srgbClr val="3940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96578" y="6534010"/>
            <a:ext cx="170053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marR="5080" indent="-193675">
              <a:lnSpc>
                <a:spcPct val="114999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package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label: Property_1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48940" y="228984"/>
            <a:ext cx="14020800" cy="1767417"/>
          </a:xfrm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553466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Chaincode</a:t>
            </a:r>
            <a:r>
              <a:rPr spc="-170" dirty="0"/>
              <a:t> </a:t>
            </a:r>
            <a:r>
              <a:rPr spc="-265" dirty="0"/>
              <a:t>Package</a:t>
            </a:r>
          </a:p>
        </p:txBody>
      </p:sp>
      <p:sp>
        <p:nvSpPr>
          <p:cNvPr id="14" name="object 14"/>
          <p:cNvSpPr/>
          <p:nvPr/>
        </p:nvSpPr>
        <p:spPr>
          <a:xfrm>
            <a:off x="3416814" y="1663675"/>
            <a:ext cx="10424160" cy="1061085"/>
          </a:xfrm>
          <a:custGeom>
            <a:avLst/>
            <a:gdLst/>
            <a:ahLst/>
            <a:cxnLst/>
            <a:rect l="l" t="t" r="r" b="b"/>
            <a:pathLst>
              <a:path w="10424160" h="1061085">
                <a:moveTo>
                  <a:pt x="0" y="162832"/>
                </a:moveTo>
                <a:lnTo>
                  <a:pt x="5816" y="119545"/>
                </a:lnTo>
                <a:lnTo>
                  <a:pt x="22231" y="80647"/>
                </a:lnTo>
                <a:lnTo>
                  <a:pt x="47692" y="47692"/>
                </a:lnTo>
                <a:lnTo>
                  <a:pt x="80647" y="22231"/>
                </a:lnTo>
                <a:lnTo>
                  <a:pt x="119545" y="5816"/>
                </a:lnTo>
                <a:lnTo>
                  <a:pt x="162832" y="0"/>
                </a:lnTo>
                <a:lnTo>
                  <a:pt x="10261274" y="0"/>
                </a:lnTo>
                <a:lnTo>
                  <a:pt x="10323588" y="12394"/>
                </a:lnTo>
                <a:lnTo>
                  <a:pt x="10376415" y="47692"/>
                </a:lnTo>
                <a:lnTo>
                  <a:pt x="10411712" y="100519"/>
                </a:lnTo>
                <a:lnTo>
                  <a:pt x="10424107" y="162832"/>
                </a:lnTo>
                <a:lnTo>
                  <a:pt x="10424107" y="897967"/>
                </a:lnTo>
                <a:lnTo>
                  <a:pt x="10418291" y="941254"/>
                </a:lnTo>
                <a:lnTo>
                  <a:pt x="10401876" y="980152"/>
                </a:lnTo>
                <a:lnTo>
                  <a:pt x="10376414" y="1013107"/>
                </a:lnTo>
                <a:lnTo>
                  <a:pt x="10343459" y="1038568"/>
                </a:lnTo>
                <a:lnTo>
                  <a:pt x="10304561" y="1054983"/>
                </a:lnTo>
                <a:lnTo>
                  <a:pt x="10261274" y="1060799"/>
                </a:lnTo>
                <a:lnTo>
                  <a:pt x="162832" y="1060799"/>
                </a:lnTo>
                <a:lnTo>
                  <a:pt x="119545" y="1054983"/>
                </a:lnTo>
                <a:lnTo>
                  <a:pt x="80647" y="1038568"/>
                </a:lnTo>
                <a:lnTo>
                  <a:pt x="47692" y="1013107"/>
                </a:lnTo>
                <a:lnTo>
                  <a:pt x="22231" y="980152"/>
                </a:lnTo>
                <a:lnTo>
                  <a:pt x="5816" y="941254"/>
                </a:lnTo>
                <a:lnTo>
                  <a:pt x="0" y="897967"/>
                </a:lnTo>
                <a:lnTo>
                  <a:pt x="0" y="162832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09006" y="1759481"/>
            <a:ext cx="956056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 package is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one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prerequisites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for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installing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Chaincode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on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Fabric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nodes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86515" y="1903562"/>
            <a:ext cx="1189355" cy="581025"/>
            <a:chOff x="2486515" y="1903562"/>
            <a:chExt cx="1189355" cy="581025"/>
          </a:xfrm>
        </p:grpSpPr>
        <p:sp>
          <p:nvSpPr>
            <p:cNvPr id="17" name="object 17"/>
            <p:cNvSpPr/>
            <p:nvPr/>
          </p:nvSpPr>
          <p:spPr>
            <a:xfrm>
              <a:off x="2491277" y="1908324"/>
              <a:ext cx="1179830" cy="571500"/>
            </a:xfrm>
            <a:custGeom>
              <a:avLst/>
              <a:gdLst/>
              <a:ahLst/>
              <a:cxnLst/>
              <a:rect l="l" t="t" r="r" b="b"/>
              <a:pathLst>
                <a:path w="1179829" h="571500">
                  <a:moveTo>
                    <a:pt x="1054253" y="571499"/>
                  </a:moveTo>
                  <a:lnTo>
                    <a:pt x="125026" y="571499"/>
                  </a:lnTo>
                  <a:lnTo>
                    <a:pt x="76360" y="561674"/>
                  </a:lnTo>
                  <a:lnTo>
                    <a:pt x="36619" y="534880"/>
                  </a:lnTo>
                  <a:lnTo>
                    <a:pt x="9825" y="495139"/>
                  </a:lnTo>
                  <a:lnTo>
                    <a:pt x="0" y="446472"/>
                  </a:lnTo>
                  <a:lnTo>
                    <a:pt x="0" y="125027"/>
                  </a:lnTo>
                  <a:lnTo>
                    <a:pt x="9825" y="76360"/>
                  </a:lnTo>
                  <a:lnTo>
                    <a:pt x="36619" y="36619"/>
                  </a:lnTo>
                  <a:lnTo>
                    <a:pt x="76360" y="9825"/>
                  </a:lnTo>
                  <a:lnTo>
                    <a:pt x="125026" y="0"/>
                  </a:lnTo>
                  <a:lnTo>
                    <a:pt x="1054253" y="0"/>
                  </a:lnTo>
                  <a:lnTo>
                    <a:pt x="1102099" y="9517"/>
                  </a:lnTo>
                  <a:lnTo>
                    <a:pt x="1142660" y="36619"/>
                  </a:lnTo>
                  <a:lnTo>
                    <a:pt x="1169763" y="77181"/>
                  </a:lnTo>
                  <a:lnTo>
                    <a:pt x="1179280" y="125027"/>
                  </a:lnTo>
                  <a:lnTo>
                    <a:pt x="1179280" y="446472"/>
                  </a:lnTo>
                  <a:lnTo>
                    <a:pt x="1169455" y="495139"/>
                  </a:lnTo>
                  <a:lnTo>
                    <a:pt x="1142660" y="534880"/>
                  </a:lnTo>
                  <a:lnTo>
                    <a:pt x="1102919" y="561674"/>
                  </a:lnTo>
                  <a:lnTo>
                    <a:pt x="1054253" y="571499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91277" y="1908324"/>
              <a:ext cx="1179830" cy="571500"/>
            </a:xfrm>
            <a:custGeom>
              <a:avLst/>
              <a:gdLst/>
              <a:ahLst/>
              <a:cxnLst/>
              <a:rect l="l" t="t" r="r" b="b"/>
              <a:pathLst>
                <a:path w="1179829" h="571500">
                  <a:moveTo>
                    <a:pt x="0" y="125027"/>
                  </a:moveTo>
                  <a:lnTo>
                    <a:pt x="9825" y="76360"/>
                  </a:lnTo>
                  <a:lnTo>
                    <a:pt x="36619" y="36619"/>
                  </a:lnTo>
                  <a:lnTo>
                    <a:pt x="76360" y="9825"/>
                  </a:lnTo>
                  <a:lnTo>
                    <a:pt x="125026" y="0"/>
                  </a:lnTo>
                  <a:lnTo>
                    <a:pt x="1054253" y="0"/>
                  </a:lnTo>
                  <a:lnTo>
                    <a:pt x="1102099" y="9517"/>
                  </a:lnTo>
                  <a:lnTo>
                    <a:pt x="1142660" y="36619"/>
                  </a:lnTo>
                  <a:lnTo>
                    <a:pt x="1169763" y="77181"/>
                  </a:lnTo>
                  <a:lnTo>
                    <a:pt x="1179280" y="125027"/>
                  </a:lnTo>
                  <a:lnTo>
                    <a:pt x="1179280" y="446472"/>
                  </a:lnTo>
                  <a:lnTo>
                    <a:pt x="1169455" y="495139"/>
                  </a:lnTo>
                  <a:lnTo>
                    <a:pt x="1142660" y="534880"/>
                  </a:lnTo>
                  <a:lnTo>
                    <a:pt x="1102919" y="561674"/>
                  </a:lnTo>
                  <a:lnTo>
                    <a:pt x="1054253" y="571499"/>
                  </a:lnTo>
                  <a:lnTo>
                    <a:pt x="125026" y="571499"/>
                  </a:lnTo>
                  <a:lnTo>
                    <a:pt x="76360" y="561674"/>
                  </a:lnTo>
                  <a:lnTo>
                    <a:pt x="36619" y="534880"/>
                  </a:lnTo>
                  <a:lnTo>
                    <a:pt x="9825" y="495139"/>
                  </a:lnTo>
                  <a:lnTo>
                    <a:pt x="0" y="446472"/>
                  </a:lnTo>
                  <a:lnTo>
                    <a:pt x="0" y="125027"/>
                  </a:lnTo>
                  <a:close/>
                </a:path>
              </a:pathLst>
            </a:custGeom>
            <a:ln w="952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00922" y="2002559"/>
            <a:ext cx="8369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Step</a:t>
            </a:r>
            <a:r>
              <a:rPr sz="2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271402" y="3510762"/>
            <a:ext cx="3134995" cy="3974465"/>
            <a:chOff x="8271402" y="3510762"/>
            <a:chExt cx="3134995" cy="3974465"/>
          </a:xfrm>
        </p:grpSpPr>
        <p:sp>
          <p:nvSpPr>
            <p:cNvPr id="21" name="object 21"/>
            <p:cNvSpPr/>
            <p:nvPr/>
          </p:nvSpPr>
          <p:spPr>
            <a:xfrm>
              <a:off x="8276165" y="3515524"/>
              <a:ext cx="3125470" cy="3964940"/>
            </a:xfrm>
            <a:custGeom>
              <a:avLst/>
              <a:gdLst/>
              <a:ahLst/>
              <a:cxnLst/>
              <a:rect l="l" t="t" r="r" b="b"/>
              <a:pathLst>
                <a:path w="3125470" h="3964940">
                  <a:moveTo>
                    <a:pt x="0" y="232154"/>
                  </a:moveTo>
                  <a:lnTo>
                    <a:pt x="4716" y="185367"/>
                  </a:lnTo>
                  <a:lnTo>
                    <a:pt x="18243" y="141789"/>
                  </a:lnTo>
                  <a:lnTo>
                    <a:pt x="39648" y="102354"/>
                  </a:lnTo>
                  <a:lnTo>
                    <a:pt x="67996" y="67996"/>
                  </a:lnTo>
                  <a:lnTo>
                    <a:pt x="102355" y="39648"/>
                  </a:lnTo>
                  <a:lnTo>
                    <a:pt x="141790" y="18243"/>
                  </a:lnTo>
                  <a:lnTo>
                    <a:pt x="185368" y="4716"/>
                  </a:lnTo>
                  <a:lnTo>
                    <a:pt x="232155" y="0"/>
                  </a:lnTo>
                  <a:lnTo>
                    <a:pt x="2893246" y="0"/>
                  </a:lnTo>
                  <a:lnTo>
                    <a:pt x="2938748" y="4501"/>
                  </a:lnTo>
                  <a:lnTo>
                    <a:pt x="2982087" y="17671"/>
                  </a:lnTo>
                  <a:lnTo>
                    <a:pt x="3022045" y="39004"/>
                  </a:lnTo>
                  <a:lnTo>
                    <a:pt x="3057403" y="67996"/>
                  </a:lnTo>
                  <a:lnTo>
                    <a:pt x="3086395" y="103355"/>
                  </a:lnTo>
                  <a:lnTo>
                    <a:pt x="3107729" y="143312"/>
                  </a:lnTo>
                  <a:lnTo>
                    <a:pt x="3120898" y="186652"/>
                  </a:lnTo>
                  <a:lnTo>
                    <a:pt x="3125400" y="232154"/>
                  </a:lnTo>
                  <a:lnTo>
                    <a:pt x="3125400" y="3732644"/>
                  </a:lnTo>
                  <a:lnTo>
                    <a:pt x="3120684" y="3779432"/>
                  </a:lnTo>
                  <a:lnTo>
                    <a:pt x="3107157" y="3823010"/>
                  </a:lnTo>
                  <a:lnTo>
                    <a:pt x="3085752" y="3862445"/>
                  </a:lnTo>
                  <a:lnTo>
                    <a:pt x="3057404" y="3896803"/>
                  </a:lnTo>
                  <a:lnTo>
                    <a:pt x="3023045" y="3925151"/>
                  </a:lnTo>
                  <a:lnTo>
                    <a:pt x="2983611" y="3946556"/>
                  </a:lnTo>
                  <a:lnTo>
                    <a:pt x="2940033" y="3960083"/>
                  </a:lnTo>
                  <a:lnTo>
                    <a:pt x="2893246" y="3964799"/>
                  </a:lnTo>
                  <a:lnTo>
                    <a:pt x="232155" y="3964799"/>
                  </a:lnTo>
                  <a:lnTo>
                    <a:pt x="185368" y="3960083"/>
                  </a:lnTo>
                  <a:lnTo>
                    <a:pt x="141790" y="3946556"/>
                  </a:lnTo>
                  <a:lnTo>
                    <a:pt x="102355" y="3925151"/>
                  </a:lnTo>
                  <a:lnTo>
                    <a:pt x="67996" y="3896803"/>
                  </a:lnTo>
                  <a:lnTo>
                    <a:pt x="39648" y="3862445"/>
                  </a:lnTo>
                  <a:lnTo>
                    <a:pt x="18243" y="3823010"/>
                  </a:lnTo>
                  <a:lnTo>
                    <a:pt x="4716" y="3779432"/>
                  </a:lnTo>
                  <a:lnTo>
                    <a:pt x="0" y="3732644"/>
                  </a:lnTo>
                  <a:lnTo>
                    <a:pt x="0" y="23215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42840" y="3641424"/>
              <a:ext cx="2809875" cy="649605"/>
            </a:xfrm>
            <a:custGeom>
              <a:avLst/>
              <a:gdLst/>
              <a:ahLst/>
              <a:cxnLst/>
              <a:rect l="l" t="t" r="r" b="b"/>
              <a:pathLst>
                <a:path w="2809875" h="649604">
                  <a:moveTo>
                    <a:pt x="2647328" y="649499"/>
                  </a:moveTo>
                  <a:lnTo>
                    <a:pt x="162472" y="649499"/>
                  </a:lnTo>
                  <a:lnTo>
                    <a:pt x="119281" y="643696"/>
                  </a:lnTo>
                  <a:lnTo>
                    <a:pt x="80469" y="627317"/>
                  </a:lnTo>
                  <a:lnTo>
                    <a:pt x="47587" y="601912"/>
                  </a:lnTo>
                  <a:lnTo>
                    <a:pt x="22182" y="569030"/>
                  </a:lnTo>
                  <a:lnTo>
                    <a:pt x="5803" y="530219"/>
                  </a:lnTo>
                  <a:lnTo>
                    <a:pt x="0" y="487027"/>
                  </a:lnTo>
                  <a:lnTo>
                    <a:pt x="0" y="162472"/>
                  </a:lnTo>
                  <a:lnTo>
                    <a:pt x="5803" y="119280"/>
                  </a:lnTo>
                  <a:lnTo>
                    <a:pt x="22182" y="80469"/>
                  </a:lnTo>
                  <a:lnTo>
                    <a:pt x="47587" y="47586"/>
                  </a:lnTo>
                  <a:lnTo>
                    <a:pt x="80469" y="22182"/>
                  </a:lnTo>
                  <a:lnTo>
                    <a:pt x="119281" y="5803"/>
                  </a:lnTo>
                  <a:lnTo>
                    <a:pt x="162472" y="0"/>
                  </a:lnTo>
                  <a:lnTo>
                    <a:pt x="2647328" y="0"/>
                  </a:lnTo>
                  <a:lnTo>
                    <a:pt x="2709503" y="12367"/>
                  </a:lnTo>
                  <a:lnTo>
                    <a:pt x="2762213" y="47587"/>
                  </a:lnTo>
                  <a:lnTo>
                    <a:pt x="2797433" y="100296"/>
                  </a:lnTo>
                  <a:lnTo>
                    <a:pt x="2809800" y="162472"/>
                  </a:lnTo>
                  <a:lnTo>
                    <a:pt x="2809800" y="487027"/>
                  </a:lnTo>
                  <a:lnTo>
                    <a:pt x="2803997" y="530219"/>
                  </a:lnTo>
                  <a:lnTo>
                    <a:pt x="2787618" y="569030"/>
                  </a:lnTo>
                  <a:lnTo>
                    <a:pt x="2762213" y="601912"/>
                  </a:lnTo>
                  <a:lnTo>
                    <a:pt x="2729331" y="627317"/>
                  </a:lnTo>
                  <a:lnTo>
                    <a:pt x="2690519" y="643696"/>
                  </a:lnTo>
                  <a:lnTo>
                    <a:pt x="2647328" y="649499"/>
                  </a:lnTo>
                  <a:close/>
                </a:path>
              </a:pathLst>
            </a:custGeom>
            <a:solidFill>
              <a:srgbClr val="FFD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981411" y="3790915"/>
            <a:ext cx="1731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organization-</a:t>
            </a:r>
            <a:r>
              <a:rPr sz="2000" spc="10" dirty="0">
                <a:solidFill>
                  <a:srgbClr val="434343"/>
                </a:solidFill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442840" y="4455224"/>
            <a:ext cx="1322070" cy="687705"/>
          </a:xfrm>
          <a:custGeom>
            <a:avLst/>
            <a:gdLst/>
            <a:ahLst/>
            <a:cxnLst/>
            <a:rect l="l" t="t" r="r" b="b"/>
            <a:pathLst>
              <a:path w="1322070" h="687704">
                <a:moveTo>
                  <a:pt x="1207248" y="687299"/>
                </a:moveTo>
                <a:lnTo>
                  <a:pt x="114552" y="687299"/>
                </a:lnTo>
                <a:lnTo>
                  <a:pt x="69963" y="678297"/>
                </a:lnTo>
                <a:lnTo>
                  <a:pt x="33551" y="653748"/>
                </a:lnTo>
                <a:lnTo>
                  <a:pt x="9002" y="617336"/>
                </a:lnTo>
                <a:lnTo>
                  <a:pt x="0" y="572747"/>
                </a:lnTo>
                <a:lnTo>
                  <a:pt x="0" y="114552"/>
                </a:lnTo>
                <a:lnTo>
                  <a:pt x="9002" y="69963"/>
                </a:lnTo>
                <a:lnTo>
                  <a:pt x="33551" y="33551"/>
                </a:lnTo>
                <a:lnTo>
                  <a:pt x="69963" y="9002"/>
                </a:lnTo>
                <a:lnTo>
                  <a:pt x="114552" y="0"/>
                </a:lnTo>
                <a:lnTo>
                  <a:pt x="1207248" y="0"/>
                </a:lnTo>
                <a:lnTo>
                  <a:pt x="1251085" y="8719"/>
                </a:lnTo>
                <a:lnTo>
                  <a:pt x="1288248" y="33551"/>
                </a:lnTo>
                <a:lnTo>
                  <a:pt x="1313080" y="70715"/>
                </a:lnTo>
                <a:lnTo>
                  <a:pt x="1321800" y="114552"/>
                </a:lnTo>
                <a:lnTo>
                  <a:pt x="1321800" y="572747"/>
                </a:lnTo>
                <a:lnTo>
                  <a:pt x="1312798" y="617336"/>
                </a:lnTo>
                <a:lnTo>
                  <a:pt x="1288249" y="653748"/>
                </a:lnTo>
                <a:lnTo>
                  <a:pt x="1251837" y="678297"/>
                </a:lnTo>
                <a:lnTo>
                  <a:pt x="1207248" y="687299"/>
                </a:lnTo>
                <a:close/>
              </a:path>
            </a:pathLst>
          </a:custGeom>
          <a:solidFill>
            <a:srgbClr val="F9D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746391" y="4623615"/>
            <a:ext cx="714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peer1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936240" y="4455238"/>
            <a:ext cx="1316990" cy="687705"/>
          </a:xfrm>
          <a:custGeom>
            <a:avLst/>
            <a:gdLst/>
            <a:ahLst/>
            <a:cxnLst/>
            <a:rect l="l" t="t" r="r" b="b"/>
            <a:pathLst>
              <a:path w="1316990" h="687704">
                <a:moveTo>
                  <a:pt x="1201848" y="687299"/>
                </a:moveTo>
                <a:lnTo>
                  <a:pt x="114552" y="687299"/>
                </a:lnTo>
                <a:lnTo>
                  <a:pt x="69963" y="678297"/>
                </a:lnTo>
                <a:lnTo>
                  <a:pt x="33551" y="653748"/>
                </a:lnTo>
                <a:lnTo>
                  <a:pt x="9002" y="617336"/>
                </a:lnTo>
                <a:lnTo>
                  <a:pt x="0" y="572747"/>
                </a:lnTo>
                <a:lnTo>
                  <a:pt x="0" y="114552"/>
                </a:lnTo>
                <a:lnTo>
                  <a:pt x="9002" y="69963"/>
                </a:lnTo>
                <a:lnTo>
                  <a:pt x="33551" y="33551"/>
                </a:lnTo>
                <a:lnTo>
                  <a:pt x="69963" y="9002"/>
                </a:lnTo>
                <a:lnTo>
                  <a:pt x="114552" y="0"/>
                </a:lnTo>
                <a:lnTo>
                  <a:pt x="1201848" y="0"/>
                </a:lnTo>
                <a:lnTo>
                  <a:pt x="1245685" y="8719"/>
                </a:lnTo>
                <a:lnTo>
                  <a:pt x="1282848" y="33551"/>
                </a:lnTo>
                <a:lnTo>
                  <a:pt x="1307680" y="70714"/>
                </a:lnTo>
                <a:lnTo>
                  <a:pt x="1316400" y="114552"/>
                </a:lnTo>
                <a:lnTo>
                  <a:pt x="1316400" y="572747"/>
                </a:lnTo>
                <a:lnTo>
                  <a:pt x="1307398" y="617336"/>
                </a:lnTo>
                <a:lnTo>
                  <a:pt x="1282849" y="653748"/>
                </a:lnTo>
                <a:lnTo>
                  <a:pt x="1246437" y="678297"/>
                </a:lnTo>
                <a:lnTo>
                  <a:pt x="1201848" y="687299"/>
                </a:lnTo>
                <a:close/>
              </a:path>
            </a:pathLst>
          </a:custGeom>
          <a:solidFill>
            <a:srgbClr val="F9D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237091" y="4623628"/>
            <a:ext cx="714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peer2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33954" y="6551500"/>
            <a:ext cx="2809875" cy="757555"/>
          </a:xfrm>
          <a:custGeom>
            <a:avLst/>
            <a:gdLst/>
            <a:ahLst/>
            <a:cxnLst/>
            <a:rect l="l" t="t" r="r" b="b"/>
            <a:pathLst>
              <a:path w="2809875" h="757554">
                <a:moveTo>
                  <a:pt x="2683546" y="757499"/>
                </a:moveTo>
                <a:lnTo>
                  <a:pt x="126251" y="757499"/>
                </a:lnTo>
                <a:lnTo>
                  <a:pt x="77109" y="747578"/>
                </a:lnTo>
                <a:lnTo>
                  <a:pt x="36978" y="720521"/>
                </a:lnTo>
                <a:lnTo>
                  <a:pt x="9921" y="680390"/>
                </a:lnTo>
                <a:lnTo>
                  <a:pt x="0" y="631247"/>
                </a:lnTo>
                <a:lnTo>
                  <a:pt x="0" y="126252"/>
                </a:lnTo>
                <a:lnTo>
                  <a:pt x="9921" y="77109"/>
                </a:lnTo>
                <a:lnTo>
                  <a:pt x="36978" y="36978"/>
                </a:lnTo>
                <a:lnTo>
                  <a:pt x="77109" y="9921"/>
                </a:lnTo>
                <a:lnTo>
                  <a:pt x="126251" y="0"/>
                </a:lnTo>
                <a:lnTo>
                  <a:pt x="2683546" y="0"/>
                </a:lnTo>
                <a:lnTo>
                  <a:pt x="2731861" y="9610"/>
                </a:lnTo>
                <a:lnTo>
                  <a:pt x="2772820" y="36977"/>
                </a:lnTo>
                <a:lnTo>
                  <a:pt x="2800189" y="77937"/>
                </a:lnTo>
                <a:lnTo>
                  <a:pt x="2809799" y="126252"/>
                </a:lnTo>
                <a:lnTo>
                  <a:pt x="2809799" y="631247"/>
                </a:lnTo>
                <a:lnTo>
                  <a:pt x="2799878" y="680390"/>
                </a:lnTo>
                <a:lnTo>
                  <a:pt x="2772821" y="720521"/>
                </a:lnTo>
                <a:lnTo>
                  <a:pt x="2732689" y="747578"/>
                </a:lnTo>
                <a:lnTo>
                  <a:pt x="2683546" y="757499"/>
                </a:lnTo>
                <a:close/>
              </a:path>
            </a:pathLst>
          </a:custGeom>
          <a:solidFill>
            <a:srgbClr val="3940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988703" y="6534010"/>
            <a:ext cx="170053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marR="5080" indent="-193675">
              <a:lnSpc>
                <a:spcPct val="114999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package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label: Property_1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2438" y="5242900"/>
            <a:ext cx="1108613" cy="117274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4563" y="5242900"/>
            <a:ext cx="1108613" cy="1172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3039" y="1292770"/>
            <a:ext cx="13797280" cy="7649845"/>
            <a:chOff x="2193039" y="1292770"/>
            <a:chExt cx="13797280" cy="7649845"/>
          </a:xfrm>
        </p:grpSpPr>
        <p:sp>
          <p:nvSpPr>
            <p:cNvPr id="3" name="object 3"/>
            <p:cNvSpPr/>
            <p:nvPr/>
          </p:nvSpPr>
          <p:spPr>
            <a:xfrm>
              <a:off x="2213220" y="1662746"/>
              <a:ext cx="11849735" cy="6650355"/>
            </a:xfrm>
            <a:custGeom>
              <a:avLst/>
              <a:gdLst/>
              <a:ahLst/>
              <a:cxnLst/>
              <a:rect l="l" t="t" r="r" b="b"/>
              <a:pathLst>
                <a:path w="11849735" h="6650355">
                  <a:moveTo>
                    <a:pt x="11849694" y="6650281"/>
                  </a:moveTo>
                  <a:lnTo>
                    <a:pt x="0" y="6650183"/>
                  </a:lnTo>
                  <a:lnTo>
                    <a:pt x="0" y="417165"/>
                  </a:lnTo>
                  <a:lnTo>
                    <a:pt x="2806" y="368515"/>
                  </a:lnTo>
                  <a:lnTo>
                    <a:pt x="11017" y="321513"/>
                  </a:lnTo>
                  <a:lnTo>
                    <a:pt x="24320" y="276472"/>
                  </a:lnTo>
                  <a:lnTo>
                    <a:pt x="42401" y="233706"/>
                  </a:lnTo>
                  <a:lnTo>
                    <a:pt x="64947" y="193528"/>
                  </a:lnTo>
                  <a:lnTo>
                    <a:pt x="91646" y="156249"/>
                  </a:lnTo>
                  <a:lnTo>
                    <a:pt x="122185" y="122184"/>
                  </a:lnTo>
                  <a:lnTo>
                    <a:pt x="156249" y="91646"/>
                  </a:lnTo>
                  <a:lnTo>
                    <a:pt x="193528" y="64947"/>
                  </a:lnTo>
                  <a:lnTo>
                    <a:pt x="233706" y="42401"/>
                  </a:lnTo>
                  <a:lnTo>
                    <a:pt x="276473" y="24320"/>
                  </a:lnTo>
                  <a:lnTo>
                    <a:pt x="321513" y="11017"/>
                  </a:lnTo>
                  <a:lnTo>
                    <a:pt x="368515" y="2806"/>
                  </a:lnTo>
                  <a:lnTo>
                    <a:pt x="417165" y="0"/>
                  </a:lnTo>
                  <a:lnTo>
                    <a:pt x="11432573" y="0"/>
                  </a:lnTo>
                  <a:lnTo>
                    <a:pt x="11479645" y="2662"/>
                  </a:lnTo>
                  <a:lnTo>
                    <a:pt x="11525754" y="10538"/>
                  </a:lnTo>
                  <a:lnTo>
                    <a:pt x="11570491" y="23456"/>
                  </a:lnTo>
                  <a:lnTo>
                    <a:pt x="11613447" y="41250"/>
                  </a:lnTo>
                  <a:lnTo>
                    <a:pt x="11654216" y="63748"/>
                  </a:lnTo>
                  <a:lnTo>
                    <a:pt x="11692387" y="90783"/>
                  </a:lnTo>
                  <a:lnTo>
                    <a:pt x="11727554" y="122185"/>
                  </a:lnTo>
                  <a:lnTo>
                    <a:pt x="11758956" y="157352"/>
                  </a:lnTo>
                  <a:lnTo>
                    <a:pt x="11785991" y="195524"/>
                  </a:lnTo>
                  <a:lnTo>
                    <a:pt x="11808490" y="236292"/>
                  </a:lnTo>
                  <a:lnTo>
                    <a:pt x="11826283" y="279249"/>
                  </a:lnTo>
                  <a:lnTo>
                    <a:pt x="11839202" y="323986"/>
                  </a:lnTo>
                  <a:lnTo>
                    <a:pt x="11847078" y="370094"/>
                  </a:lnTo>
                  <a:lnTo>
                    <a:pt x="11849740" y="417165"/>
                  </a:lnTo>
                  <a:lnTo>
                    <a:pt x="11849694" y="665028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93039" y="1292770"/>
              <a:ext cx="11870055" cy="661670"/>
            </a:xfrm>
            <a:custGeom>
              <a:avLst/>
              <a:gdLst/>
              <a:ahLst/>
              <a:cxnLst/>
              <a:rect l="l" t="t" r="r" b="b"/>
              <a:pathLst>
                <a:path w="11870055" h="661669">
                  <a:moveTo>
                    <a:pt x="11869785" y="661335"/>
                  </a:moveTo>
                  <a:lnTo>
                    <a:pt x="0" y="661236"/>
                  </a:lnTo>
                  <a:lnTo>
                    <a:pt x="0" y="222261"/>
                  </a:lnTo>
                  <a:lnTo>
                    <a:pt x="4515" y="177467"/>
                  </a:lnTo>
                  <a:lnTo>
                    <a:pt x="17466" y="135747"/>
                  </a:lnTo>
                  <a:lnTo>
                    <a:pt x="37958" y="97992"/>
                  </a:lnTo>
                  <a:lnTo>
                    <a:pt x="65098" y="65098"/>
                  </a:lnTo>
                  <a:lnTo>
                    <a:pt x="97993" y="37958"/>
                  </a:lnTo>
                  <a:lnTo>
                    <a:pt x="135747" y="17466"/>
                  </a:lnTo>
                  <a:lnTo>
                    <a:pt x="177468" y="4515"/>
                  </a:lnTo>
                  <a:lnTo>
                    <a:pt x="222261" y="0"/>
                  </a:lnTo>
                  <a:lnTo>
                    <a:pt x="11647570" y="0"/>
                  </a:lnTo>
                  <a:lnTo>
                    <a:pt x="11691133" y="4310"/>
                  </a:lnTo>
                  <a:lnTo>
                    <a:pt x="11732624" y="16918"/>
                  </a:lnTo>
                  <a:lnTo>
                    <a:pt x="11770880" y="37342"/>
                  </a:lnTo>
                  <a:lnTo>
                    <a:pt x="11804732" y="65098"/>
                  </a:lnTo>
                  <a:lnTo>
                    <a:pt x="11832487" y="98950"/>
                  </a:lnTo>
                  <a:lnTo>
                    <a:pt x="11852911" y="137205"/>
                  </a:lnTo>
                  <a:lnTo>
                    <a:pt x="11865519" y="178697"/>
                  </a:lnTo>
                  <a:lnTo>
                    <a:pt x="11869830" y="222261"/>
                  </a:lnTo>
                  <a:lnTo>
                    <a:pt x="11869785" y="661335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750" y="109025"/>
            <a:ext cx="14782734" cy="996758"/>
          </a:xfrm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3951604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Car</a:t>
            </a:r>
            <a:r>
              <a:rPr spc="-180" dirty="0"/>
              <a:t> </a:t>
            </a:r>
            <a:r>
              <a:rPr spc="-170" dirty="0"/>
              <a:t>Contract:</a:t>
            </a:r>
            <a:r>
              <a:rPr spc="-175" dirty="0"/>
              <a:t> </a:t>
            </a:r>
            <a:r>
              <a:rPr spc="-180" dirty="0"/>
              <a:t>Create</a:t>
            </a:r>
            <a:r>
              <a:rPr spc="-185" dirty="0"/>
              <a:t> </a:t>
            </a:r>
            <a:r>
              <a:rPr spc="-75" dirty="0"/>
              <a:t>Other</a:t>
            </a:r>
            <a:r>
              <a:rPr spc="-175" dirty="0"/>
              <a:t> </a:t>
            </a:r>
            <a:r>
              <a:rPr spc="-114" dirty="0"/>
              <a:t>Functions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31163" y="1480677"/>
            <a:ext cx="11121390" cy="648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Step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3: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 MT"/>
                <a:cs typeface="Arial MT"/>
              </a:rPr>
              <a:t>functions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(continued)</a:t>
            </a:r>
            <a:endParaRPr sz="2000">
              <a:latin typeface="Arial MT"/>
              <a:cs typeface="Arial MT"/>
            </a:endParaRPr>
          </a:p>
          <a:p>
            <a:pPr marL="1186815">
              <a:lnSpc>
                <a:spcPct val="100000"/>
              </a:lnSpc>
              <a:spcBef>
                <a:spcPts val="2014"/>
              </a:spcBef>
            </a:pPr>
            <a:r>
              <a:rPr sz="1800" i="1" spc="-10" dirty="0">
                <a:solidFill>
                  <a:srgbClr val="3E3E3E"/>
                </a:solidFill>
                <a:latin typeface="Courier New"/>
                <a:cs typeface="Courier New"/>
              </a:rPr>
              <a:t>@Transaction()</a:t>
            </a:r>
            <a:endParaRPr sz="1800">
              <a:latin typeface="Courier New"/>
              <a:cs typeface="Courier New"/>
            </a:endParaRPr>
          </a:p>
          <a:p>
            <a:pPr marL="1644014" marR="1650364" indent="-548640">
              <a:lnSpc>
                <a:spcPct val="161300"/>
              </a:lnSpc>
            </a:pP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public</a:t>
            </a:r>
            <a:r>
              <a:rPr sz="18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Car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queryCarById(final</a:t>
            </a:r>
            <a:r>
              <a:rPr sz="18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Context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ctx,</a:t>
            </a:r>
            <a:r>
              <a:rPr sz="18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final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String</a:t>
            </a:r>
            <a:r>
              <a:rPr sz="18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id)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spc="-50" dirty="0">
                <a:solidFill>
                  <a:srgbClr val="3E3E3E"/>
                </a:solidFill>
                <a:latin typeface="Courier New"/>
                <a:cs typeface="Courier New"/>
              </a:rPr>
              <a:t>{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ChaincodeStub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stub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spc="-10" dirty="0">
                <a:solidFill>
                  <a:srgbClr val="3E3E3E"/>
                </a:solidFill>
                <a:latin typeface="Courier New"/>
                <a:cs typeface="Courier New"/>
              </a:rPr>
              <a:t>ctx.getStub();</a:t>
            </a:r>
            <a:endParaRPr sz="1800">
              <a:latin typeface="Courier New"/>
              <a:cs typeface="Courier New"/>
            </a:endParaRPr>
          </a:p>
          <a:p>
            <a:pPr marL="1644014">
              <a:lnSpc>
                <a:spcPct val="100000"/>
              </a:lnSpc>
              <a:spcBef>
                <a:spcPts val="1325"/>
              </a:spcBef>
            </a:pP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String</a:t>
            </a:r>
            <a:r>
              <a:rPr sz="1800" i="1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CarState</a:t>
            </a:r>
            <a:r>
              <a:rPr sz="1800" i="1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1800" i="1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spc="-10" dirty="0">
                <a:solidFill>
                  <a:srgbClr val="3E3E3E"/>
                </a:solidFill>
                <a:latin typeface="Courier New"/>
                <a:cs typeface="Courier New"/>
              </a:rPr>
              <a:t>stub.getStringState(id);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800">
              <a:latin typeface="Courier New"/>
              <a:cs typeface="Courier New"/>
            </a:endParaRPr>
          </a:p>
          <a:p>
            <a:pPr marL="1644014">
              <a:lnSpc>
                <a:spcPct val="100000"/>
              </a:lnSpc>
            </a:pP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if</a:t>
            </a:r>
            <a:r>
              <a:rPr sz="1800" i="1" spc="-6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(CarState.isEmpty())</a:t>
            </a:r>
            <a:r>
              <a:rPr sz="1800" i="1" spc="-5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spc="-50" dirty="0">
                <a:solidFill>
                  <a:srgbClr val="3E3E3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192655" marR="5080">
              <a:lnSpc>
                <a:spcPct val="161300"/>
              </a:lnSpc>
            </a:pP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String</a:t>
            </a:r>
            <a:r>
              <a:rPr sz="18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errorMessage</a:t>
            </a:r>
            <a:r>
              <a:rPr sz="18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String.format("Car</a:t>
            </a:r>
            <a:r>
              <a:rPr sz="18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%s</a:t>
            </a:r>
            <a:r>
              <a:rPr sz="18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does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not</a:t>
            </a:r>
            <a:r>
              <a:rPr sz="1800" i="1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exist",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spc="-20" dirty="0">
                <a:solidFill>
                  <a:srgbClr val="3E3E3E"/>
                </a:solidFill>
                <a:latin typeface="Courier New"/>
                <a:cs typeface="Courier New"/>
              </a:rPr>
              <a:t>id); </a:t>
            </a:r>
            <a:r>
              <a:rPr sz="1800" i="1" spc="-10" dirty="0">
                <a:solidFill>
                  <a:srgbClr val="3E3E3E"/>
                </a:solidFill>
                <a:latin typeface="Courier New"/>
                <a:cs typeface="Courier New"/>
              </a:rPr>
              <a:t>System.out.println(errorMessage);</a:t>
            </a:r>
            <a:endParaRPr sz="1800">
              <a:latin typeface="Courier New"/>
              <a:cs typeface="Courier New"/>
            </a:endParaRPr>
          </a:p>
          <a:p>
            <a:pPr marL="89535" marR="3159760" indent="2103120">
              <a:lnSpc>
                <a:spcPct val="114999"/>
              </a:lnSpc>
              <a:spcBef>
                <a:spcPts val="1000"/>
              </a:spcBef>
            </a:pP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throw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new</a:t>
            </a:r>
            <a:r>
              <a:rPr sz="1800" i="1" spc="-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spc="-10" dirty="0">
                <a:solidFill>
                  <a:srgbClr val="3E3E3E"/>
                </a:solidFill>
                <a:latin typeface="Courier New"/>
                <a:cs typeface="Courier New"/>
              </a:rPr>
              <a:t>ChaincodeException(errorMessage, CarShowroomErrors.Car.NOT.FOUND.toString());</a:t>
            </a:r>
            <a:endParaRPr sz="1800">
              <a:latin typeface="Courier New"/>
              <a:cs typeface="Courier New"/>
            </a:endParaRPr>
          </a:p>
          <a:p>
            <a:pPr marL="1644014">
              <a:lnSpc>
                <a:spcPct val="100000"/>
              </a:lnSpc>
              <a:spcBef>
                <a:spcPts val="1325"/>
              </a:spcBef>
            </a:pPr>
            <a:r>
              <a:rPr sz="1800" i="1" spc="-5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644014" marR="2611120">
              <a:lnSpc>
                <a:spcPct val="161300"/>
              </a:lnSpc>
            </a:pP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Car</a:t>
            </a:r>
            <a:r>
              <a:rPr sz="1800" i="1" spc="-5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Car</a:t>
            </a:r>
            <a:r>
              <a:rPr sz="1800" i="1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1800" i="1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genson.deserialize(CarState,</a:t>
            </a:r>
            <a:r>
              <a:rPr sz="1800" i="1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spc="-10" dirty="0">
                <a:solidFill>
                  <a:srgbClr val="3E3E3E"/>
                </a:solidFill>
                <a:latin typeface="Courier New"/>
                <a:cs typeface="Courier New"/>
              </a:rPr>
              <a:t>Car.class); </a:t>
            </a:r>
            <a:r>
              <a:rPr sz="1800" i="1" dirty="0">
                <a:solidFill>
                  <a:srgbClr val="3E3E3E"/>
                </a:solidFill>
                <a:latin typeface="Courier New"/>
                <a:cs typeface="Courier New"/>
              </a:rPr>
              <a:t>return</a:t>
            </a:r>
            <a:r>
              <a:rPr sz="1800" i="1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i="1" spc="-20" dirty="0">
                <a:solidFill>
                  <a:srgbClr val="3E3E3E"/>
                </a:solidFill>
                <a:latin typeface="Courier New"/>
                <a:cs typeface="Courier New"/>
              </a:rPr>
              <a:t>Car;</a:t>
            </a:r>
            <a:endParaRPr sz="1800">
              <a:latin typeface="Courier New"/>
              <a:cs typeface="Courier New"/>
            </a:endParaRPr>
          </a:p>
          <a:p>
            <a:pPr marL="1095375">
              <a:lnSpc>
                <a:spcPct val="100000"/>
              </a:lnSpc>
              <a:spcBef>
                <a:spcPts val="1325"/>
              </a:spcBef>
            </a:pPr>
            <a:r>
              <a:rPr sz="1800" i="1" spc="-5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13100" y="8084370"/>
            <a:ext cx="11849735" cy="200025"/>
          </a:xfrm>
          <a:custGeom>
            <a:avLst/>
            <a:gdLst/>
            <a:ahLst/>
            <a:cxnLst/>
            <a:rect l="l" t="t" r="r" b="b"/>
            <a:pathLst>
              <a:path w="11849735" h="200025">
                <a:moveTo>
                  <a:pt x="11849738" y="200008"/>
                </a:moveTo>
                <a:lnTo>
                  <a:pt x="0" y="200008"/>
                </a:lnTo>
                <a:lnTo>
                  <a:pt x="0" y="0"/>
                </a:lnTo>
                <a:lnTo>
                  <a:pt x="11849738" y="0"/>
                </a:lnTo>
                <a:lnTo>
                  <a:pt x="11849738" y="200008"/>
                </a:lnTo>
                <a:close/>
              </a:path>
            </a:pathLst>
          </a:custGeom>
          <a:solidFill>
            <a:srgbClr val="993B3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14020800" cy="1767417"/>
          </a:xfrm>
          <a:prstGeom prst="rect">
            <a:avLst/>
          </a:prstGeom>
        </p:spPr>
        <p:txBody>
          <a:bodyPr vert="horz" wrap="square" lIns="0" tIns="169147" rIns="0" bIns="0" rtlCol="0">
            <a:spAutoFit/>
          </a:bodyPr>
          <a:lstStyle/>
          <a:p>
            <a:pPr marL="5183505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Chaincode</a:t>
            </a:r>
            <a:r>
              <a:rPr spc="-170" dirty="0"/>
              <a:t> </a:t>
            </a:r>
            <a:r>
              <a:rPr spc="-110" dirty="0"/>
              <a:t>Compilation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357499" y="3435449"/>
            <a:ext cx="11541125" cy="2273300"/>
          </a:xfrm>
          <a:custGeom>
            <a:avLst/>
            <a:gdLst/>
            <a:ahLst/>
            <a:cxnLst/>
            <a:rect l="l" t="t" r="r" b="b"/>
            <a:pathLst>
              <a:path w="11541125" h="2273300">
                <a:moveTo>
                  <a:pt x="0" y="227105"/>
                </a:moveTo>
                <a:lnTo>
                  <a:pt x="4613" y="181335"/>
                </a:lnTo>
                <a:lnTo>
                  <a:pt x="17847" y="138705"/>
                </a:lnTo>
                <a:lnTo>
                  <a:pt x="38786" y="100128"/>
                </a:lnTo>
                <a:lnTo>
                  <a:pt x="66517" y="66517"/>
                </a:lnTo>
                <a:lnTo>
                  <a:pt x="100128" y="38786"/>
                </a:lnTo>
                <a:lnTo>
                  <a:pt x="138705" y="17847"/>
                </a:lnTo>
                <a:lnTo>
                  <a:pt x="181335" y="4613"/>
                </a:lnTo>
                <a:lnTo>
                  <a:pt x="227105" y="0"/>
                </a:lnTo>
                <a:lnTo>
                  <a:pt x="11313893" y="0"/>
                </a:lnTo>
                <a:lnTo>
                  <a:pt x="11358407" y="4404"/>
                </a:lnTo>
                <a:lnTo>
                  <a:pt x="11400803" y="17287"/>
                </a:lnTo>
                <a:lnTo>
                  <a:pt x="11439892" y="38156"/>
                </a:lnTo>
                <a:lnTo>
                  <a:pt x="11474481" y="66517"/>
                </a:lnTo>
                <a:lnTo>
                  <a:pt x="11502842" y="101107"/>
                </a:lnTo>
                <a:lnTo>
                  <a:pt x="11523712" y="140196"/>
                </a:lnTo>
                <a:lnTo>
                  <a:pt x="11536595" y="182592"/>
                </a:lnTo>
                <a:lnTo>
                  <a:pt x="11540999" y="227105"/>
                </a:lnTo>
                <a:lnTo>
                  <a:pt x="11540999" y="2045994"/>
                </a:lnTo>
                <a:lnTo>
                  <a:pt x="11536385" y="2091764"/>
                </a:lnTo>
                <a:lnTo>
                  <a:pt x="11523152" y="2134394"/>
                </a:lnTo>
                <a:lnTo>
                  <a:pt x="11502213" y="2172971"/>
                </a:lnTo>
                <a:lnTo>
                  <a:pt x="11474481" y="2206582"/>
                </a:lnTo>
                <a:lnTo>
                  <a:pt x="11440870" y="2234313"/>
                </a:lnTo>
                <a:lnTo>
                  <a:pt x="11402293" y="2255252"/>
                </a:lnTo>
                <a:lnTo>
                  <a:pt x="11359663" y="2268486"/>
                </a:lnTo>
                <a:lnTo>
                  <a:pt x="11313893" y="2273099"/>
                </a:lnTo>
                <a:lnTo>
                  <a:pt x="227105" y="2273099"/>
                </a:lnTo>
                <a:lnTo>
                  <a:pt x="181335" y="2268486"/>
                </a:lnTo>
                <a:lnTo>
                  <a:pt x="138705" y="2255252"/>
                </a:lnTo>
                <a:lnTo>
                  <a:pt x="100128" y="2234313"/>
                </a:lnTo>
                <a:lnTo>
                  <a:pt x="66517" y="2206582"/>
                </a:lnTo>
                <a:lnTo>
                  <a:pt x="38786" y="2172971"/>
                </a:lnTo>
                <a:lnTo>
                  <a:pt x="17847" y="2134394"/>
                </a:lnTo>
                <a:lnTo>
                  <a:pt x="4613" y="2091764"/>
                </a:lnTo>
                <a:lnTo>
                  <a:pt x="0" y="2045994"/>
                </a:lnTo>
                <a:lnTo>
                  <a:pt x="0" y="227105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6913" y="3624833"/>
            <a:ext cx="11054715" cy="1821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999"/>
              </a:lnSpc>
              <a:spcBef>
                <a:spcPts val="1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compilation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guarantees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that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free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syntax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errors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and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generates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jar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file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containing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all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files</a:t>
            </a:r>
            <a:endParaRPr sz="2200">
              <a:latin typeface="Arial MT"/>
              <a:cs typeface="Arial MT"/>
            </a:endParaRPr>
          </a:p>
          <a:p>
            <a:pPr marL="409575" indent="-396875">
              <a:lnSpc>
                <a:spcPct val="100000"/>
              </a:lnSpc>
              <a:spcBef>
                <a:spcPts val="1395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Command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compile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Chaincode:</a:t>
            </a:r>
            <a:endParaRPr sz="2200">
              <a:latin typeface="Arial MT"/>
              <a:cs typeface="Arial MT"/>
            </a:endParaRPr>
          </a:p>
          <a:p>
            <a:pPr marL="409575">
              <a:lnSpc>
                <a:spcPct val="100000"/>
              </a:lnSpc>
              <a:spcBef>
                <a:spcPts val="1395"/>
              </a:spcBef>
            </a:pPr>
            <a:r>
              <a:rPr sz="2200" i="1" spc="-105" dirty="0">
                <a:solidFill>
                  <a:srgbClr val="3E3E3E"/>
                </a:solidFill>
                <a:latin typeface="Trebuchet MS"/>
                <a:cs typeface="Trebuchet MS"/>
              </a:rPr>
              <a:t>./gradlew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installDist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42690"/>
            <a:ext cx="14020800" cy="1767417"/>
          </a:xfrm>
          <a:prstGeom prst="rect">
            <a:avLst/>
          </a:prstGeom>
        </p:spPr>
        <p:txBody>
          <a:bodyPr vert="horz" wrap="square" lIns="0" tIns="169174" rIns="0" bIns="0" rtlCol="0">
            <a:spAutoFit/>
          </a:bodyPr>
          <a:lstStyle/>
          <a:p>
            <a:pPr marL="4707255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Assisted</a:t>
            </a:r>
            <a:r>
              <a:rPr spc="-170" dirty="0"/>
              <a:t> </a:t>
            </a:r>
            <a:r>
              <a:rPr spc="-210" dirty="0"/>
              <a:t>Practice:</a:t>
            </a:r>
            <a:r>
              <a:rPr spc="-155" dirty="0"/>
              <a:t> </a:t>
            </a:r>
            <a:r>
              <a:rPr spc="-120" dirty="0"/>
              <a:t>Guidelines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98800" y="3048000"/>
            <a:ext cx="6234430" cy="241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z="2200" spc="-185" dirty="0">
                <a:solidFill>
                  <a:srgbClr val="3E3E3E"/>
                </a:solidFill>
                <a:latin typeface="Arial Black"/>
                <a:cs typeface="Arial Black"/>
              </a:rPr>
              <a:t>Steps</a:t>
            </a:r>
            <a:r>
              <a:rPr sz="2200" spc="-14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70" dirty="0">
                <a:solidFill>
                  <a:srgbClr val="3E3E3E"/>
                </a:solidFill>
                <a:latin typeface="Arial Black"/>
                <a:cs typeface="Arial Black"/>
              </a:rPr>
              <a:t>to</a:t>
            </a:r>
            <a:r>
              <a:rPr sz="2200" spc="-14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50" dirty="0">
                <a:solidFill>
                  <a:srgbClr val="3E3E3E"/>
                </a:solidFill>
                <a:latin typeface="Arial Black"/>
                <a:cs typeface="Arial Black"/>
              </a:rPr>
              <a:t>create</a:t>
            </a:r>
            <a:r>
              <a:rPr sz="2200" spc="-14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50" dirty="0">
                <a:solidFill>
                  <a:srgbClr val="3E3E3E"/>
                </a:solidFill>
                <a:latin typeface="Arial Black"/>
                <a:cs typeface="Arial Black"/>
              </a:rPr>
              <a:t>chaincode </a:t>
            </a:r>
            <a:r>
              <a:rPr sz="2200" spc="-45" dirty="0">
                <a:solidFill>
                  <a:srgbClr val="3E3E3E"/>
                </a:solidFill>
                <a:latin typeface="Arial Black"/>
                <a:cs typeface="Arial Black"/>
              </a:rPr>
              <a:t>for</a:t>
            </a:r>
            <a:r>
              <a:rPr sz="2200" spc="-14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60" dirty="0">
                <a:solidFill>
                  <a:srgbClr val="3E3E3E"/>
                </a:solidFill>
                <a:latin typeface="Arial Black"/>
                <a:cs typeface="Arial Black"/>
              </a:rPr>
              <a:t>car</a:t>
            </a:r>
            <a:r>
              <a:rPr sz="2200" spc="-14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75" dirty="0">
                <a:solidFill>
                  <a:srgbClr val="3E3E3E"/>
                </a:solidFill>
                <a:latin typeface="Arial Black"/>
                <a:cs typeface="Arial Black"/>
              </a:rPr>
              <a:t>showroom:</a:t>
            </a:r>
            <a:endParaRPr sz="22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325"/>
              </a:spcBef>
            </a:pPr>
            <a:endParaRPr sz="2200" dirty="0">
              <a:latin typeface="Arial Black"/>
              <a:cs typeface="Arial Black"/>
            </a:endParaRPr>
          </a:p>
          <a:p>
            <a:pPr marL="474980" indent="-4622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74980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Creating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Car.java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file</a:t>
            </a:r>
            <a:endParaRPr sz="2200" dirty="0">
              <a:latin typeface="Arial MT"/>
              <a:cs typeface="Arial MT"/>
            </a:endParaRPr>
          </a:p>
          <a:p>
            <a:pPr marL="474980" indent="-462280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474980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Creating</a:t>
            </a:r>
            <a:r>
              <a:rPr sz="2200" spc="18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CarTransfer.java</a:t>
            </a:r>
            <a:r>
              <a:rPr sz="2200" spc="19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file</a:t>
            </a:r>
            <a:endParaRPr sz="2200" dirty="0">
              <a:latin typeface="Arial MT"/>
              <a:cs typeface="Arial MT"/>
            </a:endParaRPr>
          </a:p>
          <a:p>
            <a:pPr marL="474980" indent="-462280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474980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Compiling</a:t>
            </a:r>
            <a:r>
              <a:rPr sz="2200" spc="1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1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in</a:t>
            </a:r>
            <a:r>
              <a:rPr sz="2200" spc="1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terminal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77800" y="575276"/>
            <a:ext cx="14020800" cy="1767417"/>
          </a:xfrm>
          <a:prstGeom prst="rect">
            <a:avLst/>
          </a:prstGeom>
        </p:spPr>
        <p:txBody>
          <a:bodyPr vert="horz" wrap="square" lIns="0" tIns="169147" rIns="0" bIns="0" rtlCol="0">
            <a:spAutoFit/>
          </a:bodyPr>
          <a:lstStyle/>
          <a:p>
            <a:pPr marL="553466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Package</a:t>
            </a:r>
            <a:r>
              <a:rPr spc="-180" dirty="0"/>
              <a:t> </a:t>
            </a:r>
            <a:r>
              <a:rPr spc="-165" dirty="0"/>
              <a:t>Chaincode</a:t>
            </a:r>
          </a:p>
        </p:txBody>
      </p:sp>
      <p:sp>
        <p:nvSpPr>
          <p:cNvPr id="4" name="object 4"/>
          <p:cNvSpPr/>
          <p:nvPr/>
        </p:nvSpPr>
        <p:spPr>
          <a:xfrm>
            <a:off x="1360450" y="3231450"/>
            <a:ext cx="13535660" cy="2681605"/>
          </a:xfrm>
          <a:custGeom>
            <a:avLst/>
            <a:gdLst/>
            <a:ahLst/>
            <a:cxnLst/>
            <a:rect l="l" t="t" r="r" b="b"/>
            <a:pathLst>
              <a:path w="13535660" h="2681604">
                <a:moveTo>
                  <a:pt x="0" y="347872"/>
                </a:moveTo>
                <a:lnTo>
                  <a:pt x="3175" y="300668"/>
                </a:lnTo>
                <a:lnTo>
                  <a:pt x="12426" y="255394"/>
                </a:lnTo>
                <a:lnTo>
                  <a:pt x="27337" y="212464"/>
                </a:lnTo>
                <a:lnTo>
                  <a:pt x="47494" y="172294"/>
                </a:lnTo>
                <a:lnTo>
                  <a:pt x="72483" y="135298"/>
                </a:lnTo>
                <a:lnTo>
                  <a:pt x="101889" y="101889"/>
                </a:lnTo>
                <a:lnTo>
                  <a:pt x="135298" y="72483"/>
                </a:lnTo>
                <a:lnTo>
                  <a:pt x="172294" y="47494"/>
                </a:lnTo>
                <a:lnTo>
                  <a:pt x="212464" y="27337"/>
                </a:lnTo>
                <a:lnTo>
                  <a:pt x="255394" y="12426"/>
                </a:lnTo>
                <a:lnTo>
                  <a:pt x="300668" y="3175"/>
                </a:lnTo>
                <a:lnTo>
                  <a:pt x="347872" y="0"/>
                </a:lnTo>
                <a:lnTo>
                  <a:pt x="13187227" y="0"/>
                </a:lnTo>
                <a:lnTo>
                  <a:pt x="13232953" y="3016"/>
                </a:lnTo>
                <a:lnTo>
                  <a:pt x="13277508" y="11918"/>
                </a:lnTo>
                <a:lnTo>
                  <a:pt x="13320352" y="26480"/>
                </a:lnTo>
                <a:lnTo>
                  <a:pt x="13360945" y="46478"/>
                </a:lnTo>
                <a:lnTo>
                  <a:pt x="13398744" y="71689"/>
                </a:lnTo>
                <a:lnTo>
                  <a:pt x="13433210" y="101889"/>
                </a:lnTo>
                <a:lnTo>
                  <a:pt x="13463410" y="136355"/>
                </a:lnTo>
                <a:lnTo>
                  <a:pt x="13488621" y="174155"/>
                </a:lnTo>
                <a:lnTo>
                  <a:pt x="13508620" y="214747"/>
                </a:lnTo>
                <a:lnTo>
                  <a:pt x="13523181" y="257591"/>
                </a:lnTo>
                <a:lnTo>
                  <a:pt x="13532083" y="302146"/>
                </a:lnTo>
                <a:lnTo>
                  <a:pt x="13535099" y="347872"/>
                </a:lnTo>
                <a:lnTo>
                  <a:pt x="13535099" y="2333227"/>
                </a:lnTo>
                <a:lnTo>
                  <a:pt x="13531924" y="2380431"/>
                </a:lnTo>
                <a:lnTo>
                  <a:pt x="13522673" y="2425705"/>
                </a:lnTo>
                <a:lnTo>
                  <a:pt x="13507762" y="2468635"/>
                </a:lnTo>
                <a:lnTo>
                  <a:pt x="13487605" y="2508805"/>
                </a:lnTo>
                <a:lnTo>
                  <a:pt x="13462616" y="2545801"/>
                </a:lnTo>
                <a:lnTo>
                  <a:pt x="13433210" y="2579210"/>
                </a:lnTo>
                <a:lnTo>
                  <a:pt x="13399802" y="2608616"/>
                </a:lnTo>
                <a:lnTo>
                  <a:pt x="13362805" y="2633605"/>
                </a:lnTo>
                <a:lnTo>
                  <a:pt x="13322635" y="2653762"/>
                </a:lnTo>
                <a:lnTo>
                  <a:pt x="13279705" y="2668673"/>
                </a:lnTo>
                <a:lnTo>
                  <a:pt x="13234431" y="2677924"/>
                </a:lnTo>
                <a:lnTo>
                  <a:pt x="13187227" y="2681099"/>
                </a:lnTo>
                <a:lnTo>
                  <a:pt x="347872" y="2681099"/>
                </a:lnTo>
                <a:lnTo>
                  <a:pt x="300668" y="2677924"/>
                </a:lnTo>
                <a:lnTo>
                  <a:pt x="255394" y="2668673"/>
                </a:lnTo>
                <a:lnTo>
                  <a:pt x="212464" y="2653762"/>
                </a:lnTo>
                <a:lnTo>
                  <a:pt x="172294" y="2633605"/>
                </a:lnTo>
                <a:lnTo>
                  <a:pt x="135298" y="2608616"/>
                </a:lnTo>
                <a:lnTo>
                  <a:pt x="101889" y="2579210"/>
                </a:lnTo>
                <a:lnTo>
                  <a:pt x="72483" y="2545801"/>
                </a:lnTo>
                <a:lnTo>
                  <a:pt x="47494" y="2508805"/>
                </a:lnTo>
                <a:lnTo>
                  <a:pt x="27337" y="2468635"/>
                </a:lnTo>
                <a:lnTo>
                  <a:pt x="12426" y="2425705"/>
                </a:lnTo>
                <a:lnTo>
                  <a:pt x="3175" y="2380431"/>
                </a:lnTo>
                <a:lnTo>
                  <a:pt x="0" y="2333227"/>
                </a:lnTo>
                <a:lnTo>
                  <a:pt x="0" y="347872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66709" y="3241547"/>
            <a:ext cx="11278235" cy="246126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409575" indent="-396875">
              <a:lnSpc>
                <a:spcPct val="100000"/>
              </a:lnSpc>
              <a:spcBef>
                <a:spcPts val="1495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Create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package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save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 MT"/>
                <a:cs typeface="Arial MT"/>
              </a:rPr>
              <a:t>it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file</a:t>
            </a:r>
            <a:endParaRPr sz="2200">
              <a:latin typeface="Arial MT"/>
              <a:cs typeface="Arial MT"/>
            </a:endParaRPr>
          </a:p>
          <a:p>
            <a:pPr marL="409575">
              <a:lnSpc>
                <a:spcPct val="100000"/>
              </a:lnSpc>
              <a:spcBef>
                <a:spcPts val="1395"/>
              </a:spcBef>
            </a:pP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peer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14" dirty="0">
                <a:solidFill>
                  <a:srgbClr val="3E3E3E"/>
                </a:solidFill>
                <a:latin typeface="Trebuchet MS"/>
                <a:cs typeface="Trebuchet MS"/>
              </a:rPr>
              <a:t>lifecycle</a:t>
            </a:r>
            <a:r>
              <a:rPr sz="2200" i="1" spc="-9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chaincode</a:t>
            </a:r>
            <a:r>
              <a:rPr sz="2200" i="1" spc="-9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package</a:t>
            </a:r>
            <a:r>
              <a:rPr sz="2200" i="1" spc="-9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5" dirty="0">
                <a:solidFill>
                  <a:srgbClr val="3E3E3E"/>
                </a:solidFill>
                <a:latin typeface="Trebuchet MS"/>
                <a:cs typeface="Trebuchet MS"/>
              </a:rPr>
              <a:t>[outputfile]</a:t>
            </a:r>
            <a:r>
              <a:rPr sz="2200" i="1" spc="-9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[flags]</a:t>
            </a:r>
            <a:endParaRPr sz="2200">
              <a:latin typeface="Trebuchet MS"/>
              <a:cs typeface="Trebuchet MS"/>
            </a:endParaRPr>
          </a:p>
          <a:p>
            <a:pPr marL="409575" indent="-396875">
              <a:lnSpc>
                <a:spcPct val="100000"/>
              </a:lnSpc>
              <a:spcBef>
                <a:spcPts val="1395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Example:</a:t>
            </a:r>
            <a:endParaRPr sz="2200">
              <a:latin typeface="Arial MT"/>
              <a:cs typeface="Arial MT"/>
            </a:endParaRPr>
          </a:p>
          <a:p>
            <a:pPr marL="409575">
              <a:lnSpc>
                <a:spcPct val="100000"/>
              </a:lnSpc>
              <a:spcBef>
                <a:spcPts val="1400"/>
              </a:spcBef>
            </a:pP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peer</a:t>
            </a:r>
            <a:r>
              <a:rPr sz="2200" i="1" spc="-9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14" dirty="0">
                <a:solidFill>
                  <a:srgbClr val="3E3E3E"/>
                </a:solidFill>
                <a:latin typeface="Trebuchet MS"/>
                <a:cs typeface="Trebuchet MS"/>
              </a:rPr>
              <a:t>lifecycle</a:t>
            </a: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chaincode</a:t>
            </a: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package</a:t>
            </a: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40" dirty="0">
                <a:solidFill>
                  <a:srgbClr val="3E3E3E"/>
                </a:solidFill>
                <a:latin typeface="Trebuchet MS"/>
                <a:cs typeface="Trebuchet MS"/>
              </a:rPr>
              <a:t>carshowroom.tar.gz</a:t>
            </a: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5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path</a:t>
            </a:r>
            <a:endParaRPr sz="2200">
              <a:latin typeface="Trebuchet MS"/>
              <a:cs typeface="Trebuchet MS"/>
            </a:endParaRPr>
          </a:p>
          <a:p>
            <a:pPr marL="409575">
              <a:lnSpc>
                <a:spcPct val="100000"/>
              </a:lnSpc>
              <a:spcBef>
                <a:spcPts val="395"/>
              </a:spcBef>
            </a:pP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../chaincode/carshowroom/build/install/carshowroom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--lang</a:t>
            </a:r>
            <a:r>
              <a:rPr sz="2200" i="1" spc="-4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java</a:t>
            </a:r>
            <a:r>
              <a:rPr sz="2200" i="1" spc="-3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–label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carshowroom_1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54099"/>
            <a:ext cx="14020800" cy="1767417"/>
          </a:xfrm>
          <a:prstGeom prst="rect">
            <a:avLst/>
          </a:prstGeom>
        </p:spPr>
        <p:txBody>
          <a:bodyPr vert="horz" wrap="square" lIns="0" tIns="169174" rIns="0" bIns="0" rtlCol="0">
            <a:spAutoFit/>
          </a:bodyPr>
          <a:lstStyle/>
          <a:p>
            <a:pPr marL="4707255">
              <a:lnSpc>
                <a:spcPct val="100000"/>
              </a:lnSpc>
              <a:spcBef>
                <a:spcPts val="100"/>
              </a:spcBef>
            </a:pPr>
            <a:r>
              <a:rPr spc="-225" dirty="0" smtClean="0"/>
              <a:t>Assisted</a:t>
            </a:r>
            <a:r>
              <a:rPr spc="-170" dirty="0" smtClean="0"/>
              <a:t> </a:t>
            </a:r>
            <a:r>
              <a:rPr spc="-210" dirty="0"/>
              <a:t>Practice:</a:t>
            </a:r>
            <a:r>
              <a:rPr spc="-155" dirty="0"/>
              <a:t> </a:t>
            </a:r>
            <a:r>
              <a:rPr spc="-120" dirty="0"/>
              <a:t>Guidelines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22600" y="2819400"/>
            <a:ext cx="6607175" cy="189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z="2200" spc="-185" dirty="0">
                <a:solidFill>
                  <a:srgbClr val="3E3E3E"/>
                </a:solidFill>
                <a:latin typeface="Arial Black"/>
                <a:cs typeface="Arial Black"/>
              </a:rPr>
              <a:t>Steps</a:t>
            </a:r>
            <a:r>
              <a:rPr sz="2200" spc="-15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70" dirty="0">
                <a:solidFill>
                  <a:srgbClr val="3E3E3E"/>
                </a:solidFill>
                <a:latin typeface="Arial Black"/>
                <a:cs typeface="Arial Black"/>
              </a:rPr>
              <a:t>to</a:t>
            </a:r>
            <a:r>
              <a:rPr sz="2200" spc="-14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85" dirty="0">
                <a:solidFill>
                  <a:srgbClr val="3E3E3E"/>
                </a:solidFill>
                <a:latin typeface="Arial Black"/>
                <a:cs typeface="Arial Black"/>
              </a:rPr>
              <a:t>package</a:t>
            </a:r>
            <a:r>
              <a:rPr sz="2200" spc="-15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85" dirty="0">
                <a:solidFill>
                  <a:srgbClr val="3E3E3E"/>
                </a:solidFill>
                <a:latin typeface="Arial Black"/>
                <a:cs typeface="Arial Black"/>
              </a:rPr>
              <a:t>the</a:t>
            </a:r>
            <a:r>
              <a:rPr sz="2200" spc="-15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Arial Black"/>
                <a:cs typeface="Arial Black"/>
              </a:rPr>
              <a:t>chaincode:</a:t>
            </a:r>
            <a:endParaRPr sz="22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325"/>
              </a:spcBef>
            </a:pPr>
            <a:endParaRPr sz="2200" dirty="0">
              <a:latin typeface="Arial Black"/>
              <a:cs typeface="Arial Black"/>
            </a:endParaRPr>
          </a:p>
          <a:p>
            <a:pPr marL="474980" indent="-4622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74980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Setting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 MT"/>
                <a:cs typeface="Arial MT"/>
              </a:rPr>
              <a:t>up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Hyperledger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Fabric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Test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network</a:t>
            </a:r>
            <a:endParaRPr sz="2200" dirty="0">
              <a:latin typeface="Arial MT"/>
              <a:cs typeface="Arial MT"/>
            </a:endParaRPr>
          </a:p>
          <a:p>
            <a:pPr marL="474980" indent="-462280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474980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Packaging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carshowroom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" y="854195"/>
            <a:ext cx="16224250" cy="1073675"/>
          </a:xfrm>
          <a:prstGeom prst="rect">
            <a:avLst/>
          </a:prstGeom>
        </p:spPr>
        <p:txBody>
          <a:bodyPr vert="horz" wrap="square" lIns="0" tIns="169147" rIns="0" bIns="0" rtlCol="0">
            <a:spAutoFit/>
          </a:bodyPr>
          <a:lstStyle/>
          <a:p>
            <a:pPr marL="571119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Install</a:t>
            </a:r>
            <a:r>
              <a:rPr spc="-200" dirty="0"/>
              <a:t> </a:t>
            </a:r>
            <a:r>
              <a:rPr spc="-170" dirty="0"/>
              <a:t>Chaincode</a:t>
            </a:r>
          </a:p>
        </p:txBody>
      </p:sp>
      <p:sp>
        <p:nvSpPr>
          <p:cNvPr id="4" name="object 4"/>
          <p:cNvSpPr/>
          <p:nvPr/>
        </p:nvSpPr>
        <p:spPr>
          <a:xfrm>
            <a:off x="2474199" y="3186149"/>
            <a:ext cx="11308080" cy="2771775"/>
          </a:xfrm>
          <a:custGeom>
            <a:avLst/>
            <a:gdLst/>
            <a:ahLst/>
            <a:cxnLst/>
            <a:rect l="l" t="t" r="r" b="b"/>
            <a:pathLst>
              <a:path w="11308080" h="2771775">
                <a:moveTo>
                  <a:pt x="0" y="220100"/>
                </a:moveTo>
                <a:lnTo>
                  <a:pt x="4471" y="175742"/>
                </a:lnTo>
                <a:lnTo>
                  <a:pt x="17296" y="134427"/>
                </a:lnTo>
                <a:lnTo>
                  <a:pt x="37589" y="97040"/>
                </a:lnTo>
                <a:lnTo>
                  <a:pt x="64465" y="64466"/>
                </a:lnTo>
                <a:lnTo>
                  <a:pt x="97040" y="37589"/>
                </a:lnTo>
                <a:lnTo>
                  <a:pt x="134427" y="17296"/>
                </a:lnTo>
                <a:lnTo>
                  <a:pt x="175742" y="4471"/>
                </a:lnTo>
                <a:lnTo>
                  <a:pt x="220100" y="0"/>
                </a:lnTo>
                <a:lnTo>
                  <a:pt x="11087499" y="0"/>
                </a:lnTo>
                <a:lnTo>
                  <a:pt x="11130639" y="4268"/>
                </a:lnTo>
                <a:lnTo>
                  <a:pt x="11171728" y="16754"/>
                </a:lnTo>
                <a:lnTo>
                  <a:pt x="11209611" y="36979"/>
                </a:lnTo>
                <a:lnTo>
                  <a:pt x="11243134" y="64465"/>
                </a:lnTo>
                <a:lnTo>
                  <a:pt x="11270620" y="97988"/>
                </a:lnTo>
                <a:lnTo>
                  <a:pt x="11290845" y="135871"/>
                </a:lnTo>
                <a:lnTo>
                  <a:pt x="11303331" y="176960"/>
                </a:lnTo>
                <a:lnTo>
                  <a:pt x="11307599" y="220100"/>
                </a:lnTo>
                <a:lnTo>
                  <a:pt x="11307599" y="2551599"/>
                </a:lnTo>
                <a:lnTo>
                  <a:pt x="11303128" y="2595957"/>
                </a:lnTo>
                <a:lnTo>
                  <a:pt x="11290303" y="2637272"/>
                </a:lnTo>
                <a:lnTo>
                  <a:pt x="11270010" y="2674659"/>
                </a:lnTo>
                <a:lnTo>
                  <a:pt x="11243134" y="2707233"/>
                </a:lnTo>
                <a:lnTo>
                  <a:pt x="11210559" y="2734110"/>
                </a:lnTo>
                <a:lnTo>
                  <a:pt x="11173172" y="2754403"/>
                </a:lnTo>
                <a:lnTo>
                  <a:pt x="11131857" y="2767228"/>
                </a:lnTo>
                <a:lnTo>
                  <a:pt x="11087499" y="2771699"/>
                </a:lnTo>
                <a:lnTo>
                  <a:pt x="220100" y="2771699"/>
                </a:lnTo>
                <a:lnTo>
                  <a:pt x="175742" y="2767228"/>
                </a:lnTo>
                <a:lnTo>
                  <a:pt x="134427" y="2754403"/>
                </a:lnTo>
                <a:lnTo>
                  <a:pt x="97040" y="2734110"/>
                </a:lnTo>
                <a:lnTo>
                  <a:pt x="64465" y="2707233"/>
                </a:lnTo>
                <a:lnTo>
                  <a:pt x="37589" y="2674659"/>
                </a:lnTo>
                <a:lnTo>
                  <a:pt x="17296" y="2637272"/>
                </a:lnTo>
                <a:lnTo>
                  <a:pt x="4471" y="2595957"/>
                </a:lnTo>
                <a:lnTo>
                  <a:pt x="0" y="2551599"/>
                </a:lnTo>
                <a:lnTo>
                  <a:pt x="0" y="220100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71561" y="3241548"/>
            <a:ext cx="8727440" cy="246126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409575" indent="-396875">
              <a:lnSpc>
                <a:spcPct val="100000"/>
              </a:lnSpc>
              <a:spcBef>
                <a:spcPts val="1495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On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peers,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install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package</a:t>
            </a:r>
            <a:endParaRPr sz="2200">
              <a:latin typeface="Arial MT"/>
              <a:cs typeface="Arial MT"/>
            </a:endParaRPr>
          </a:p>
          <a:p>
            <a:pPr marL="409575">
              <a:lnSpc>
                <a:spcPct val="100000"/>
              </a:lnSpc>
              <a:spcBef>
                <a:spcPts val="1395"/>
              </a:spcBef>
            </a:pP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peer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14" dirty="0">
                <a:solidFill>
                  <a:srgbClr val="3E3E3E"/>
                </a:solidFill>
                <a:latin typeface="Trebuchet MS"/>
                <a:cs typeface="Trebuchet MS"/>
              </a:rPr>
              <a:t>lifecycle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Chaincode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install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[flags]</a:t>
            </a:r>
            <a:endParaRPr sz="2200">
              <a:latin typeface="Trebuchet MS"/>
              <a:cs typeface="Trebuchet MS"/>
            </a:endParaRPr>
          </a:p>
          <a:p>
            <a:pPr marL="409575" indent="-396875">
              <a:lnSpc>
                <a:spcPct val="100000"/>
              </a:lnSpc>
              <a:spcBef>
                <a:spcPts val="1395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Example:</a:t>
            </a:r>
            <a:endParaRPr sz="2200">
              <a:latin typeface="Arial MT"/>
              <a:cs typeface="Arial MT"/>
            </a:endParaRPr>
          </a:p>
          <a:p>
            <a:pPr marL="409575" marR="5080">
              <a:lnSpc>
                <a:spcPct val="114999"/>
              </a:lnSpc>
              <a:spcBef>
                <a:spcPts val="1000"/>
              </a:spcBef>
            </a:pP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peer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14" dirty="0">
                <a:solidFill>
                  <a:srgbClr val="3E3E3E"/>
                </a:solidFill>
                <a:latin typeface="Trebuchet MS"/>
                <a:cs typeface="Trebuchet MS"/>
              </a:rPr>
              <a:t>lifecycle</a:t>
            </a: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Chaincode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install</a:t>
            </a: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40" dirty="0">
                <a:solidFill>
                  <a:srgbClr val="3E3E3E"/>
                </a:solidFill>
                <a:latin typeface="Trebuchet MS"/>
                <a:cs typeface="Trebuchet MS"/>
              </a:rPr>
              <a:t>carshowroom.tar.gz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peerAddresses peer0.org1.example.com:7051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5400" y="638471"/>
            <a:ext cx="14020800" cy="1767417"/>
          </a:xfrm>
          <a:prstGeom prst="rect">
            <a:avLst/>
          </a:prstGeom>
        </p:spPr>
        <p:txBody>
          <a:bodyPr vert="horz" wrap="square" lIns="0" tIns="169147" rIns="0" bIns="0" rtlCol="0">
            <a:spAutoFit/>
          </a:bodyPr>
          <a:lstStyle/>
          <a:p>
            <a:pPr marL="49022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Query</a:t>
            </a:r>
            <a:r>
              <a:rPr spc="-170" dirty="0"/>
              <a:t> </a:t>
            </a:r>
            <a:r>
              <a:rPr spc="-145" dirty="0"/>
              <a:t>Installed</a:t>
            </a:r>
            <a:r>
              <a:rPr spc="-170" dirty="0"/>
              <a:t> </a:t>
            </a:r>
            <a:r>
              <a:rPr spc="-165" dirty="0"/>
              <a:t>Chaincode</a:t>
            </a:r>
          </a:p>
        </p:txBody>
      </p:sp>
      <p:sp>
        <p:nvSpPr>
          <p:cNvPr id="4" name="object 4"/>
          <p:cNvSpPr/>
          <p:nvPr/>
        </p:nvSpPr>
        <p:spPr>
          <a:xfrm>
            <a:off x="3198849" y="2892000"/>
            <a:ext cx="9858375" cy="3360420"/>
          </a:xfrm>
          <a:custGeom>
            <a:avLst/>
            <a:gdLst/>
            <a:ahLst/>
            <a:cxnLst/>
            <a:rect l="l" t="t" r="r" b="b"/>
            <a:pathLst>
              <a:path w="9858375" h="3360420">
                <a:moveTo>
                  <a:pt x="0" y="404947"/>
                </a:moveTo>
                <a:lnTo>
                  <a:pt x="2724" y="357721"/>
                </a:lnTo>
                <a:lnTo>
                  <a:pt x="10694" y="312096"/>
                </a:lnTo>
                <a:lnTo>
                  <a:pt x="23607" y="268375"/>
                </a:lnTo>
                <a:lnTo>
                  <a:pt x="41159" y="226861"/>
                </a:lnTo>
                <a:lnTo>
                  <a:pt x="63045" y="187859"/>
                </a:lnTo>
                <a:lnTo>
                  <a:pt x="88962" y="151673"/>
                </a:lnTo>
                <a:lnTo>
                  <a:pt x="118606" y="118606"/>
                </a:lnTo>
                <a:lnTo>
                  <a:pt x="151673" y="88962"/>
                </a:lnTo>
                <a:lnTo>
                  <a:pt x="187859" y="63045"/>
                </a:lnTo>
                <a:lnTo>
                  <a:pt x="226861" y="41159"/>
                </a:lnTo>
                <a:lnTo>
                  <a:pt x="268375" y="23607"/>
                </a:lnTo>
                <a:lnTo>
                  <a:pt x="312096" y="10694"/>
                </a:lnTo>
                <a:lnTo>
                  <a:pt x="357721" y="2724"/>
                </a:lnTo>
                <a:lnTo>
                  <a:pt x="404947" y="0"/>
                </a:lnTo>
                <a:lnTo>
                  <a:pt x="9453352" y="0"/>
                </a:lnTo>
                <a:lnTo>
                  <a:pt x="9506580" y="3511"/>
                </a:lnTo>
                <a:lnTo>
                  <a:pt x="9558445" y="13873"/>
                </a:lnTo>
                <a:lnTo>
                  <a:pt x="9608319" y="30824"/>
                </a:lnTo>
                <a:lnTo>
                  <a:pt x="9655571" y="54104"/>
                </a:lnTo>
                <a:lnTo>
                  <a:pt x="9699572" y="83451"/>
                </a:lnTo>
                <a:lnTo>
                  <a:pt x="9739693" y="118606"/>
                </a:lnTo>
                <a:lnTo>
                  <a:pt x="9774848" y="158727"/>
                </a:lnTo>
                <a:lnTo>
                  <a:pt x="9804195" y="202728"/>
                </a:lnTo>
                <a:lnTo>
                  <a:pt x="9827475" y="249980"/>
                </a:lnTo>
                <a:lnTo>
                  <a:pt x="9844426" y="299853"/>
                </a:lnTo>
                <a:lnTo>
                  <a:pt x="9854788" y="351719"/>
                </a:lnTo>
                <a:lnTo>
                  <a:pt x="9858299" y="404947"/>
                </a:lnTo>
                <a:lnTo>
                  <a:pt x="9858299" y="2955052"/>
                </a:lnTo>
                <a:lnTo>
                  <a:pt x="9855575" y="3002278"/>
                </a:lnTo>
                <a:lnTo>
                  <a:pt x="9847604" y="3047903"/>
                </a:lnTo>
                <a:lnTo>
                  <a:pt x="9834692" y="3091624"/>
                </a:lnTo>
                <a:lnTo>
                  <a:pt x="9817140" y="3133138"/>
                </a:lnTo>
                <a:lnTo>
                  <a:pt x="9795254" y="3172140"/>
                </a:lnTo>
                <a:lnTo>
                  <a:pt x="9769337" y="3208326"/>
                </a:lnTo>
                <a:lnTo>
                  <a:pt x="9739693" y="3241393"/>
                </a:lnTo>
                <a:lnTo>
                  <a:pt x="9706626" y="3271037"/>
                </a:lnTo>
                <a:lnTo>
                  <a:pt x="9670439" y="3296954"/>
                </a:lnTo>
                <a:lnTo>
                  <a:pt x="9631437" y="3318840"/>
                </a:lnTo>
                <a:lnTo>
                  <a:pt x="9589924" y="3336392"/>
                </a:lnTo>
                <a:lnTo>
                  <a:pt x="9546203" y="3349305"/>
                </a:lnTo>
                <a:lnTo>
                  <a:pt x="9500577" y="3357275"/>
                </a:lnTo>
                <a:lnTo>
                  <a:pt x="9453352" y="3359999"/>
                </a:lnTo>
                <a:lnTo>
                  <a:pt x="404947" y="3359999"/>
                </a:lnTo>
                <a:lnTo>
                  <a:pt x="357721" y="3357275"/>
                </a:lnTo>
                <a:lnTo>
                  <a:pt x="312096" y="3349305"/>
                </a:lnTo>
                <a:lnTo>
                  <a:pt x="268375" y="3336392"/>
                </a:lnTo>
                <a:lnTo>
                  <a:pt x="226861" y="3318840"/>
                </a:lnTo>
                <a:lnTo>
                  <a:pt x="187859" y="3296954"/>
                </a:lnTo>
                <a:lnTo>
                  <a:pt x="151673" y="3271037"/>
                </a:lnTo>
                <a:lnTo>
                  <a:pt x="118606" y="3241393"/>
                </a:lnTo>
                <a:lnTo>
                  <a:pt x="88962" y="3208326"/>
                </a:lnTo>
                <a:lnTo>
                  <a:pt x="63045" y="3172140"/>
                </a:lnTo>
                <a:lnTo>
                  <a:pt x="41159" y="3133138"/>
                </a:lnTo>
                <a:lnTo>
                  <a:pt x="23607" y="3091624"/>
                </a:lnTo>
                <a:lnTo>
                  <a:pt x="10694" y="3047903"/>
                </a:lnTo>
                <a:lnTo>
                  <a:pt x="2724" y="3002278"/>
                </a:lnTo>
                <a:lnTo>
                  <a:pt x="0" y="2955052"/>
                </a:lnTo>
                <a:lnTo>
                  <a:pt x="0" y="404947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50351" y="3178048"/>
            <a:ext cx="8093709" cy="258826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409575" indent="-396875">
              <a:lnSpc>
                <a:spcPct val="100000"/>
              </a:lnSpc>
              <a:spcBef>
                <a:spcPts val="1495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Query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package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Id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label</a:t>
            </a:r>
            <a:endParaRPr sz="2200">
              <a:latin typeface="Arial MT"/>
              <a:cs typeface="Arial MT"/>
            </a:endParaRPr>
          </a:p>
          <a:p>
            <a:pPr marL="409575">
              <a:lnSpc>
                <a:spcPct val="100000"/>
              </a:lnSpc>
              <a:spcBef>
                <a:spcPts val="1395"/>
              </a:spcBef>
            </a:pP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peer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14" dirty="0">
                <a:solidFill>
                  <a:srgbClr val="3E3E3E"/>
                </a:solidFill>
                <a:latin typeface="Trebuchet MS"/>
                <a:cs typeface="Trebuchet MS"/>
              </a:rPr>
              <a:t>lifecycle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Chaincode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queryinstalled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[flags]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2200">
              <a:latin typeface="Trebuchet MS"/>
              <a:cs typeface="Trebuchet MS"/>
            </a:endParaRPr>
          </a:p>
          <a:p>
            <a:pPr marL="409575" indent="-396875">
              <a:lnSpc>
                <a:spcPct val="100000"/>
              </a:lnSpc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Get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an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installed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Chaincode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package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35" dirty="0">
                <a:solidFill>
                  <a:srgbClr val="3E3E3E"/>
                </a:solidFill>
                <a:latin typeface="Arial MT"/>
                <a:cs typeface="Arial MT"/>
              </a:rPr>
              <a:t>from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a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peer</a:t>
            </a:r>
            <a:endParaRPr sz="2200">
              <a:latin typeface="Arial MT"/>
              <a:cs typeface="Arial MT"/>
            </a:endParaRPr>
          </a:p>
          <a:p>
            <a:pPr marL="409575">
              <a:lnSpc>
                <a:spcPct val="100000"/>
              </a:lnSpc>
              <a:spcBef>
                <a:spcPts val="1395"/>
              </a:spcBef>
            </a:pP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peer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14" dirty="0">
                <a:solidFill>
                  <a:srgbClr val="3E3E3E"/>
                </a:solidFill>
                <a:latin typeface="Trebuchet MS"/>
                <a:cs typeface="Trebuchet MS"/>
              </a:rPr>
              <a:t>lifecycle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Chaincode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getinstalledpackage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5" dirty="0">
                <a:solidFill>
                  <a:srgbClr val="3E3E3E"/>
                </a:solidFill>
                <a:latin typeface="Trebuchet MS"/>
                <a:cs typeface="Trebuchet MS"/>
              </a:rPr>
              <a:t>[outputfile]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[flags]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54000" y="171665"/>
            <a:ext cx="14020800" cy="1767417"/>
          </a:xfrm>
          <a:prstGeom prst="rect">
            <a:avLst/>
          </a:prstGeom>
        </p:spPr>
        <p:txBody>
          <a:bodyPr vert="horz" wrap="square" lIns="0" tIns="169174" rIns="0" bIns="0" rtlCol="0">
            <a:spAutoFit/>
          </a:bodyPr>
          <a:lstStyle/>
          <a:p>
            <a:pPr marL="4707255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Assisted</a:t>
            </a:r>
            <a:r>
              <a:rPr spc="-170" dirty="0"/>
              <a:t> </a:t>
            </a:r>
            <a:r>
              <a:rPr spc="-210" dirty="0"/>
              <a:t>Practice:</a:t>
            </a:r>
            <a:r>
              <a:rPr spc="-155" dirty="0"/>
              <a:t> </a:t>
            </a:r>
            <a:r>
              <a:rPr spc="-120" dirty="0"/>
              <a:t>Guidelines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53727" y="2362200"/>
            <a:ext cx="7205345" cy="2056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z="2200" spc="-185" dirty="0">
                <a:solidFill>
                  <a:srgbClr val="3E3E3E"/>
                </a:solidFill>
                <a:latin typeface="Arial Black"/>
                <a:cs typeface="Arial Black"/>
              </a:rPr>
              <a:t>Steps</a:t>
            </a:r>
            <a:r>
              <a:rPr sz="2200" spc="-15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70" dirty="0">
                <a:solidFill>
                  <a:srgbClr val="3E3E3E"/>
                </a:solidFill>
                <a:latin typeface="Arial Black"/>
                <a:cs typeface="Arial Black"/>
              </a:rPr>
              <a:t>to</a:t>
            </a:r>
            <a:r>
              <a:rPr sz="2200" spc="-14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05" dirty="0">
                <a:solidFill>
                  <a:srgbClr val="3E3E3E"/>
                </a:solidFill>
                <a:latin typeface="Arial Black"/>
                <a:cs typeface="Arial Black"/>
              </a:rPr>
              <a:t>install</a:t>
            </a:r>
            <a:r>
              <a:rPr sz="2200" spc="-14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85" dirty="0">
                <a:solidFill>
                  <a:srgbClr val="3E3E3E"/>
                </a:solidFill>
                <a:latin typeface="Arial Black"/>
                <a:cs typeface="Arial Black"/>
              </a:rPr>
              <a:t>the</a:t>
            </a:r>
            <a:r>
              <a:rPr sz="2200" spc="-15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45" dirty="0">
                <a:solidFill>
                  <a:srgbClr val="3E3E3E"/>
                </a:solidFill>
                <a:latin typeface="Arial Black"/>
                <a:cs typeface="Arial Black"/>
              </a:rPr>
              <a:t>chaincode:</a:t>
            </a:r>
            <a:endParaRPr sz="2200" dirty="0">
              <a:latin typeface="Arial Black"/>
              <a:cs typeface="Arial Black"/>
            </a:endParaRPr>
          </a:p>
          <a:p>
            <a:pPr marL="474980" indent="-46228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474980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Installing</a:t>
            </a:r>
            <a:r>
              <a:rPr sz="2200" spc="1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1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on</a:t>
            </a:r>
            <a:r>
              <a:rPr sz="2200" spc="1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Org1</a:t>
            </a:r>
            <a:r>
              <a:rPr sz="2200" spc="1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1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Org2</a:t>
            </a:r>
            <a:endParaRPr sz="2200" dirty="0">
              <a:latin typeface="Arial MT"/>
              <a:cs typeface="Arial MT"/>
            </a:endParaRPr>
          </a:p>
          <a:p>
            <a:pPr marL="474980" indent="-462280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474980" algn="l"/>
              </a:tabLst>
            </a:pP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Querying</a:t>
            </a:r>
            <a:r>
              <a:rPr sz="22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installed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on</a:t>
            </a:r>
            <a:r>
              <a:rPr sz="22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Org1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Org2</a:t>
            </a:r>
            <a:endParaRPr sz="2200" dirty="0">
              <a:latin typeface="Arial MT"/>
              <a:cs typeface="Arial MT"/>
            </a:endParaRPr>
          </a:p>
          <a:p>
            <a:pPr marL="474980" indent="-462280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474980" algn="l"/>
              </a:tabLst>
            </a:pP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Downloading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installed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35" dirty="0">
                <a:solidFill>
                  <a:srgbClr val="3E3E3E"/>
                </a:solidFill>
                <a:latin typeface="Arial MT"/>
                <a:cs typeface="Arial MT"/>
              </a:rPr>
              <a:t>from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Org1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37494" y="230379"/>
            <a:ext cx="16256000" cy="1073675"/>
          </a:xfrm>
          <a:prstGeom prst="rect">
            <a:avLst/>
          </a:prstGeom>
        </p:spPr>
        <p:txBody>
          <a:bodyPr vert="horz" wrap="square" lIns="0" tIns="169147" rIns="0" bIns="0" rtlCol="0">
            <a:spAutoFit/>
          </a:bodyPr>
          <a:lstStyle/>
          <a:p>
            <a:pPr marL="458851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Approve</a:t>
            </a:r>
            <a:r>
              <a:rPr spc="-175" dirty="0"/>
              <a:t> </a:t>
            </a:r>
            <a:r>
              <a:rPr spc="-190" dirty="0"/>
              <a:t>Chaincode</a:t>
            </a:r>
            <a:r>
              <a:rPr spc="-170" dirty="0"/>
              <a:t> </a:t>
            </a:r>
            <a:r>
              <a:rPr spc="-65" dirty="0"/>
              <a:t>Definition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83349" y="1757099"/>
            <a:ext cx="13689330" cy="5629910"/>
          </a:xfrm>
          <a:custGeom>
            <a:avLst/>
            <a:gdLst/>
            <a:ahLst/>
            <a:cxnLst/>
            <a:rect l="l" t="t" r="r" b="b"/>
            <a:pathLst>
              <a:path w="13689330" h="5629909">
                <a:moveTo>
                  <a:pt x="0" y="447062"/>
                </a:moveTo>
                <a:lnTo>
                  <a:pt x="2623" y="398350"/>
                </a:lnTo>
                <a:lnTo>
                  <a:pt x="10311" y="351157"/>
                </a:lnTo>
                <a:lnTo>
                  <a:pt x="22791" y="305756"/>
                </a:lnTo>
                <a:lnTo>
                  <a:pt x="39791" y="262420"/>
                </a:lnTo>
                <a:lnTo>
                  <a:pt x="61037" y="221421"/>
                </a:lnTo>
                <a:lnTo>
                  <a:pt x="86257" y="183033"/>
                </a:lnTo>
                <a:lnTo>
                  <a:pt x="115178" y="147527"/>
                </a:lnTo>
                <a:lnTo>
                  <a:pt x="147527" y="115178"/>
                </a:lnTo>
                <a:lnTo>
                  <a:pt x="183033" y="86257"/>
                </a:lnTo>
                <a:lnTo>
                  <a:pt x="221421" y="61037"/>
                </a:lnTo>
                <a:lnTo>
                  <a:pt x="262420" y="39791"/>
                </a:lnTo>
                <a:lnTo>
                  <a:pt x="305756" y="22791"/>
                </a:lnTo>
                <a:lnTo>
                  <a:pt x="351157" y="10311"/>
                </a:lnTo>
                <a:lnTo>
                  <a:pt x="398350" y="2623"/>
                </a:lnTo>
                <a:lnTo>
                  <a:pt x="447062" y="0"/>
                </a:lnTo>
                <a:lnTo>
                  <a:pt x="13242237" y="0"/>
                </a:lnTo>
                <a:lnTo>
                  <a:pt x="13292682" y="2853"/>
                </a:lnTo>
                <a:lnTo>
                  <a:pt x="13342094" y="11293"/>
                </a:lnTo>
                <a:lnTo>
                  <a:pt x="13390037" y="25138"/>
                </a:lnTo>
                <a:lnTo>
                  <a:pt x="13436072" y="44206"/>
                </a:lnTo>
                <a:lnTo>
                  <a:pt x="13479762" y="68317"/>
                </a:lnTo>
                <a:lnTo>
                  <a:pt x="13520670" y="97289"/>
                </a:lnTo>
                <a:lnTo>
                  <a:pt x="13558357" y="130941"/>
                </a:lnTo>
                <a:lnTo>
                  <a:pt x="13592009" y="168629"/>
                </a:lnTo>
                <a:lnTo>
                  <a:pt x="13620982" y="209536"/>
                </a:lnTo>
                <a:lnTo>
                  <a:pt x="13645093" y="253227"/>
                </a:lnTo>
                <a:lnTo>
                  <a:pt x="13664161" y="299262"/>
                </a:lnTo>
                <a:lnTo>
                  <a:pt x="13678006" y="347205"/>
                </a:lnTo>
                <a:lnTo>
                  <a:pt x="13686446" y="396617"/>
                </a:lnTo>
                <a:lnTo>
                  <a:pt x="13689299" y="447062"/>
                </a:lnTo>
                <a:lnTo>
                  <a:pt x="13689299" y="5182737"/>
                </a:lnTo>
                <a:lnTo>
                  <a:pt x="13686676" y="5231449"/>
                </a:lnTo>
                <a:lnTo>
                  <a:pt x="13678988" y="5278643"/>
                </a:lnTo>
                <a:lnTo>
                  <a:pt x="13666508" y="5324043"/>
                </a:lnTo>
                <a:lnTo>
                  <a:pt x="13649508" y="5367380"/>
                </a:lnTo>
                <a:lnTo>
                  <a:pt x="13628262" y="5408378"/>
                </a:lnTo>
                <a:lnTo>
                  <a:pt x="13603042" y="5446766"/>
                </a:lnTo>
                <a:lnTo>
                  <a:pt x="13574121" y="5482272"/>
                </a:lnTo>
                <a:lnTo>
                  <a:pt x="13541771" y="5514621"/>
                </a:lnTo>
                <a:lnTo>
                  <a:pt x="13506266" y="5543542"/>
                </a:lnTo>
                <a:lnTo>
                  <a:pt x="13467878" y="5568762"/>
                </a:lnTo>
                <a:lnTo>
                  <a:pt x="13426879" y="5590009"/>
                </a:lnTo>
                <a:lnTo>
                  <a:pt x="13383543" y="5607008"/>
                </a:lnTo>
                <a:lnTo>
                  <a:pt x="13338142" y="5619488"/>
                </a:lnTo>
                <a:lnTo>
                  <a:pt x="13290949" y="5627176"/>
                </a:lnTo>
                <a:lnTo>
                  <a:pt x="13242237" y="5629799"/>
                </a:lnTo>
                <a:lnTo>
                  <a:pt x="447062" y="5629799"/>
                </a:lnTo>
                <a:lnTo>
                  <a:pt x="398350" y="5627176"/>
                </a:lnTo>
                <a:lnTo>
                  <a:pt x="351157" y="5619488"/>
                </a:lnTo>
                <a:lnTo>
                  <a:pt x="305756" y="5607008"/>
                </a:lnTo>
                <a:lnTo>
                  <a:pt x="262420" y="5590009"/>
                </a:lnTo>
                <a:lnTo>
                  <a:pt x="221421" y="5568762"/>
                </a:lnTo>
                <a:lnTo>
                  <a:pt x="183033" y="5543542"/>
                </a:lnTo>
                <a:lnTo>
                  <a:pt x="147527" y="5514621"/>
                </a:lnTo>
                <a:lnTo>
                  <a:pt x="115178" y="5482272"/>
                </a:lnTo>
                <a:lnTo>
                  <a:pt x="86257" y="5446766"/>
                </a:lnTo>
                <a:lnTo>
                  <a:pt x="61037" y="5408378"/>
                </a:lnTo>
                <a:lnTo>
                  <a:pt x="39791" y="5367380"/>
                </a:lnTo>
                <a:lnTo>
                  <a:pt x="22791" y="5324043"/>
                </a:lnTo>
                <a:lnTo>
                  <a:pt x="10311" y="5278643"/>
                </a:lnTo>
                <a:lnTo>
                  <a:pt x="2623" y="5231449"/>
                </a:lnTo>
                <a:lnTo>
                  <a:pt x="0" y="5182737"/>
                </a:lnTo>
                <a:lnTo>
                  <a:pt x="0" y="447062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7186" y="2663189"/>
            <a:ext cx="12486640" cy="3618229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409575" indent="-396875">
              <a:lnSpc>
                <a:spcPct val="100000"/>
              </a:lnSpc>
              <a:spcBef>
                <a:spcPts val="1495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Approve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definition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for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my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organization</a:t>
            </a:r>
            <a:endParaRPr sz="2200" dirty="0">
              <a:latin typeface="Arial MT"/>
              <a:cs typeface="Arial MT"/>
            </a:endParaRPr>
          </a:p>
          <a:p>
            <a:pPr marL="409575">
              <a:lnSpc>
                <a:spcPct val="100000"/>
              </a:lnSpc>
              <a:spcBef>
                <a:spcPts val="1395"/>
              </a:spcBef>
            </a:pP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peer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14" dirty="0">
                <a:solidFill>
                  <a:srgbClr val="3E3E3E"/>
                </a:solidFill>
                <a:latin typeface="Trebuchet MS"/>
                <a:cs typeface="Trebuchet MS"/>
              </a:rPr>
              <a:t>lifecycle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Chaincode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approveformyorg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[flags]</a:t>
            </a:r>
            <a:endParaRPr sz="2200" dirty="0">
              <a:latin typeface="Trebuchet MS"/>
              <a:cs typeface="Trebuchet MS"/>
            </a:endParaRPr>
          </a:p>
          <a:p>
            <a:pPr marL="409575" indent="-396875">
              <a:lnSpc>
                <a:spcPct val="100000"/>
              </a:lnSpc>
              <a:spcBef>
                <a:spcPts val="1395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Example:</a:t>
            </a:r>
            <a:endParaRPr sz="2200" dirty="0">
              <a:latin typeface="Arial MT"/>
              <a:cs typeface="Arial MT"/>
            </a:endParaRPr>
          </a:p>
          <a:p>
            <a:pPr marL="409575" marR="5080">
              <a:lnSpc>
                <a:spcPct val="114999"/>
              </a:lnSpc>
              <a:spcBef>
                <a:spcPts val="1000"/>
              </a:spcBef>
            </a:pP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peer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14" dirty="0">
                <a:solidFill>
                  <a:srgbClr val="3E3E3E"/>
                </a:solidFill>
                <a:latin typeface="Trebuchet MS"/>
                <a:cs typeface="Trebuchet MS"/>
              </a:rPr>
              <a:t>lifecycle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Chaincode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approveformyorg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-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o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localhost:7050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ordererTLSHostnameOverride </a:t>
            </a:r>
            <a:r>
              <a:rPr sz="2200" i="1" spc="-55" dirty="0">
                <a:solidFill>
                  <a:srgbClr val="3E3E3E"/>
                </a:solidFill>
                <a:latin typeface="Trebuchet MS"/>
                <a:cs typeface="Trebuchet MS"/>
              </a:rPr>
              <a:t>orderer.example.com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2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130" dirty="0">
                <a:solidFill>
                  <a:srgbClr val="3E3E3E"/>
                </a:solidFill>
                <a:latin typeface="Trebuchet MS"/>
                <a:cs typeface="Trebuchet MS"/>
              </a:rPr>
              <a:t>tls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114" dirty="0">
                <a:solidFill>
                  <a:srgbClr val="3E3E3E"/>
                </a:solidFill>
                <a:latin typeface="Trebuchet MS"/>
                <a:cs typeface="Trebuchet MS"/>
              </a:rPr>
              <a:t>cafile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$ORDERER_CA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channelID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samplechannel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name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CarShowroom</a:t>
            </a:r>
            <a:endParaRPr sz="2200" dirty="0">
              <a:latin typeface="Trebuchet MS"/>
              <a:cs typeface="Trebuchet MS"/>
            </a:endParaRPr>
          </a:p>
          <a:p>
            <a:pPr marL="409575" marR="534670">
              <a:lnSpc>
                <a:spcPct val="114999"/>
              </a:lnSpc>
            </a:pPr>
            <a:r>
              <a:rPr sz="2200" i="1" spc="-55" dirty="0">
                <a:solidFill>
                  <a:srgbClr val="3E3E3E"/>
                </a:solidFill>
                <a:latin typeface="Trebuchet MS"/>
                <a:cs typeface="Trebuchet MS"/>
              </a:rPr>
              <a:t>--version</a:t>
            </a: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1.0</a:t>
            </a: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init-</a:t>
            </a:r>
            <a:r>
              <a:rPr sz="2200" i="1" spc="-90" dirty="0">
                <a:solidFill>
                  <a:srgbClr val="3E3E3E"/>
                </a:solidFill>
                <a:latin typeface="Trebuchet MS"/>
                <a:cs typeface="Trebuchet MS"/>
              </a:rPr>
              <a:t>required</a:t>
            </a: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55" dirty="0">
                <a:solidFill>
                  <a:srgbClr val="3E3E3E"/>
                </a:solidFill>
                <a:latin typeface="Trebuchet MS"/>
                <a:cs typeface="Trebuchet MS"/>
              </a:rPr>
              <a:t>package-</a:t>
            </a: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id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carshowroom_1:21eca37f8b0d091d94ac7c310cd52b6bf2a1401837aa0fb99b90a73f76d4c083</a:t>
            </a:r>
            <a:endParaRPr sz="2200" dirty="0">
              <a:latin typeface="Trebuchet MS"/>
              <a:cs typeface="Trebuchet MS"/>
            </a:endParaRPr>
          </a:p>
          <a:p>
            <a:pPr marL="409575">
              <a:lnSpc>
                <a:spcPct val="100000"/>
              </a:lnSpc>
              <a:spcBef>
                <a:spcPts val="400"/>
              </a:spcBef>
            </a:pP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sequence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5" dirty="0">
                <a:solidFill>
                  <a:srgbClr val="3E3E3E"/>
                </a:solidFill>
                <a:latin typeface="Trebuchet MS"/>
                <a:cs typeface="Trebuchet MS"/>
              </a:rPr>
              <a:t>1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77800" y="242690"/>
            <a:ext cx="14020800" cy="1767417"/>
          </a:xfrm>
          <a:prstGeom prst="rect">
            <a:avLst/>
          </a:prstGeom>
        </p:spPr>
        <p:txBody>
          <a:bodyPr vert="horz" wrap="square" lIns="0" tIns="169174" rIns="0" bIns="0" rtlCol="0">
            <a:spAutoFit/>
          </a:bodyPr>
          <a:lstStyle/>
          <a:p>
            <a:pPr marL="4707255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Assisted</a:t>
            </a:r>
            <a:r>
              <a:rPr spc="-170" dirty="0"/>
              <a:t> </a:t>
            </a:r>
            <a:r>
              <a:rPr spc="-210" dirty="0"/>
              <a:t>Practice:</a:t>
            </a:r>
            <a:r>
              <a:rPr spc="-155" dirty="0"/>
              <a:t> </a:t>
            </a:r>
            <a:r>
              <a:rPr spc="-120" dirty="0"/>
              <a:t>Guidelines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6000" y="2362200"/>
            <a:ext cx="4487545" cy="154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z="2200" spc="-185" dirty="0">
                <a:solidFill>
                  <a:srgbClr val="3E3E3E"/>
                </a:solidFill>
                <a:latin typeface="Arial Black"/>
                <a:cs typeface="Arial Black"/>
              </a:rPr>
              <a:t>Steps</a:t>
            </a:r>
            <a:r>
              <a:rPr sz="2200" spc="-15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70" dirty="0">
                <a:solidFill>
                  <a:srgbClr val="3E3E3E"/>
                </a:solidFill>
                <a:latin typeface="Arial Black"/>
                <a:cs typeface="Arial Black"/>
              </a:rPr>
              <a:t>to</a:t>
            </a:r>
            <a:r>
              <a:rPr sz="2200" spc="-14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05" dirty="0">
                <a:solidFill>
                  <a:srgbClr val="3E3E3E"/>
                </a:solidFill>
                <a:latin typeface="Arial Black"/>
                <a:cs typeface="Arial Black"/>
              </a:rPr>
              <a:t>approve</a:t>
            </a:r>
            <a:r>
              <a:rPr sz="2200" spc="-15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85" dirty="0">
                <a:solidFill>
                  <a:srgbClr val="3E3E3E"/>
                </a:solidFill>
                <a:latin typeface="Arial Black"/>
                <a:cs typeface="Arial Black"/>
              </a:rPr>
              <a:t>the</a:t>
            </a:r>
            <a:r>
              <a:rPr sz="2200" spc="-15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20" dirty="0">
                <a:solidFill>
                  <a:srgbClr val="3E3E3E"/>
                </a:solidFill>
                <a:latin typeface="Arial Black"/>
                <a:cs typeface="Arial Black"/>
              </a:rPr>
              <a:t>chaincode:</a:t>
            </a:r>
            <a:endParaRPr sz="2200" dirty="0">
              <a:latin typeface="Arial Black"/>
              <a:cs typeface="Arial Black"/>
            </a:endParaRPr>
          </a:p>
          <a:p>
            <a:pPr marL="474980" indent="-46228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474980" algn="l"/>
              </a:tabLst>
            </a:pP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Approving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for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Org1</a:t>
            </a:r>
            <a:endParaRPr sz="2200" dirty="0">
              <a:latin typeface="Arial MT"/>
              <a:cs typeface="Arial MT"/>
            </a:endParaRPr>
          </a:p>
          <a:p>
            <a:pPr marL="474980" indent="-462280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474980" algn="l"/>
              </a:tabLst>
            </a:pP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Approving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for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Org2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81697" y="2142167"/>
            <a:ext cx="4131945" cy="4860290"/>
            <a:chOff x="1481697" y="2142167"/>
            <a:chExt cx="4131945" cy="4860290"/>
          </a:xfrm>
        </p:grpSpPr>
        <p:sp>
          <p:nvSpPr>
            <p:cNvPr id="3" name="object 3"/>
            <p:cNvSpPr/>
            <p:nvPr/>
          </p:nvSpPr>
          <p:spPr>
            <a:xfrm>
              <a:off x="1486459" y="2146930"/>
              <a:ext cx="4122420" cy="4850765"/>
            </a:xfrm>
            <a:custGeom>
              <a:avLst/>
              <a:gdLst/>
              <a:ahLst/>
              <a:cxnLst/>
              <a:rect l="l" t="t" r="r" b="b"/>
              <a:pathLst>
                <a:path w="4122420" h="4850765">
                  <a:moveTo>
                    <a:pt x="0" y="306188"/>
                  </a:moveTo>
                  <a:lnTo>
                    <a:pt x="4007" y="256523"/>
                  </a:lnTo>
                  <a:lnTo>
                    <a:pt x="15609" y="209409"/>
                  </a:lnTo>
                  <a:lnTo>
                    <a:pt x="34176" y="165477"/>
                  </a:lnTo>
                  <a:lnTo>
                    <a:pt x="59076" y="125357"/>
                  </a:lnTo>
                  <a:lnTo>
                    <a:pt x="89680" y="89680"/>
                  </a:lnTo>
                  <a:lnTo>
                    <a:pt x="125357" y="59076"/>
                  </a:lnTo>
                  <a:lnTo>
                    <a:pt x="165477" y="34176"/>
                  </a:lnTo>
                  <a:lnTo>
                    <a:pt x="209409" y="15609"/>
                  </a:lnTo>
                  <a:lnTo>
                    <a:pt x="256523" y="4007"/>
                  </a:lnTo>
                  <a:lnTo>
                    <a:pt x="306188" y="0"/>
                  </a:lnTo>
                  <a:lnTo>
                    <a:pt x="3815901" y="0"/>
                  </a:lnTo>
                  <a:lnTo>
                    <a:pt x="3864088" y="3814"/>
                  </a:lnTo>
                  <a:lnTo>
                    <a:pt x="3910655" y="15030"/>
                  </a:lnTo>
                  <a:lnTo>
                    <a:pt x="3954779" y="33307"/>
                  </a:lnTo>
                  <a:lnTo>
                    <a:pt x="3995638" y="58304"/>
                  </a:lnTo>
                  <a:lnTo>
                    <a:pt x="4032409" y="89680"/>
                  </a:lnTo>
                  <a:lnTo>
                    <a:pt x="4063786" y="126451"/>
                  </a:lnTo>
                  <a:lnTo>
                    <a:pt x="4088783" y="167310"/>
                  </a:lnTo>
                  <a:lnTo>
                    <a:pt x="4107059" y="211434"/>
                  </a:lnTo>
                  <a:lnTo>
                    <a:pt x="4118275" y="258001"/>
                  </a:lnTo>
                  <a:lnTo>
                    <a:pt x="4122089" y="306188"/>
                  </a:lnTo>
                  <a:lnTo>
                    <a:pt x="4122089" y="4543950"/>
                  </a:lnTo>
                  <a:lnTo>
                    <a:pt x="4118082" y="4593616"/>
                  </a:lnTo>
                  <a:lnTo>
                    <a:pt x="4106480" y="4640730"/>
                  </a:lnTo>
                  <a:lnTo>
                    <a:pt x="4087913" y="4684662"/>
                  </a:lnTo>
                  <a:lnTo>
                    <a:pt x="4063013" y="4724782"/>
                  </a:lnTo>
                  <a:lnTo>
                    <a:pt x="4032409" y="4760459"/>
                  </a:lnTo>
                  <a:lnTo>
                    <a:pt x="3996732" y="4791063"/>
                  </a:lnTo>
                  <a:lnTo>
                    <a:pt x="3956612" y="4815963"/>
                  </a:lnTo>
                  <a:lnTo>
                    <a:pt x="3912680" y="4834530"/>
                  </a:lnTo>
                  <a:lnTo>
                    <a:pt x="3865566" y="4846132"/>
                  </a:lnTo>
                  <a:lnTo>
                    <a:pt x="3815901" y="4850139"/>
                  </a:lnTo>
                  <a:lnTo>
                    <a:pt x="306188" y="4850139"/>
                  </a:lnTo>
                  <a:lnTo>
                    <a:pt x="256523" y="4846132"/>
                  </a:lnTo>
                  <a:lnTo>
                    <a:pt x="209409" y="4834530"/>
                  </a:lnTo>
                  <a:lnTo>
                    <a:pt x="165477" y="4815963"/>
                  </a:lnTo>
                  <a:lnTo>
                    <a:pt x="125357" y="4791063"/>
                  </a:lnTo>
                  <a:lnTo>
                    <a:pt x="89680" y="4760459"/>
                  </a:lnTo>
                  <a:lnTo>
                    <a:pt x="59076" y="4724782"/>
                  </a:lnTo>
                  <a:lnTo>
                    <a:pt x="34176" y="4684662"/>
                  </a:lnTo>
                  <a:lnTo>
                    <a:pt x="15609" y="4640730"/>
                  </a:lnTo>
                  <a:lnTo>
                    <a:pt x="4007" y="4593616"/>
                  </a:lnTo>
                  <a:lnTo>
                    <a:pt x="0" y="4543950"/>
                  </a:lnTo>
                  <a:lnTo>
                    <a:pt x="0" y="306188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6287" y="2300943"/>
              <a:ext cx="3705860" cy="795020"/>
            </a:xfrm>
            <a:custGeom>
              <a:avLst/>
              <a:gdLst/>
              <a:ahLst/>
              <a:cxnLst/>
              <a:rect l="l" t="t" r="r" b="b"/>
              <a:pathLst>
                <a:path w="3705860" h="795019">
                  <a:moveTo>
                    <a:pt x="3507092" y="794533"/>
                  </a:moveTo>
                  <a:lnTo>
                    <a:pt x="198752" y="794533"/>
                  </a:lnTo>
                  <a:lnTo>
                    <a:pt x="153180" y="789284"/>
                  </a:lnTo>
                  <a:lnTo>
                    <a:pt x="111346" y="774331"/>
                  </a:lnTo>
                  <a:lnTo>
                    <a:pt x="74442" y="750869"/>
                  </a:lnTo>
                  <a:lnTo>
                    <a:pt x="43663" y="720090"/>
                  </a:lnTo>
                  <a:lnTo>
                    <a:pt x="20201" y="683187"/>
                  </a:lnTo>
                  <a:lnTo>
                    <a:pt x="5249" y="641352"/>
                  </a:lnTo>
                  <a:lnTo>
                    <a:pt x="0" y="595780"/>
                  </a:lnTo>
                  <a:lnTo>
                    <a:pt x="0" y="198752"/>
                  </a:lnTo>
                  <a:lnTo>
                    <a:pt x="5249" y="153180"/>
                  </a:lnTo>
                  <a:lnTo>
                    <a:pt x="20201" y="111346"/>
                  </a:lnTo>
                  <a:lnTo>
                    <a:pt x="43663" y="74442"/>
                  </a:lnTo>
                  <a:lnTo>
                    <a:pt x="74442" y="43663"/>
                  </a:lnTo>
                  <a:lnTo>
                    <a:pt x="111346" y="20201"/>
                  </a:lnTo>
                  <a:lnTo>
                    <a:pt x="153180" y="5249"/>
                  </a:lnTo>
                  <a:lnTo>
                    <a:pt x="198752" y="0"/>
                  </a:lnTo>
                  <a:lnTo>
                    <a:pt x="3507092" y="0"/>
                  </a:lnTo>
                  <a:lnTo>
                    <a:pt x="3546048" y="3854"/>
                  </a:lnTo>
                  <a:lnTo>
                    <a:pt x="3583152" y="15129"/>
                  </a:lnTo>
                  <a:lnTo>
                    <a:pt x="3617360" y="33392"/>
                  </a:lnTo>
                  <a:lnTo>
                    <a:pt x="3647631" y="58213"/>
                  </a:lnTo>
                  <a:lnTo>
                    <a:pt x="3672452" y="88484"/>
                  </a:lnTo>
                  <a:lnTo>
                    <a:pt x="3690715" y="122693"/>
                  </a:lnTo>
                  <a:lnTo>
                    <a:pt x="3701990" y="159796"/>
                  </a:lnTo>
                  <a:lnTo>
                    <a:pt x="3705844" y="198752"/>
                  </a:lnTo>
                  <a:lnTo>
                    <a:pt x="3705844" y="595780"/>
                  </a:lnTo>
                  <a:lnTo>
                    <a:pt x="3700595" y="641352"/>
                  </a:lnTo>
                  <a:lnTo>
                    <a:pt x="3685643" y="683187"/>
                  </a:lnTo>
                  <a:lnTo>
                    <a:pt x="3662181" y="720090"/>
                  </a:lnTo>
                  <a:lnTo>
                    <a:pt x="3631402" y="750869"/>
                  </a:lnTo>
                  <a:lnTo>
                    <a:pt x="3594499" y="774331"/>
                  </a:lnTo>
                  <a:lnTo>
                    <a:pt x="3552664" y="789284"/>
                  </a:lnTo>
                  <a:lnTo>
                    <a:pt x="3507092" y="794533"/>
                  </a:lnTo>
                  <a:close/>
                </a:path>
              </a:pathLst>
            </a:custGeom>
            <a:solidFill>
              <a:srgbClr val="FFD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92880" y="2522950"/>
            <a:ext cx="1731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organization-</a:t>
            </a:r>
            <a:r>
              <a:rPr sz="2000" spc="10" dirty="0">
                <a:solidFill>
                  <a:srgbClr val="434343"/>
                </a:solidFill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06287" y="3296465"/>
            <a:ext cx="1743710" cy="841375"/>
          </a:xfrm>
          <a:custGeom>
            <a:avLst/>
            <a:gdLst/>
            <a:ahLst/>
            <a:cxnLst/>
            <a:rect l="l" t="t" r="r" b="b"/>
            <a:pathLst>
              <a:path w="1743710" h="841375">
                <a:moveTo>
                  <a:pt x="1603189" y="840774"/>
                </a:moveTo>
                <a:lnTo>
                  <a:pt x="140131" y="840774"/>
                </a:lnTo>
                <a:lnTo>
                  <a:pt x="95839" y="833630"/>
                </a:lnTo>
                <a:lnTo>
                  <a:pt x="57371" y="813736"/>
                </a:lnTo>
                <a:lnTo>
                  <a:pt x="27037" y="783402"/>
                </a:lnTo>
                <a:lnTo>
                  <a:pt x="7143" y="744935"/>
                </a:lnTo>
                <a:lnTo>
                  <a:pt x="0" y="700642"/>
                </a:lnTo>
                <a:lnTo>
                  <a:pt x="0" y="140131"/>
                </a:lnTo>
                <a:lnTo>
                  <a:pt x="7143" y="95839"/>
                </a:lnTo>
                <a:lnTo>
                  <a:pt x="27037" y="57371"/>
                </a:lnTo>
                <a:lnTo>
                  <a:pt x="57371" y="27037"/>
                </a:lnTo>
                <a:lnTo>
                  <a:pt x="95839" y="7144"/>
                </a:lnTo>
                <a:lnTo>
                  <a:pt x="140131" y="0"/>
                </a:lnTo>
                <a:lnTo>
                  <a:pt x="1603189" y="0"/>
                </a:lnTo>
                <a:lnTo>
                  <a:pt x="1656816" y="10666"/>
                </a:lnTo>
                <a:lnTo>
                  <a:pt x="1702278" y="41043"/>
                </a:lnTo>
                <a:lnTo>
                  <a:pt x="1732655" y="86505"/>
                </a:lnTo>
                <a:lnTo>
                  <a:pt x="1743321" y="140131"/>
                </a:lnTo>
                <a:lnTo>
                  <a:pt x="1743321" y="700642"/>
                </a:lnTo>
                <a:lnTo>
                  <a:pt x="1736177" y="744935"/>
                </a:lnTo>
                <a:lnTo>
                  <a:pt x="1716284" y="783402"/>
                </a:lnTo>
                <a:lnTo>
                  <a:pt x="1685950" y="813736"/>
                </a:lnTo>
                <a:lnTo>
                  <a:pt x="1647482" y="833630"/>
                </a:lnTo>
                <a:lnTo>
                  <a:pt x="1603189" y="840774"/>
                </a:lnTo>
                <a:close/>
              </a:path>
            </a:pathLst>
          </a:custGeom>
          <a:solidFill>
            <a:srgbClr val="F9D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0598" y="3541592"/>
            <a:ext cx="714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peer1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75932" y="3296481"/>
            <a:ext cx="1736725" cy="841375"/>
          </a:xfrm>
          <a:custGeom>
            <a:avLst/>
            <a:gdLst/>
            <a:ahLst/>
            <a:cxnLst/>
            <a:rect l="l" t="t" r="r" b="b"/>
            <a:pathLst>
              <a:path w="1736725" h="841375">
                <a:moveTo>
                  <a:pt x="1596068" y="840774"/>
                </a:moveTo>
                <a:lnTo>
                  <a:pt x="140132" y="840774"/>
                </a:lnTo>
                <a:lnTo>
                  <a:pt x="95839" y="833630"/>
                </a:lnTo>
                <a:lnTo>
                  <a:pt x="57371" y="813736"/>
                </a:lnTo>
                <a:lnTo>
                  <a:pt x="27037" y="783402"/>
                </a:lnTo>
                <a:lnTo>
                  <a:pt x="7144" y="744934"/>
                </a:lnTo>
                <a:lnTo>
                  <a:pt x="0" y="700642"/>
                </a:lnTo>
                <a:lnTo>
                  <a:pt x="0" y="140131"/>
                </a:lnTo>
                <a:lnTo>
                  <a:pt x="7144" y="95839"/>
                </a:lnTo>
                <a:lnTo>
                  <a:pt x="27037" y="57371"/>
                </a:lnTo>
                <a:lnTo>
                  <a:pt x="57371" y="27037"/>
                </a:lnTo>
                <a:lnTo>
                  <a:pt x="95839" y="7143"/>
                </a:lnTo>
                <a:lnTo>
                  <a:pt x="140132" y="0"/>
                </a:lnTo>
                <a:lnTo>
                  <a:pt x="1596068" y="0"/>
                </a:lnTo>
                <a:lnTo>
                  <a:pt x="1649694" y="10666"/>
                </a:lnTo>
                <a:lnTo>
                  <a:pt x="1695156" y="41043"/>
                </a:lnTo>
                <a:lnTo>
                  <a:pt x="1725533" y="86505"/>
                </a:lnTo>
                <a:lnTo>
                  <a:pt x="1736199" y="140131"/>
                </a:lnTo>
                <a:lnTo>
                  <a:pt x="1736199" y="700642"/>
                </a:lnTo>
                <a:lnTo>
                  <a:pt x="1729055" y="744934"/>
                </a:lnTo>
                <a:lnTo>
                  <a:pt x="1709162" y="783402"/>
                </a:lnTo>
                <a:lnTo>
                  <a:pt x="1678828" y="813736"/>
                </a:lnTo>
                <a:lnTo>
                  <a:pt x="1640360" y="833630"/>
                </a:lnTo>
                <a:lnTo>
                  <a:pt x="1596068" y="840774"/>
                </a:lnTo>
                <a:close/>
              </a:path>
            </a:pathLst>
          </a:custGeom>
          <a:solidFill>
            <a:srgbClr val="F9D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86682" y="3541608"/>
            <a:ext cx="714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peer2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94566" y="5860838"/>
            <a:ext cx="3705860" cy="927100"/>
          </a:xfrm>
          <a:custGeom>
            <a:avLst/>
            <a:gdLst/>
            <a:ahLst/>
            <a:cxnLst/>
            <a:rect l="l" t="t" r="r" b="b"/>
            <a:pathLst>
              <a:path w="3705860" h="927100">
                <a:moveTo>
                  <a:pt x="3551400" y="926649"/>
                </a:moveTo>
                <a:lnTo>
                  <a:pt x="154444" y="926649"/>
                </a:lnTo>
                <a:lnTo>
                  <a:pt x="105628" y="918775"/>
                </a:lnTo>
                <a:lnTo>
                  <a:pt x="63231" y="896850"/>
                </a:lnTo>
                <a:lnTo>
                  <a:pt x="29798" y="863418"/>
                </a:lnTo>
                <a:lnTo>
                  <a:pt x="7873" y="821021"/>
                </a:lnTo>
                <a:lnTo>
                  <a:pt x="0" y="772204"/>
                </a:lnTo>
                <a:lnTo>
                  <a:pt x="0" y="154444"/>
                </a:lnTo>
                <a:lnTo>
                  <a:pt x="7873" y="105628"/>
                </a:lnTo>
                <a:lnTo>
                  <a:pt x="29798" y="63231"/>
                </a:lnTo>
                <a:lnTo>
                  <a:pt x="63231" y="29798"/>
                </a:lnTo>
                <a:lnTo>
                  <a:pt x="105628" y="7873"/>
                </a:lnTo>
                <a:lnTo>
                  <a:pt x="154444" y="0"/>
                </a:lnTo>
                <a:lnTo>
                  <a:pt x="3551400" y="0"/>
                </a:lnTo>
                <a:lnTo>
                  <a:pt x="3610504" y="11756"/>
                </a:lnTo>
                <a:lnTo>
                  <a:pt x="3660609" y="45235"/>
                </a:lnTo>
                <a:lnTo>
                  <a:pt x="3694088" y="95341"/>
                </a:lnTo>
                <a:lnTo>
                  <a:pt x="3705844" y="154444"/>
                </a:lnTo>
                <a:lnTo>
                  <a:pt x="3705844" y="772204"/>
                </a:lnTo>
                <a:lnTo>
                  <a:pt x="3697971" y="821021"/>
                </a:lnTo>
                <a:lnTo>
                  <a:pt x="3676046" y="863418"/>
                </a:lnTo>
                <a:lnTo>
                  <a:pt x="3642613" y="896850"/>
                </a:lnTo>
                <a:lnTo>
                  <a:pt x="3600216" y="918775"/>
                </a:lnTo>
                <a:lnTo>
                  <a:pt x="3551400" y="926649"/>
                </a:lnTo>
                <a:close/>
              </a:path>
            </a:pathLst>
          </a:custGeom>
          <a:solidFill>
            <a:srgbClr val="3940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0311" y="6148904"/>
            <a:ext cx="30530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package</a:t>
            </a:r>
            <a:r>
              <a:rPr sz="20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label:</a:t>
            </a:r>
            <a:r>
              <a:rPr sz="20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Property_1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65140" y="2618853"/>
            <a:ext cx="8804910" cy="3906520"/>
          </a:xfrm>
          <a:custGeom>
            <a:avLst/>
            <a:gdLst/>
            <a:ahLst/>
            <a:cxnLst/>
            <a:rect l="l" t="t" r="r" b="b"/>
            <a:pathLst>
              <a:path w="8804910" h="3906520">
                <a:moveTo>
                  <a:pt x="0" y="266331"/>
                </a:moveTo>
                <a:lnTo>
                  <a:pt x="4290" y="218457"/>
                </a:lnTo>
                <a:lnTo>
                  <a:pt x="16662" y="173399"/>
                </a:lnTo>
                <a:lnTo>
                  <a:pt x="36362" y="131908"/>
                </a:lnTo>
                <a:lnTo>
                  <a:pt x="62637" y="94737"/>
                </a:lnTo>
                <a:lnTo>
                  <a:pt x="94737" y="62637"/>
                </a:lnTo>
                <a:lnTo>
                  <a:pt x="131908" y="36362"/>
                </a:lnTo>
                <a:lnTo>
                  <a:pt x="173399" y="16662"/>
                </a:lnTo>
                <a:lnTo>
                  <a:pt x="218458" y="4290"/>
                </a:lnTo>
                <a:lnTo>
                  <a:pt x="266331" y="0"/>
                </a:lnTo>
                <a:lnTo>
                  <a:pt x="8538067" y="0"/>
                </a:lnTo>
                <a:lnTo>
                  <a:pt x="8590269" y="5164"/>
                </a:lnTo>
                <a:lnTo>
                  <a:pt x="8639988" y="20273"/>
                </a:lnTo>
                <a:lnTo>
                  <a:pt x="8685828" y="44746"/>
                </a:lnTo>
                <a:lnTo>
                  <a:pt x="8726392" y="78006"/>
                </a:lnTo>
                <a:lnTo>
                  <a:pt x="8759652" y="118570"/>
                </a:lnTo>
                <a:lnTo>
                  <a:pt x="8784126" y="164410"/>
                </a:lnTo>
                <a:lnTo>
                  <a:pt x="8799234" y="214130"/>
                </a:lnTo>
                <a:lnTo>
                  <a:pt x="8804398" y="266331"/>
                </a:lnTo>
                <a:lnTo>
                  <a:pt x="8804398" y="3639968"/>
                </a:lnTo>
                <a:lnTo>
                  <a:pt x="8800108" y="3687841"/>
                </a:lnTo>
                <a:lnTo>
                  <a:pt x="8787736" y="3732899"/>
                </a:lnTo>
                <a:lnTo>
                  <a:pt x="8768036" y="3774390"/>
                </a:lnTo>
                <a:lnTo>
                  <a:pt x="8741761" y="3811562"/>
                </a:lnTo>
                <a:lnTo>
                  <a:pt x="8709661" y="3843662"/>
                </a:lnTo>
                <a:lnTo>
                  <a:pt x="8672490" y="3869937"/>
                </a:lnTo>
                <a:lnTo>
                  <a:pt x="8630999" y="3889637"/>
                </a:lnTo>
                <a:lnTo>
                  <a:pt x="8585940" y="3902009"/>
                </a:lnTo>
                <a:lnTo>
                  <a:pt x="8538067" y="3906299"/>
                </a:lnTo>
                <a:lnTo>
                  <a:pt x="266331" y="3906299"/>
                </a:lnTo>
                <a:lnTo>
                  <a:pt x="218458" y="3902009"/>
                </a:lnTo>
                <a:lnTo>
                  <a:pt x="173399" y="3889637"/>
                </a:lnTo>
                <a:lnTo>
                  <a:pt x="131908" y="3869937"/>
                </a:lnTo>
                <a:lnTo>
                  <a:pt x="94737" y="3843662"/>
                </a:lnTo>
                <a:lnTo>
                  <a:pt x="62637" y="3811562"/>
                </a:lnTo>
                <a:lnTo>
                  <a:pt x="36362" y="3774390"/>
                </a:lnTo>
                <a:lnTo>
                  <a:pt x="16662" y="3732899"/>
                </a:lnTo>
                <a:lnTo>
                  <a:pt x="4290" y="3687841"/>
                </a:lnTo>
                <a:lnTo>
                  <a:pt x="0" y="3639968"/>
                </a:lnTo>
                <a:lnTo>
                  <a:pt x="0" y="266331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90317" y="2708417"/>
            <a:ext cx="8471535" cy="349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91440" indent="-397510">
              <a:lnSpc>
                <a:spcPct val="114999"/>
              </a:lnSpc>
              <a:spcBef>
                <a:spcPts val="1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may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be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packaged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by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 single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organization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or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by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all 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organizations</a:t>
            </a:r>
            <a:endParaRPr sz="2200">
              <a:latin typeface="Arial MT"/>
              <a:cs typeface="Arial MT"/>
            </a:endParaRPr>
          </a:p>
          <a:p>
            <a:pPr marL="409575" marR="725805" indent="-397510">
              <a:lnSpc>
                <a:spcPct val="114999"/>
              </a:lnSpc>
              <a:spcBef>
                <a:spcPts val="10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This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ensures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that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all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peers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have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same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Chaincode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running.</a:t>
            </a:r>
            <a:r>
              <a:rPr sz="2200" spc="-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Package</a:t>
            </a:r>
            <a:r>
              <a:rPr sz="2200" spc="-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extension</a:t>
            </a:r>
            <a:r>
              <a:rPr sz="2200" spc="-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Black"/>
                <a:cs typeface="Arial Black"/>
              </a:rPr>
              <a:t>.tar.gz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409575" marR="80645" indent="-397510">
              <a:lnSpc>
                <a:spcPct val="114999"/>
              </a:lnSpc>
              <a:spcBef>
                <a:spcPts val="10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package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contains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files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another </a:t>
            </a:r>
            <a:r>
              <a:rPr sz="2200" spc="-185" dirty="0">
                <a:solidFill>
                  <a:srgbClr val="3E3E3E"/>
                </a:solidFill>
                <a:latin typeface="Arial MT"/>
                <a:cs typeface="Arial MT"/>
              </a:rPr>
              <a:t>JSON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file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containing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metadata.</a:t>
            </a:r>
            <a:endParaRPr sz="2200">
              <a:latin typeface="Arial MT"/>
              <a:cs typeface="Arial MT"/>
            </a:endParaRPr>
          </a:p>
          <a:p>
            <a:pPr marL="409575" marR="5080">
              <a:lnSpc>
                <a:spcPct val="114999"/>
              </a:lnSpc>
              <a:spcBef>
                <a:spcPts val="1000"/>
              </a:spcBef>
            </a:pP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{"Path":"../Chaincode/hometransfer/build/install/hometransfe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r","Type":"java","Label":“property_1"}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536829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Chaincode</a:t>
            </a:r>
            <a:r>
              <a:rPr spc="-170" dirty="0"/>
              <a:t> </a:t>
            </a:r>
            <a:r>
              <a:rPr spc="-195" dirty="0"/>
              <a:t>Packaging</a:t>
            </a: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3188" y="4452350"/>
            <a:ext cx="1108613" cy="1172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0" y="601086"/>
            <a:ext cx="14020800" cy="1767417"/>
          </a:xfrm>
          <a:prstGeom prst="rect">
            <a:avLst/>
          </a:prstGeom>
        </p:spPr>
        <p:txBody>
          <a:bodyPr vert="horz" wrap="square" lIns="0" tIns="169147" rIns="0" bIns="0" rtlCol="0">
            <a:spAutoFit/>
          </a:bodyPr>
          <a:lstStyle/>
          <a:p>
            <a:pPr marL="462915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Commit</a:t>
            </a:r>
            <a:r>
              <a:rPr spc="-175" dirty="0"/>
              <a:t> </a:t>
            </a:r>
            <a:r>
              <a:rPr spc="-190" dirty="0"/>
              <a:t>Chaincode</a:t>
            </a:r>
            <a:r>
              <a:rPr spc="-180" dirty="0"/>
              <a:t> </a:t>
            </a:r>
            <a:r>
              <a:rPr spc="-55" dirty="0"/>
              <a:t>Definition</a:t>
            </a:r>
          </a:p>
        </p:txBody>
      </p:sp>
      <p:sp>
        <p:nvSpPr>
          <p:cNvPr id="4" name="object 4"/>
          <p:cNvSpPr/>
          <p:nvPr/>
        </p:nvSpPr>
        <p:spPr>
          <a:xfrm>
            <a:off x="2087649" y="3298949"/>
            <a:ext cx="12080875" cy="2546350"/>
          </a:xfrm>
          <a:custGeom>
            <a:avLst/>
            <a:gdLst/>
            <a:ahLst/>
            <a:cxnLst/>
            <a:rect l="l" t="t" r="r" b="b"/>
            <a:pathLst>
              <a:path w="12080875" h="2546350">
                <a:moveTo>
                  <a:pt x="0" y="202185"/>
                </a:moveTo>
                <a:lnTo>
                  <a:pt x="5339" y="155826"/>
                </a:lnTo>
                <a:lnTo>
                  <a:pt x="20550" y="113269"/>
                </a:lnTo>
                <a:lnTo>
                  <a:pt x="44417" y="75728"/>
                </a:lnTo>
                <a:lnTo>
                  <a:pt x="75728" y="44417"/>
                </a:lnTo>
                <a:lnTo>
                  <a:pt x="113269" y="20550"/>
                </a:lnTo>
                <a:lnTo>
                  <a:pt x="155826" y="5339"/>
                </a:lnTo>
                <a:lnTo>
                  <a:pt x="202185" y="0"/>
                </a:lnTo>
                <a:lnTo>
                  <a:pt x="11878513" y="0"/>
                </a:lnTo>
                <a:lnTo>
                  <a:pt x="11918142" y="3920"/>
                </a:lnTo>
                <a:lnTo>
                  <a:pt x="11955886" y="15390"/>
                </a:lnTo>
                <a:lnTo>
                  <a:pt x="11990686" y="33969"/>
                </a:lnTo>
                <a:lnTo>
                  <a:pt x="12021481" y="59218"/>
                </a:lnTo>
                <a:lnTo>
                  <a:pt x="12046730" y="90012"/>
                </a:lnTo>
                <a:lnTo>
                  <a:pt x="12065309" y="124812"/>
                </a:lnTo>
                <a:lnTo>
                  <a:pt x="12076779" y="162557"/>
                </a:lnTo>
                <a:lnTo>
                  <a:pt x="12080699" y="202185"/>
                </a:lnTo>
                <a:lnTo>
                  <a:pt x="12080699" y="2343913"/>
                </a:lnTo>
                <a:lnTo>
                  <a:pt x="12075360" y="2390273"/>
                </a:lnTo>
                <a:lnTo>
                  <a:pt x="12060149" y="2432830"/>
                </a:lnTo>
                <a:lnTo>
                  <a:pt x="12036281" y="2470370"/>
                </a:lnTo>
                <a:lnTo>
                  <a:pt x="12004970" y="2501681"/>
                </a:lnTo>
                <a:lnTo>
                  <a:pt x="11967429" y="2525549"/>
                </a:lnTo>
                <a:lnTo>
                  <a:pt x="11924873" y="2540760"/>
                </a:lnTo>
                <a:lnTo>
                  <a:pt x="11878513" y="2546099"/>
                </a:lnTo>
                <a:lnTo>
                  <a:pt x="202185" y="2546099"/>
                </a:lnTo>
                <a:lnTo>
                  <a:pt x="155826" y="2540760"/>
                </a:lnTo>
                <a:lnTo>
                  <a:pt x="113269" y="2525549"/>
                </a:lnTo>
                <a:lnTo>
                  <a:pt x="75728" y="2501681"/>
                </a:lnTo>
                <a:lnTo>
                  <a:pt x="44417" y="2470370"/>
                </a:lnTo>
                <a:lnTo>
                  <a:pt x="20550" y="2432830"/>
                </a:lnTo>
                <a:lnTo>
                  <a:pt x="5339" y="2390273"/>
                </a:lnTo>
                <a:lnTo>
                  <a:pt x="0" y="2343913"/>
                </a:lnTo>
                <a:lnTo>
                  <a:pt x="0" y="202185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79764" y="3392424"/>
            <a:ext cx="11066780" cy="22098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09575" indent="-396875">
              <a:lnSpc>
                <a:spcPct val="100000"/>
              </a:lnSpc>
              <a:spcBef>
                <a:spcPts val="11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Check</a:t>
            </a:r>
            <a:r>
              <a:rPr sz="2200" spc="-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whether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definition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ready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be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committed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on</a:t>
            </a:r>
            <a:r>
              <a:rPr sz="2200" spc="-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channel</a:t>
            </a:r>
            <a:endParaRPr sz="2200">
              <a:latin typeface="Arial MT"/>
              <a:cs typeface="Arial MT"/>
            </a:endParaRPr>
          </a:p>
          <a:p>
            <a:pPr marL="409575">
              <a:lnSpc>
                <a:spcPct val="100000"/>
              </a:lnSpc>
              <a:spcBef>
                <a:spcPts val="1000"/>
              </a:spcBef>
            </a:pP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peer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14" dirty="0">
                <a:solidFill>
                  <a:srgbClr val="3E3E3E"/>
                </a:solidFill>
                <a:latin typeface="Trebuchet MS"/>
                <a:cs typeface="Trebuchet MS"/>
              </a:rPr>
              <a:t>lifecycle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Chaincode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checkcommitreadiness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[flags]</a:t>
            </a:r>
            <a:endParaRPr sz="2200">
              <a:latin typeface="Trebuchet MS"/>
              <a:cs typeface="Trebuchet MS"/>
            </a:endParaRPr>
          </a:p>
          <a:p>
            <a:pPr marL="409575" indent="-396875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Example:</a:t>
            </a:r>
            <a:endParaRPr sz="2200">
              <a:latin typeface="Arial MT"/>
              <a:cs typeface="Arial MT"/>
            </a:endParaRPr>
          </a:p>
          <a:p>
            <a:pPr marL="409575">
              <a:lnSpc>
                <a:spcPct val="100000"/>
              </a:lnSpc>
              <a:spcBef>
                <a:spcPts val="1000"/>
              </a:spcBef>
            </a:pP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peer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14" dirty="0">
                <a:solidFill>
                  <a:srgbClr val="3E3E3E"/>
                </a:solidFill>
                <a:latin typeface="Trebuchet MS"/>
                <a:cs typeface="Trebuchet MS"/>
              </a:rPr>
              <a:t>lifecycle</a:t>
            </a:r>
            <a:r>
              <a:rPr sz="2200" i="1" spc="-9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Chaincode</a:t>
            </a:r>
            <a:r>
              <a:rPr sz="2200" i="1" spc="-9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checkcommitreadiness</a:t>
            </a:r>
            <a:r>
              <a:rPr sz="2200" i="1" spc="-9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channelID</a:t>
            </a:r>
            <a:r>
              <a:rPr sz="2200" i="1" spc="-9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samplechannel</a:t>
            </a:r>
            <a:r>
              <a:rPr sz="2200" i="1" spc="-9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name</a:t>
            </a:r>
            <a:r>
              <a:rPr sz="2200" i="1" spc="-9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car</a:t>
            </a:r>
            <a:endParaRPr sz="2200">
              <a:latin typeface="Trebuchet MS"/>
              <a:cs typeface="Trebuchet MS"/>
            </a:endParaRPr>
          </a:p>
          <a:p>
            <a:pPr marL="409575">
              <a:lnSpc>
                <a:spcPct val="100000"/>
              </a:lnSpc>
            </a:pPr>
            <a:r>
              <a:rPr sz="2200" i="1" spc="-55" dirty="0">
                <a:solidFill>
                  <a:srgbClr val="3E3E3E"/>
                </a:solidFill>
                <a:latin typeface="Trebuchet MS"/>
                <a:cs typeface="Trebuchet MS"/>
              </a:rPr>
              <a:t>--version</a:t>
            </a:r>
            <a:r>
              <a:rPr sz="2200" i="1" spc="-9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1.0</a:t>
            </a:r>
            <a:r>
              <a:rPr sz="2200" i="1" spc="-9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sequence</a:t>
            </a:r>
            <a:r>
              <a:rPr sz="2200" i="1" spc="-9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55" dirty="0">
                <a:solidFill>
                  <a:srgbClr val="3E3E3E"/>
                </a:solidFill>
                <a:latin typeface="Trebuchet MS"/>
                <a:cs typeface="Trebuchet MS"/>
              </a:rPr>
              <a:t>1</a:t>
            </a:r>
            <a:r>
              <a:rPr sz="2200" i="1" spc="-9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output</a:t>
            </a:r>
            <a:r>
              <a:rPr sz="2200" i="1" spc="-9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json</a:t>
            </a:r>
            <a:r>
              <a:rPr sz="2200" i="1" spc="-9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init-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required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5400" y="485944"/>
            <a:ext cx="14020800" cy="1767417"/>
          </a:xfrm>
          <a:prstGeom prst="rect">
            <a:avLst/>
          </a:prstGeom>
        </p:spPr>
        <p:txBody>
          <a:bodyPr vert="horz" wrap="square" lIns="0" tIns="169147" rIns="0" bIns="0" rtlCol="0">
            <a:spAutoFit/>
          </a:bodyPr>
          <a:lstStyle/>
          <a:p>
            <a:pPr marL="462915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Commit</a:t>
            </a:r>
            <a:r>
              <a:rPr spc="-175" dirty="0"/>
              <a:t> </a:t>
            </a:r>
            <a:r>
              <a:rPr spc="-190" dirty="0"/>
              <a:t>Chaincode</a:t>
            </a:r>
            <a:r>
              <a:rPr spc="-180" dirty="0"/>
              <a:t> </a:t>
            </a:r>
            <a:r>
              <a:rPr spc="-55" dirty="0"/>
              <a:t>Definition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83349" y="2438400"/>
            <a:ext cx="13689330" cy="4267200"/>
          </a:xfrm>
          <a:custGeom>
            <a:avLst/>
            <a:gdLst/>
            <a:ahLst/>
            <a:cxnLst/>
            <a:rect l="l" t="t" r="r" b="b"/>
            <a:pathLst>
              <a:path w="13689330" h="4267200">
                <a:moveTo>
                  <a:pt x="0" y="338858"/>
                </a:moveTo>
                <a:lnTo>
                  <a:pt x="3093" y="292877"/>
                </a:lnTo>
                <a:lnTo>
                  <a:pt x="12104" y="248776"/>
                </a:lnTo>
                <a:lnTo>
                  <a:pt x="26629" y="206959"/>
                </a:lnTo>
                <a:lnTo>
                  <a:pt x="46264" y="167830"/>
                </a:lnTo>
                <a:lnTo>
                  <a:pt x="70605" y="131792"/>
                </a:lnTo>
                <a:lnTo>
                  <a:pt x="99249" y="99249"/>
                </a:lnTo>
                <a:lnTo>
                  <a:pt x="131792" y="70605"/>
                </a:lnTo>
                <a:lnTo>
                  <a:pt x="167830" y="46264"/>
                </a:lnTo>
                <a:lnTo>
                  <a:pt x="206959" y="26629"/>
                </a:lnTo>
                <a:lnTo>
                  <a:pt x="248776" y="12104"/>
                </a:lnTo>
                <a:lnTo>
                  <a:pt x="292877" y="3093"/>
                </a:lnTo>
                <a:lnTo>
                  <a:pt x="338858" y="0"/>
                </a:lnTo>
                <a:lnTo>
                  <a:pt x="13350439" y="0"/>
                </a:lnTo>
                <a:lnTo>
                  <a:pt x="13403769" y="4221"/>
                </a:lnTo>
                <a:lnTo>
                  <a:pt x="13455305" y="16633"/>
                </a:lnTo>
                <a:lnTo>
                  <a:pt x="13504137" y="36860"/>
                </a:lnTo>
                <a:lnTo>
                  <a:pt x="13549355" y="64524"/>
                </a:lnTo>
                <a:lnTo>
                  <a:pt x="13590049" y="99249"/>
                </a:lnTo>
                <a:lnTo>
                  <a:pt x="13624774" y="139943"/>
                </a:lnTo>
                <a:lnTo>
                  <a:pt x="13652438" y="185161"/>
                </a:lnTo>
                <a:lnTo>
                  <a:pt x="13672665" y="233993"/>
                </a:lnTo>
                <a:lnTo>
                  <a:pt x="13685078" y="285529"/>
                </a:lnTo>
                <a:lnTo>
                  <a:pt x="13689299" y="338858"/>
                </a:lnTo>
                <a:lnTo>
                  <a:pt x="13689299" y="3928341"/>
                </a:lnTo>
                <a:lnTo>
                  <a:pt x="13686206" y="3974322"/>
                </a:lnTo>
                <a:lnTo>
                  <a:pt x="13677195" y="4018423"/>
                </a:lnTo>
                <a:lnTo>
                  <a:pt x="13662670" y="4060240"/>
                </a:lnTo>
                <a:lnTo>
                  <a:pt x="13643035" y="4099370"/>
                </a:lnTo>
                <a:lnTo>
                  <a:pt x="13618694" y="4135408"/>
                </a:lnTo>
                <a:lnTo>
                  <a:pt x="13590050" y="4167950"/>
                </a:lnTo>
                <a:lnTo>
                  <a:pt x="13557507" y="4196594"/>
                </a:lnTo>
                <a:lnTo>
                  <a:pt x="13521469" y="4220935"/>
                </a:lnTo>
                <a:lnTo>
                  <a:pt x="13482339" y="4240570"/>
                </a:lnTo>
                <a:lnTo>
                  <a:pt x="13440522" y="4255095"/>
                </a:lnTo>
                <a:lnTo>
                  <a:pt x="13396421" y="4264106"/>
                </a:lnTo>
                <a:lnTo>
                  <a:pt x="13350439" y="4267199"/>
                </a:lnTo>
                <a:lnTo>
                  <a:pt x="338858" y="4267199"/>
                </a:lnTo>
                <a:lnTo>
                  <a:pt x="292877" y="4264106"/>
                </a:lnTo>
                <a:lnTo>
                  <a:pt x="248776" y="4255095"/>
                </a:lnTo>
                <a:lnTo>
                  <a:pt x="206959" y="4240570"/>
                </a:lnTo>
                <a:lnTo>
                  <a:pt x="167830" y="4220935"/>
                </a:lnTo>
                <a:lnTo>
                  <a:pt x="131792" y="4196594"/>
                </a:lnTo>
                <a:lnTo>
                  <a:pt x="99249" y="4167950"/>
                </a:lnTo>
                <a:lnTo>
                  <a:pt x="70605" y="4135408"/>
                </a:lnTo>
                <a:lnTo>
                  <a:pt x="46264" y="4099370"/>
                </a:lnTo>
                <a:lnTo>
                  <a:pt x="26629" y="4060240"/>
                </a:lnTo>
                <a:lnTo>
                  <a:pt x="12104" y="4018423"/>
                </a:lnTo>
                <a:lnTo>
                  <a:pt x="3093" y="3974322"/>
                </a:lnTo>
                <a:lnTo>
                  <a:pt x="0" y="3928341"/>
                </a:lnTo>
                <a:lnTo>
                  <a:pt x="0" y="338858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9469" y="2808478"/>
            <a:ext cx="13204825" cy="357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00"/>
              </a:spcBef>
              <a:buSzPct val="127272"/>
              <a:buFont typeface="Microsoft Sans Serif"/>
              <a:buChar char="●"/>
              <a:tabLst>
                <a:tab pos="455930" algn="l"/>
              </a:tabLst>
            </a:pP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Commit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definition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on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channel</a:t>
            </a:r>
            <a:endParaRPr sz="22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  <a:spcBef>
                <a:spcPts val="1645"/>
              </a:spcBef>
            </a:pP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peer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14" dirty="0">
                <a:solidFill>
                  <a:srgbClr val="3E3E3E"/>
                </a:solidFill>
                <a:latin typeface="Trebuchet MS"/>
                <a:cs typeface="Trebuchet MS"/>
              </a:rPr>
              <a:t>lifecycle</a:t>
            </a:r>
            <a:r>
              <a:rPr sz="2200" i="1" spc="-9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Chaincode</a:t>
            </a:r>
            <a:r>
              <a:rPr sz="2200" i="1" spc="-9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commit</a:t>
            </a:r>
            <a:r>
              <a:rPr sz="2200" i="1" spc="-9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[flags]</a:t>
            </a:r>
            <a:endParaRPr sz="2200">
              <a:latin typeface="Trebuchet MS"/>
              <a:cs typeface="Trebuchet MS"/>
            </a:endParaRPr>
          </a:p>
          <a:p>
            <a:pPr marL="455930" indent="-443230">
              <a:lnSpc>
                <a:spcPct val="100000"/>
              </a:lnSpc>
              <a:spcBef>
                <a:spcPts val="1975"/>
              </a:spcBef>
              <a:buSzPct val="127272"/>
              <a:buFont typeface="Microsoft Sans Serif"/>
              <a:buChar char="●"/>
              <a:tabLst>
                <a:tab pos="455930" algn="l"/>
              </a:tabLst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Example:</a:t>
            </a:r>
            <a:endParaRPr sz="22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  <a:spcBef>
                <a:spcPts val="1645"/>
              </a:spcBef>
            </a:pP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peer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14" dirty="0">
                <a:solidFill>
                  <a:srgbClr val="3E3E3E"/>
                </a:solidFill>
                <a:latin typeface="Trebuchet MS"/>
                <a:cs typeface="Trebuchet MS"/>
              </a:rPr>
              <a:t>lifecycle</a:t>
            </a: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Chaincode</a:t>
            </a: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commit</a:t>
            </a: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-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o</a:t>
            </a: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localhost:7050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ordererTLSHostnameOverride</a:t>
            </a: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orderer.example.com</a:t>
            </a:r>
            <a:endParaRPr sz="2200">
              <a:latin typeface="Trebuchet MS"/>
              <a:cs typeface="Trebuchet MS"/>
            </a:endParaRPr>
          </a:p>
          <a:p>
            <a:pPr marL="455930">
              <a:lnSpc>
                <a:spcPct val="100000"/>
              </a:lnSpc>
              <a:spcBef>
                <a:spcPts val="395"/>
              </a:spcBef>
            </a:pPr>
            <a:r>
              <a:rPr sz="2200" i="1" spc="-12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130" dirty="0">
                <a:solidFill>
                  <a:srgbClr val="3E3E3E"/>
                </a:solidFill>
                <a:latin typeface="Trebuchet MS"/>
                <a:cs typeface="Trebuchet MS"/>
              </a:rPr>
              <a:t>tls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55" dirty="0">
                <a:solidFill>
                  <a:srgbClr val="3E3E3E"/>
                </a:solidFill>
                <a:latin typeface="Trebuchet MS"/>
                <a:cs typeface="Trebuchet MS"/>
              </a:rPr>
              <a:t>$CORE_PEER_TLS_ENABLED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114" dirty="0">
                <a:solidFill>
                  <a:srgbClr val="3E3E3E"/>
                </a:solidFill>
                <a:latin typeface="Trebuchet MS"/>
                <a:cs typeface="Trebuchet MS"/>
              </a:rPr>
              <a:t>cafile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$ORDERER_CA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channelID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samplechannel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name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CarShowroom</a:t>
            </a:r>
            <a:endParaRPr sz="2200">
              <a:latin typeface="Trebuchet MS"/>
              <a:cs typeface="Trebuchet MS"/>
            </a:endParaRPr>
          </a:p>
          <a:p>
            <a:pPr marL="455930">
              <a:lnSpc>
                <a:spcPct val="100000"/>
              </a:lnSpc>
              <a:spcBef>
                <a:spcPts val="400"/>
              </a:spcBef>
            </a:pP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peerAddresses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 localhost:7051 </a:t>
            </a: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tlsRootCertFiles</a:t>
            </a: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5" dirty="0">
                <a:solidFill>
                  <a:srgbClr val="3E3E3E"/>
                </a:solidFill>
                <a:latin typeface="Trebuchet MS"/>
                <a:cs typeface="Trebuchet MS"/>
              </a:rPr>
              <a:t>$CORE_PEER_TLS_ROOTCERT_FILE_ORG1</a:t>
            </a:r>
            <a:endParaRPr sz="2200">
              <a:latin typeface="Trebuchet MS"/>
              <a:cs typeface="Trebuchet MS"/>
            </a:endParaRPr>
          </a:p>
          <a:p>
            <a:pPr marL="455930">
              <a:lnSpc>
                <a:spcPct val="100000"/>
              </a:lnSpc>
              <a:spcBef>
                <a:spcPts val="395"/>
              </a:spcBef>
            </a:pP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peerAddresses</a:t>
            </a: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localhost:9051</a:t>
            </a: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tlsRootCertFiles</a:t>
            </a: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$CORE_PEER_TLS_ROOTCERT_FILE_ORG2</a:t>
            </a: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55" dirty="0">
                <a:solidFill>
                  <a:srgbClr val="3E3E3E"/>
                </a:solidFill>
                <a:latin typeface="Trebuchet MS"/>
                <a:cs typeface="Trebuchet MS"/>
              </a:rPr>
              <a:t>--version</a:t>
            </a: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 1.0</a:t>
            </a:r>
            <a:endParaRPr sz="2200">
              <a:latin typeface="Trebuchet MS"/>
              <a:cs typeface="Trebuchet MS"/>
            </a:endParaRPr>
          </a:p>
          <a:p>
            <a:pPr marL="455930">
              <a:lnSpc>
                <a:spcPct val="100000"/>
              </a:lnSpc>
              <a:spcBef>
                <a:spcPts val="395"/>
              </a:spcBef>
            </a:pP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sequence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55" dirty="0">
                <a:solidFill>
                  <a:srgbClr val="3E3E3E"/>
                </a:solidFill>
                <a:latin typeface="Trebuchet MS"/>
                <a:cs typeface="Trebuchet MS"/>
              </a:rPr>
              <a:t>1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 --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init-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required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" y="854358"/>
            <a:ext cx="16224250" cy="1073675"/>
          </a:xfrm>
          <a:prstGeom prst="rect">
            <a:avLst/>
          </a:prstGeom>
        </p:spPr>
        <p:txBody>
          <a:bodyPr vert="horz" wrap="square" lIns="0" tIns="169147" rIns="0" bIns="0" rtlCol="0">
            <a:spAutoFit/>
          </a:bodyPr>
          <a:lstStyle/>
          <a:p>
            <a:pPr marL="462915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Commit</a:t>
            </a:r>
            <a:r>
              <a:rPr spc="-175" dirty="0"/>
              <a:t> </a:t>
            </a:r>
            <a:r>
              <a:rPr spc="-190" dirty="0"/>
              <a:t>Chaincode</a:t>
            </a:r>
            <a:r>
              <a:rPr spc="-180" dirty="0"/>
              <a:t> </a:t>
            </a:r>
            <a:r>
              <a:rPr spc="-55" dirty="0"/>
              <a:t>Definition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83349" y="3298949"/>
            <a:ext cx="13689330" cy="2546350"/>
          </a:xfrm>
          <a:custGeom>
            <a:avLst/>
            <a:gdLst/>
            <a:ahLst/>
            <a:cxnLst/>
            <a:rect l="l" t="t" r="r" b="b"/>
            <a:pathLst>
              <a:path w="13689330" h="2546350">
                <a:moveTo>
                  <a:pt x="0" y="202185"/>
                </a:moveTo>
                <a:lnTo>
                  <a:pt x="5339" y="155826"/>
                </a:lnTo>
                <a:lnTo>
                  <a:pt x="20550" y="113269"/>
                </a:lnTo>
                <a:lnTo>
                  <a:pt x="44417" y="75728"/>
                </a:lnTo>
                <a:lnTo>
                  <a:pt x="75728" y="44417"/>
                </a:lnTo>
                <a:lnTo>
                  <a:pt x="113269" y="20550"/>
                </a:lnTo>
                <a:lnTo>
                  <a:pt x="155826" y="5339"/>
                </a:lnTo>
                <a:lnTo>
                  <a:pt x="202185" y="0"/>
                </a:lnTo>
                <a:lnTo>
                  <a:pt x="13487113" y="0"/>
                </a:lnTo>
                <a:lnTo>
                  <a:pt x="13526742" y="3920"/>
                </a:lnTo>
                <a:lnTo>
                  <a:pt x="13564487" y="15390"/>
                </a:lnTo>
                <a:lnTo>
                  <a:pt x="13599287" y="33969"/>
                </a:lnTo>
                <a:lnTo>
                  <a:pt x="13630081" y="59218"/>
                </a:lnTo>
                <a:lnTo>
                  <a:pt x="13655330" y="90012"/>
                </a:lnTo>
                <a:lnTo>
                  <a:pt x="13673909" y="124812"/>
                </a:lnTo>
                <a:lnTo>
                  <a:pt x="13685379" y="162557"/>
                </a:lnTo>
                <a:lnTo>
                  <a:pt x="13689299" y="202185"/>
                </a:lnTo>
                <a:lnTo>
                  <a:pt x="13689299" y="2343913"/>
                </a:lnTo>
                <a:lnTo>
                  <a:pt x="13683960" y="2390273"/>
                </a:lnTo>
                <a:lnTo>
                  <a:pt x="13668749" y="2432830"/>
                </a:lnTo>
                <a:lnTo>
                  <a:pt x="13644881" y="2470370"/>
                </a:lnTo>
                <a:lnTo>
                  <a:pt x="13613570" y="2501681"/>
                </a:lnTo>
                <a:lnTo>
                  <a:pt x="13576029" y="2525549"/>
                </a:lnTo>
                <a:lnTo>
                  <a:pt x="13533473" y="2540760"/>
                </a:lnTo>
                <a:lnTo>
                  <a:pt x="13487113" y="2546099"/>
                </a:lnTo>
                <a:lnTo>
                  <a:pt x="202185" y="2546099"/>
                </a:lnTo>
                <a:lnTo>
                  <a:pt x="155826" y="2540760"/>
                </a:lnTo>
                <a:lnTo>
                  <a:pt x="113269" y="2525549"/>
                </a:lnTo>
                <a:lnTo>
                  <a:pt x="75728" y="2501681"/>
                </a:lnTo>
                <a:lnTo>
                  <a:pt x="44417" y="2470370"/>
                </a:lnTo>
                <a:lnTo>
                  <a:pt x="20550" y="2432830"/>
                </a:lnTo>
                <a:lnTo>
                  <a:pt x="5339" y="2390273"/>
                </a:lnTo>
                <a:lnTo>
                  <a:pt x="0" y="2343913"/>
                </a:lnTo>
                <a:lnTo>
                  <a:pt x="0" y="202185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9439" y="3579622"/>
            <a:ext cx="10339070" cy="203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00"/>
              </a:spcBef>
              <a:buSzPct val="127272"/>
              <a:buFont typeface="Microsoft Sans Serif"/>
              <a:buChar char="●"/>
              <a:tabLst>
                <a:tab pos="455930" algn="l"/>
              </a:tabLst>
            </a:pP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Query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committed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definitions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by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channel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on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peer</a:t>
            </a:r>
            <a:endParaRPr sz="22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  <a:spcBef>
                <a:spcPts val="1645"/>
              </a:spcBef>
            </a:pP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peer</a:t>
            </a: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14" dirty="0">
                <a:solidFill>
                  <a:srgbClr val="3E3E3E"/>
                </a:solidFill>
                <a:latin typeface="Trebuchet MS"/>
                <a:cs typeface="Trebuchet MS"/>
              </a:rPr>
              <a:t>lifecycle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Chaincode</a:t>
            </a:r>
            <a:r>
              <a:rPr sz="2200" i="1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55" dirty="0">
                <a:solidFill>
                  <a:srgbClr val="3E3E3E"/>
                </a:solidFill>
                <a:latin typeface="Trebuchet MS"/>
                <a:cs typeface="Trebuchet MS"/>
              </a:rPr>
              <a:t>querycommitted</a:t>
            </a:r>
            <a:r>
              <a:rPr sz="2200" i="1" spc="-8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[flags]</a:t>
            </a:r>
            <a:endParaRPr sz="2200">
              <a:latin typeface="Trebuchet MS"/>
              <a:cs typeface="Trebuchet MS"/>
            </a:endParaRPr>
          </a:p>
          <a:p>
            <a:pPr marL="455930" indent="-443230">
              <a:lnSpc>
                <a:spcPct val="100000"/>
              </a:lnSpc>
              <a:spcBef>
                <a:spcPts val="1975"/>
              </a:spcBef>
              <a:buSzPct val="127272"/>
              <a:buFont typeface="Microsoft Sans Serif"/>
              <a:buChar char="●"/>
              <a:tabLst>
                <a:tab pos="455930" algn="l"/>
              </a:tabLst>
            </a:pP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Example:</a:t>
            </a:r>
            <a:endParaRPr sz="22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  <a:spcBef>
                <a:spcPts val="1645"/>
              </a:spcBef>
            </a:pP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peer</a:t>
            </a:r>
            <a:r>
              <a:rPr sz="2200" i="1" spc="-10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14" dirty="0">
                <a:solidFill>
                  <a:srgbClr val="3E3E3E"/>
                </a:solidFill>
                <a:latin typeface="Trebuchet MS"/>
                <a:cs typeface="Trebuchet MS"/>
              </a:rPr>
              <a:t>lifecycle</a:t>
            </a:r>
            <a:r>
              <a:rPr sz="2200" i="1" spc="-9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Chaincode</a:t>
            </a:r>
            <a:r>
              <a:rPr sz="2200" i="1" spc="-9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55" dirty="0">
                <a:solidFill>
                  <a:srgbClr val="3E3E3E"/>
                </a:solidFill>
                <a:latin typeface="Trebuchet MS"/>
                <a:cs typeface="Trebuchet MS"/>
              </a:rPr>
              <a:t>querycommitted</a:t>
            </a:r>
            <a:r>
              <a:rPr sz="2200" i="1" spc="-9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channelID</a:t>
            </a:r>
            <a:r>
              <a:rPr sz="2200" i="1" spc="-9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samplechannel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name</a:t>
            </a:r>
            <a:r>
              <a:rPr sz="2200" i="1" spc="-9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car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123059"/>
            <a:ext cx="14020800" cy="1767417"/>
          </a:xfrm>
          <a:prstGeom prst="rect">
            <a:avLst/>
          </a:prstGeom>
        </p:spPr>
        <p:txBody>
          <a:bodyPr vert="horz" wrap="square" lIns="0" tIns="169174" rIns="0" bIns="0" rtlCol="0">
            <a:spAutoFit/>
          </a:bodyPr>
          <a:lstStyle/>
          <a:p>
            <a:pPr marL="4707255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Assisted</a:t>
            </a:r>
            <a:r>
              <a:rPr spc="-170" dirty="0"/>
              <a:t> </a:t>
            </a:r>
            <a:r>
              <a:rPr spc="-210" dirty="0"/>
              <a:t>Practice:</a:t>
            </a:r>
            <a:r>
              <a:rPr spc="-155" dirty="0"/>
              <a:t> </a:t>
            </a:r>
            <a:r>
              <a:rPr spc="-120" dirty="0"/>
              <a:t>Guidelines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6000" y="2133600"/>
            <a:ext cx="7829550" cy="2056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z="2200" spc="-185" dirty="0">
                <a:solidFill>
                  <a:srgbClr val="3E3E3E"/>
                </a:solidFill>
                <a:latin typeface="Arial Black"/>
                <a:cs typeface="Arial Black"/>
              </a:rPr>
              <a:t>Steps</a:t>
            </a:r>
            <a:r>
              <a:rPr sz="2200" spc="-15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70" dirty="0">
                <a:solidFill>
                  <a:srgbClr val="3E3E3E"/>
                </a:solidFill>
                <a:latin typeface="Arial Black"/>
                <a:cs typeface="Arial Black"/>
              </a:rPr>
              <a:t>to</a:t>
            </a:r>
            <a:r>
              <a:rPr sz="2200" spc="-14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114" dirty="0">
                <a:solidFill>
                  <a:srgbClr val="3E3E3E"/>
                </a:solidFill>
                <a:latin typeface="Arial Black"/>
                <a:cs typeface="Arial Black"/>
              </a:rPr>
              <a:t>commit</a:t>
            </a:r>
            <a:r>
              <a:rPr sz="2200" spc="-15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85" dirty="0">
                <a:solidFill>
                  <a:srgbClr val="3E3E3E"/>
                </a:solidFill>
                <a:latin typeface="Arial Black"/>
                <a:cs typeface="Arial Black"/>
              </a:rPr>
              <a:t>the</a:t>
            </a:r>
            <a:r>
              <a:rPr sz="2200" spc="-15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45" dirty="0">
                <a:solidFill>
                  <a:srgbClr val="3E3E3E"/>
                </a:solidFill>
                <a:latin typeface="Arial Black"/>
                <a:cs typeface="Arial Black"/>
              </a:rPr>
              <a:t>chaincode:</a:t>
            </a:r>
            <a:endParaRPr sz="2200" dirty="0">
              <a:latin typeface="Arial Black"/>
              <a:cs typeface="Arial Black"/>
            </a:endParaRPr>
          </a:p>
          <a:p>
            <a:pPr marL="474980" indent="-46228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474980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Checking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commit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readiness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for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Org1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Org2</a:t>
            </a:r>
            <a:endParaRPr sz="2200" dirty="0">
              <a:latin typeface="Arial MT"/>
              <a:cs typeface="Arial MT"/>
            </a:endParaRPr>
          </a:p>
          <a:p>
            <a:pPr marL="474980" indent="-462280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474980" algn="l"/>
              </a:tabLst>
            </a:pP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Committing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definition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samplechannel</a:t>
            </a:r>
            <a:endParaRPr sz="2200" dirty="0">
              <a:latin typeface="Arial MT"/>
              <a:cs typeface="Arial MT"/>
            </a:endParaRPr>
          </a:p>
          <a:p>
            <a:pPr marL="474980" indent="-462280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474980" algn="l"/>
              </a:tabLst>
            </a:pP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Querying</a:t>
            </a:r>
            <a:r>
              <a:rPr sz="22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committed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35" dirty="0">
                <a:solidFill>
                  <a:srgbClr val="3E3E3E"/>
                </a:solidFill>
                <a:latin typeface="Arial MT"/>
                <a:cs typeface="Arial MT"/>
              </a:rPr>
              <a:t>from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 samplechannel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732992"/>
            <a:ext cx="14020800" cy="1767417"/>
          </a:xfrm>
          <a:prstGeom prst="rect">
            <a:avLst/>
          </a:prstGeom>
        </p:spPr>
        <p:txBody>
          <a:bodyPr vert="horz" wrap="square" lIns="0" tIns="169174" rIns="0" bIns="0" rtlCol="0">
            <a:spAutoFit/>
          </a:bodyPr>
          <a:lstStyle/>
          <a:p>
            <a:pPr marL="515366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Initialize</a:t>
            </a:r>
            <a:r>
              <a:rPr spc="-180" dirty="0"/>
              <a:t> </a:t>
            </a:r>
            <a:r>
              <a:rPr spc="-105" dirty="0"/>
              <a:t>the</a:t>
            </a:r>
            <a:r>
              <a:rPr spc="-180" dirty="0"/>
              <a:t> </a:t>
            </a:r>
            <a:r>
              <a:rPr spc="-160" dirty="0"/>
              <a:t>Chaincode</a:t>
            </a:r>
          </a:p>
        </p:txBody>
      </p:sp>
      <p:sp>
        <p:nvSpPr>
          <p:cNvPr id="4" name="object 4"/>
          <p:cNvSpPr/>
          <p:nvPr/>
        </p:nvSpPr>
        <p:spPr>
          <a:xfrm>
            <a:off x="1283349" y="2764050"/>
            <a:ext cx="13689330" cy="3616325"/>
          </a:xfrm>
          <a:custGeom>
            <a:avLst/>
            <a:gdLst/>
            <a:ahLst/>
            <a:cxnLst/>
            <a:rect l="l" t="t" r="r" b="b"/>
            <a:pathLst>
              <a:path w="13689330" h="3616325">
                <a:moveTo>
                  <a:pt x="0" y="455784"/>
                </a:moveTo>
                <a:lnTo>
                  <a:pt x="2353" y="409182"/>
                </a:lnTo>
                <a:lnTo>
                  <a:pt x="9259" y="363927"/>
                </a:lnTo>
                <a:lnTo>
                  <a:pt x="20491" y="320247"/>
                </a:lnTo>
                <a:lnTo>
                  <a:pt x="35817" y="278372"/>
                </a:lnTo>
                <a:lnTo>
                  <a:pt x="55010" y="238530"/>
                </a:lnTo>
                <a:lnTo>
                  <a:pt x="77840" y="200950"/>
                </a:lnTo>
                <a:lnTo>
                  <a:pt x="104078" y="165863"/>
                </a:lnTo>
                <a:lnTo>
                  <a:pt x="133496" y="133496"/>
                </a:lnTo>
                <a:lnTo>
                  <a:pt x="165863" y="104078"/>
                </a:lnTo>
                <a:lnTo>
                  <a:pt x="200950" y="77840"/>
                </a:lnTo>
                <a:lnTo>
                  <a:pt x="238530" y="55010"/>
                </a:lnTo>
                <a:lnTo>
                  <a:pt x="278372" y="35817"/>
                </a:lnTo>
                <a:lnTo>
                  <a:pt x="320247" y="20491"/>
                </a:lnTo>
                <a:lnTo>
                  <a:pt x="363927" y="9259"/>
                </a:lnTo>
                <a:lnTo>
                  <a:pt x="409182" y="2353"/>
                </a:lnTo>
                <a:lnTo>
                  <a:pt x="455784" y="0"/>
                </a:lnTo>
                <a:lnTo>
                  <a:pt x="13233514" y="0"/>
                </a:lnTo>
                <a:lnTo>
                  <a:pt x="13284944" y="2909"/>
                </a:lnTo>
                <a:lnTo>
                  <a:pt x="13335320" y="11513"/>
                </a:lnTo>
                <a:lnTo>
                  <a:pt x="13384198" y="25628"/>
                </a:lnTo>
                <a:lnTo>
                  <a:pt x="13431132" y="45068"/>
                </a:lnTo>
                <a:lnTo>
                  <a:pt x="13475674" y="69650"/>
                </a:lnTo>
                <a:lnTo>
                  <a:pt x="13517380" y="99187"/>
                </a:lnTo>
                <a:lnTo>
                  <a:pt x="13555802" y="133495"/>
                </a:lnTo>
                <a:lnTo>
                  <a:pt x="13590111" y="171918"/>
                </a:lnTo>
                <a:lnTo>
                  <a:pt x="13619649" y="213624"/>
                </a:lnTo>
                <a:lnTo>
                  <a:pt x="13644230" y="258167"/>
                </a:lnTo>
                <a:lnTo>
                  <a:pt x="13663671" y="305100"/>
                </a:lnTo>
                <a:lnTo>
                  <a:pt x="13677786" y="353978"/>
                </a:lnTo>
                <a:lnTo>
                  <a:pt x="13686390" y="404355"/>
                </a:lnTo>
                <a:lnTo>
                  <a:pt x="13689299" y="455784"/>
                </a:lnTo>
                <a:lnTo>
                  <a:pt x="13689299" y="3160115"/>
                </a:lnTo>
                <a:lnTo>
                  <a:pt x="13686946" y="3206716"/>
                </a:lnTo>
                <a:lnTo>
                  <a:pt x="13680039" y="3251971"/>
                </a:lnTo>
                <a:lnTo>
                  <a:pt x="13668808" y="3295651"/>
                </a:lnTo>
                <a:lnTo>
                  <a:pt x="13653482" y="3337527"/>
                </a:lnTo>
                <a:lnTo>
                  <a:pt x="13634289" y="3377369"/>
                </a:lnTo>
                <a:lnTo>
                  <a:pt x="13611458" y="3414948"/>
                </a:lnTo>
                <a:lnTo>
                  <a:pt x="13585220" y="3450036"/>
                </a:lnTo>
                <a:lnTo>
                  <a:pt x="13555803" y="3482403"/>
                </a:lnTo>
                <a:lnTo>
                  <a:pt x="13523436" y="3511820"/>
                </a:lnTo>
                <a:lnTo>
                  <a:pt x="13488348" y="3538059"/>
                </a:lnTo>
                <a:lnTo>
                  <a:pt x="13450768" y="3560889"/>
                </a:lnTo>
                <a:lnTo>
                  <a:pt x="13410926" y="3580082"/>
                </a:lnTo>
                <a:lnTo>
                  <a:pt x="13369051" y="3595408"/>
                </a:lnTo>
                <a:lnTo>
                  <a:pt x="13325371" y="3606640"/>
                </a:lnTo>
                <a:lnTo>
                  <a:pt x="13280116" y="3613546"/>
                </a:lnTo>
                <a:lnTo>
                  <a:pt x="13233514" y="3615899"/>
                </a:lnTo>
                <a:lnTo>
                  <a:pt x="455784" y="3615899"/>
                </a:lnTo>
                <a:lnTo>
                  <a:pt x="409182" y="3613546"/>
                </a:lnTo>
                <a:lnTo>
                  <a:pt x="363927" y="3606640"/>
                </a:lnTo>
                <a:lnTo>
                  <a:pt x="320247" y="3595408"/>
                </a:lnTo>
                <a:lnTo>
                  <a:pt x="278372" y="3580082"/>
                </a:lnTo>
                <a:lnTo>
                  <a:pt x="238530" y="3560889"/>
                </a:lnTo>
                <a:lnTo>
                  <a:pt x="200950" y="3538059"/>
                </a:lnTo>
                <a:lnTo>
                  <a:pt x="165863" y="3511820"/>
                </a:lnTo>
                <a:lnTo>
                  <a:pt x="133496" y="3482403"/>
                </a:lnTo>
                <a:lnTo>
                  <a:pt x="104078" y="3450036"/>
                </a:lnTo>
                <a:lnTo>
                  <a:pt x="77840" y="3414948"/>
                </a:lnTo>
                <a:lnTo>
                  <a:pt x="55010" y="3377369"/>
                </a:lnTo>
                <a:lnTo>
                  <a:pt x="35817" y="3337527"/>
                </a:lnTo>
                <a:lnTo>
                  <a:pt x="20491" y="3295651"/>
                </a:lnTo>
                <a:lnTo>
                  <a:pt x="9259" y="3251971"/>
                </a:lnTo>
                <a:lnTo>
                  <a:pt x="2353" y="3206716"/>
                </a:lnTo>
                <a:lnTo>
                  <a:pt x="0" y="3160115"/>
                </a:lnTo>
                <a:lnTo>
                  <a:pt x="0" y="455784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03715" y="3291332"/>
            <a:ext cx="13210540" cy="252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marR="210820" indent="-443865">
              <a:lnSpc>
                <a:spcPct val="124500"/>
              </a:lnSpc>
              <a:spcBef>
                <a:spcPts val="100"/>
              </a:spcBef>
              <a:buSzPct val="127272"/>
              <a:buFont typeface="Microsoft Sans Serif"/>
              <a:buChar char="●"/>
              <a:tabLst>
                <a:tab pos="455930" algn="l"/>
              </a:tabLst>
            </a:pP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Init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function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is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very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first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function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that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needs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be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called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initialize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Chaincode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before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we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call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other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custom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functions</a:t>
            </a:r>
            <a:endParaRPr sz="22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  <a:spcBef>
                <a:spcPts val="1395"/>
              </a:spcBef>
            </a:pP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peer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Chaincode</a:t>
            </a: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invoke</a:t>
            </a: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-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o</a:t>
            </a: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localhost:7050</a:t>
            </a: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ordererTLSHostnameOverride</a:t>
            </a: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55" dirty="0">
                <a:solidFill>
                  <a:srgbClr val="3E3E3E"/>
                </a:solidFill>
                <a:latin typeface="Trebuchet MS"/>
                <a:cs typeface="Trebuchet MS"/>
              </a:rPr>
              <a:t>orderer.example.com</a:t>
            </a: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2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tls</a:t>
            </a:r>
            <a:endParaRPr sz="2200">
              <a:latin typeface="Trebuchet MS"/>
              <a:cs typeface="Trebuchet MS"/>
            </a:endParaRPr>
          </a:p>
          <a:p>
            <a:pPr marL="455930" marR="5080">
              <a:lnSpc>
                <a:spcPct val="114999"/>
              </a:lnSpc>
            </a:pPr>
            <a:r>
              <a:rPr sz="2200" i="1" spc="-55" dirty="0">
                <a:solidFill>
                  <a:srgbClr val="3E3E3E"/>
                </a:solidFill>
                <a:latin typeface="Trebuchet MS"/>
                <a:cs typeface="Trebuchet MS"/>
              </a:rPr>
              <a:t>$CORE_PEER_TLS_ENABLED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114" dirty="0">
                <a:solidFill>
                  <a:srgbClr val="3E3E3E"/>
                </a:solidFill>
                <a:latin typeface="Trebuchet MS"/>
                <a:cs typeface="Trebuchet MS"/>
              </a:rPr>
              <a:t>cafile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$ORDERER_CA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-</a:t>
            </a:r>
            <a:r>
              <a:rPr sz="2200" i="1" spc="-105" dirty="0">
                <a:solidFill>
                  <a:srgbClr val="3E3E3E"/>
                </a:solidFill>
                <a:latin typeface="Trebuchet MS"/>
                <a:cs typeface="Trebuchet MS"/>
              </a:rPr>
              <a:t>C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samplechannel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5" dirty="0">
                <a:solidFill>
                  <a:srgbClr val="3E3E3E"/>
                </a:solidFill>
                <a:latin typeface="Trebuchet MS"/>
                <a:cs typeface="Trebuchet MS"/>
              </a:rPr>
              <a:t>-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n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CarShowroom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 --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peerAddresses 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localhost:7051</a:t>
            </a:r>
            <a:r>
              <a:rPr sz="2200" i="1" spc="-1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tlsRootCertFiles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$CORE_PEER_TLS_ROOTCERT_FILE_ORG1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peerAddresses</a:t>
            </a:r>
            <a:r>
              <a:rPr sz="2200" i="1" spc="-1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localhost:9051</a:t>
            </a:r>
            <a:endParaRPr sz="2200">
              <a:latin typeface="Trebuchet MS"/>
              <a:cs typeface="Trebuchet MS"/>
            </a:endParaRPr>
          </a:p>
          <a:p>
            <a:pPr marL="455930">
              <a:lnSpc>
                <a:spcPct val="100000"/>
              </a:lnSpc>
              <a:spcBef>
                <a:spcPts val="395"/>
              </a:spcBef>
            </a:pP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tlsRootCertFiles</a:t>
            </a: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$CORE_PEER_TLS_ROOTCERT_FILE_ORG2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--isInit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-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c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'{"Args":[]}'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50688"/>
            <a:ext cx="14020800" cy="1767417"/>
          </a:xfrm>
          <a:prstGeom prst="rect">
            <a:avLst/>
          </a:prstGeom>
        </p:spPr>
        <p:txBody>
          <a:bodyPr vert="horz" wrap="square" lIns="0" tIns="169147" rIns="0" bIns="0" rtlCol="0">
            <a:spAutoFit/>
          </a:bodyPr>
          <a:lstStyle/>
          <a:p>
            <a:pPr marL="479425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Access</a:t>
            </a:r>
            <a:r>
              <a:rPr spc="-185" dirty="0"/>
              <a:t> </a:t>
            </a:r>
            <a:r>
              <a:rPr spc="-190" dirty="0"/>
              <a:t>Chaincode</a:t>
            </a:r>
            <a:r>
              <a:rPr spc="-185" dirty="0"/>
              <a:t> </a:t>
            </a:r>
            <a:r>
              <a:rPr spc="-95" dirty="0"/>
              <a:t>functions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1283349" y="3029999"/>
            <a:ext cx="13689330" cy="3084195"/>
          </a:xfrm>
          <a:custGeom>
            <a:avLst/>
            <a:gdLst/>
            <a:ahLst/>
            <a:cxnLst/>
            <a:rect l="l" t="t" r="r" b="b"/>
            <a:pathLst>
              <a:path w="13689330" h="3084195">
                <a:moveTo>
                  <a:pt x="0" y="244900"/>
                </a:moveTo>
                <a:lnTo>
                  <a:pt x="4975" y="195544"/>
                </a:lnTo>
                <a:lnTo>
                  <a:pt x="19245" y="149574"/>
                </a:lnTo>
                <a:lnTo>
                  <a:pt x="41825" y="107974"/>
                </a:lnTo>
                <a:lnTo>
                  <a:pt x="71729" y="71729"/>
                </a:lnTo>
                <a:lnTo>
                  <a:pt x="107974" y="41825"/>
                </a:lnTo>
                <a:lnTo>
                  <a:pt x="149574" y="19245"/>
                </a:lnTo>
                <a:lnTo>
                  <a:pt x="195544" y="4975"/>
                </a:lnTo>
                <a:lnTo>
                  <a:pt x="244900" y="0"/>
                </a:lnTo>
                <a:lnTo>
                  <a:pt x="13444398" y="0"/>
                </a:lnTo>
                <a:lnTo>
                  <a:pt x="13492399" y="4749"/>
                </a:lnTo>
                <a:lnTo>
                  <a:pt x="13538118" y="18641"/>
                </a:lnTo>
                <a:lnTo>
                  <a:pt x="13580270" y="41146"/>
                </a:lnTo>
                <a:lnTo>
                  <a:pt x="13617569" y="71729"/>
                </a:lnTo>
                <a:lnTo>
                  <a:pt x="13648153" y="109029"/>
                </a:lnTo>
                <a:lnTo>
                  <a:pt x="13670657" y="151181"/>
                </a:lnTo>
                <a:lnTo>
                  <a:pt x="13684550" y="196899"/>
                </a:lnTo>
                <a:lnTo>
                  <a:pt x="13689299" y="244900"/>
                </a:lnTo>
                <a:lnTo>
                  <a:pt x="13689299" y="2839099"/>
                </a:lnTo>
                <a:lnTo>
                  <a:pt x="13684324" y="2888455"/>
                </a:lnTo>
                <a:lnTo>
                  <a:pt x="13670054" y="2934425"/>
                </a:lnTo>
                <a:lnTo>
                  <a:pt x="13647474" y="2976025"/>
                </a:lnTo>
                <a:lnTo>
                  <a:pt x="13617570" y="3012270"/>
                </a:lnTo>
                <a:lnTo>
                  <a:pt x="13581325" y="3042174"/>
                </a:lnTo>
                <a:lnTo>
                  <a:pt x="13539725" y="3064754"/>
                </a:lnTo>
                <a:lnTo>
                  <a:pt x="13493754" y="3079024"/>
                </a:lnTo>
                <a:lnTo>
                  <a:pt x="13444398" y="3083999"/>
                </a:lnTo>
                <a:lnTo>
                  <a:pt x="244900" y="3083999"/>
                </a:lnTo>
                <a:lnTo>
                  <a:pt x="195544" y="3079024"/>
                </a:lnTo>
                <a:lnTo>
                  <a:pt x="149574" y="3064754"/>
                </a:lnTo>
                <a:lnTo>
                  <a:pt x="107974" y="3042174"/>
                </a:lnTo>
                <a:lnTo>
                  <a:pt x="71729" y="3012270"/>
                </a:lnTo>
                <a:lnTo>
                  <a:pt x="41825" y="2976025"/>
                </a:lnTo>
                <a:lnTo>
                  <a:pt x="19245" y="2934425"/>
                </a:lnTo>
                <a:lnTo>
                  <a:pt x="4975" y="2888455"/>
                </a:lnTo>
                <a:lnTo>
                  <a:pt x="0" y="2839099"/>
                </a:lnTo>
                <a:lnTo>
                  <a:pt x="0" y="244900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1950" y="3373628"/>
            <a:ext cx="13210540" cy="244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00"/>
              </a:spcBef>
              <a:buSzPct val="127272"/>
              <a:buFont typeface="Microsoft Sans Serif"/>
              <a:buChar char="●"/>
              <a:tabLst>
                <a:tab pos="455930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Invoke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command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helps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call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custom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functions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developed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 MT"/>
                <a:cs typeface="Arial MT"/>
              </a:rPr>
              <a:t>in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endParaRPr sz="22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  <a:spcBef>
                <a:spcPts val="1645"/>
              </a:spcBef>
            </a:pP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peer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Chaincode</a:t>
            </a: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invoke</a:t>
            </a: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-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o</a:t>
            </a: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localhost:7050</a:t>
            </a:r>
            <a:r>
              <a:rPr sz="2200" i="1" spc="-6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ordererTLSHostnameOverride</a:t>
            </a: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55" dirty="0">
                <a:solidFill>
                  <a:srgbClr val="3E3E3E"/>
                </a:solidFill>
                <a:latin typeface="Trebuchet MS"/>
                <a:cs typeface="Trebuchet MS"/>
              </a:rPr>
              <a:t>orderer.example.com</a:t>
            </a:r>
            <a:r>
              <a:rPr sz="2200" i="1" spc="-6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2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25" dirty="0">
                <a:solidFill>
                  <a:srgbClr val="3E3E3E"/>
                </a:solidFill>
                <a:latin typeface="Trebuchet MS"/>
                <a:cs typeface="Trebuchet MS"/>
              </a:rPr>
              <a:t>tls</a:t>
            </a:r>
            <a:endParaRPr sz="2200">
              <a:latin typeface="Trebuchet MS"/>
              <a:cs typeface="Trebuchet MS"/>
            </a:endParaRPr>
          </a:p>
          <a:p>
            <a:pPr marL="455930" marR="5080">
              <a:lnSpc>
                <a:spcPct val="114999"/>
              </a:lnSpc>
            </a:pPr>
            <a:r>
              <a:rPr sz="2200" i="1" spc="-55" dirty="0">
                <a:solidFill>
                  <a:srgbClr val="3E3E3E"/>
                </a:solidFill>
                <a:latin typeface="Trebuchet MS"/>
                <a:cs typeface="Trebuchet MS"/>
              </a:rPr>
              <a:t>$CORE_PEER_TLS_ENABLED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114" dirty="0">
                <a:solidFill>
                  <a:srgbClr val="3E3E3E"/>
                </a:solidFill>
                <a:latin typeface="Trebuchet MS"/>
                <a:cs typeface="Trebuchet MS"/>
              </a:rPr>
              <a:t>cafile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$ORDERER_CA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-</a:t>
            </a:r>
            <a:r>
              <a:rPr sz="2200" i="1" spc="-105" dirty="0">
                <a:solidFill>
                  <a:srgbClr val="3E3E3E"/>
                </a:solidFill>
                <a:latin typeface="Trebuchet MS"/>
                <a:cs typeface="Trebuchet MS"/>
              </a:rPr>
              <a:t>C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samplechannel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35" dirty="0">
                <a:solidFill>
                  <a:srgbClr val="3E3E3E"/>
                </a:solidFill>
                <a:latin typeface="Trebuchet MS"/>
                <a:cs typeface="Trebuchet MS"/>
              </a:rPr>
              <a:t>-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n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3E3E3E"/>
                </a:solidFill>
                <a:latin typeface="Trebuchet MS"/>
                <a:cs typeface="Trebuchet MS"/>
              </a:rPr>
              <a:t>CarShowroom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 --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peerAddresses </a:t>
            </a:r>
            <a:r>
              <a:rPr sz="2200" i="1" spc="-30" dirty="0">
                <a:solidFill>
                  <a:srgbClr val="3E3E3E"/>
                </a:solidFill>
                <a:latin typeface="Trebuchet MS"/>
                <a:cs typeface="Trebuchet MS"/>
              </a:rPr>
              <a:t>localhost:7051</a:t>
            </a:r>
            <a:r>
              <a:rPr sz="2200" i="1" spc="-1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tlsRootCertFiles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$CORE_PEER_TLS_ROOTCERT_FILE_ORG1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4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50" dirty="0">
                <a:solidFill>
                  <a:srgbClr val="3E3E3E"/>
                </a:solidFill>
                <a:latin typeface="Trebuchet MS"/>
                <a:cs typeface="Trebuchet MS"/>
              </a:rPr>
              <a:t>peerAddresses</a:t>
            </a:r>
            <a:r>
              <a:rPr sz="2200" i="1" spc="-1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localhost:9051</a:t>
            </a:r>
            <a:endParaRPr sz="2200">
              <a:latin typeface="Trebuchet MS"/>
              <a:cs typeface="Trebuchet MS"/>
            </a:endParaRPr>
          </a:p>
          <a:p>
            <a:pPr marL="455930" marR="2108200">
              <a:lnSpc>
                <a:spcPct val="114999"/>
              </a:lnSpc>
            </a:pP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--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tlsRootCertFiles</a:t>
            </a:r>
            <a:r>
              <a:rPr sz="2200" i="1" spc="-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70" dirty="0">
                <a:solidFill>
                  <a:srgbClr val="3E3E3E"/>
                </a:solidFill>
                <a:latin typeface="Trebuchet MS"/>
                <a:cs typeface="Trebuchet MS"/>
              </a:rPr>
              <a:t>$CORE_PEER_TLS_ROOTCERT_FILE_ORG2</a:t>
            </a:r>
            <a:r>
              <a:rPr sz="2200" i="1" spc="-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85" dirty="0">
                <a:solidFill>
                  <a:srgbClr val="3E3E3E"/>
                </a:solidFill>
                <a:latin typeface="Trebuchet MS"/>
                <a:cs typeface="Trebuchet MS"/>
              </a:rPr>
              <a:t>-</a:t>
            </a:r>
            <a:r>
              <a:rPr sz="2200" i="1" spc="-100" dirty="0">
                <a:solidFill>
                  <a:srgbClr val="3E3E3E"/>
                </a:solidFill>
                <a:latin typeface="Trebuchet MS"/>
                <a:cs typeface="Trebuchet MS"/>
              </a:rPr>
              <a:t>c</a:t>
            </a:r>
            <a:r>
              <a:rPr sz="2200" i="1" spc="-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'{"Args":["addNewCar",</a:t>
            </a:r>
            <a:r>
              <a:rPr sz="2200" i="1" spc="-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i="1" spc="-20" dirty="0">
                <a:solidFill>
                  <a:srgbClr val="3E3E3E"/>
                </a:solidFill>
                <a:latin typeface="Trebuchet MS"/>
                <a:cs typeface="Trebuchet MS"/>
              </a:rPr>
              <a:t>"2", </a:t>
            </a:r>
            <a:r>
              <a:rPr sz="2200" i="1" spc="-10" dirty="0">
                <a:solidFill>
                  <a:srgbClr val="3E3E3E"/>
                </a:solidFill>
                <a:latin typeface="Trebuchet MS"/>
                <a:cs typeface="Trebuchet MS"/>
              </a:rPr>
              <a:t>“Ford“,"John","1000"]}'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execution of </a:t>
            </a:r>
            <a:r>
              <a:rPr lang="en-US" dirty="0" err="1" smtClean="0"/>
              <a:t>chaincode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 action="ppaction://hlinkfile"/>
              </a:rPr>
              <a:t>C:\Users\ACER\Desktop\StudyMaterial\Hyperledger Fabric\1.set_up_development_prerequisites.docx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C:\Users\ACER\Desktop\StudyMaterial\Hyperledger Fabric\2.set_up_hyperledger_fabric_prerequisites.docx</a:t>
            </a:r>
            <a:endParaRPr lang="en-US" dirty="0" smtClean="0"/>
          </a:p>
          <a:p>
            <a:r>
              <a:rPr lang="en-US" dirty="0" smtClean="0">
                <a:hlinkClick r:id="rId4" action="ppaction://hlinkfile"/>
              </a:rPr>
              <a:t>C:\Users\ACER\Desktop\StudyMaterial\Hyperledger Fabric\3.set_up_hyperledger_fabric.docx</a:t>
            </a:r>
            <a:endParaRPr lang="en-US" dirty="0" smtClean="0"/>
          </a:p>
          <a:p>
            <a:r>
              <a:rPr lang="en-US" dirty="0" smtClean="0">
                <a:hlinkClick r:id="rId5" action="ppaction://hlinkfile"/>
              </a:rPr>
              <a:t>C:\Users\ACER\Desktop\StudyMaterial\Hyperledger Fabric\4.set_up_hyperledger_test_networ.docx</a:t>
            </a:r>
            <a:endParaRPr lang="en-US" dirty="0" smtClean="0"/>
          </a:p>
          <a:p>
            <a:r>
              <a:rPr lang="en-US" dirty="0" smtClean="0">
                <a:hlinkClick r:id="rId6" action="ppaction://hlinkfile"/>
              </a:rPr>
              <a:t>C:\Users\ACER\Desktop\StudyMaterial\Hyperledger Fabric\5.create_a_gradle_project_for_carshowroom.docx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349460"/>
            <a:ext cx="14020800" cy="1767417"/>
          </a:xfrm>
        </p:spPr>
        <p:txBody>
          <a:bodyPr/>
          <a:lstStyle/>
          <a:p>
            <a:r>
              <a:rPr lang="en-US" dirty="0" smtClean="0"/>
              <a:t>Steps for execution of </a:t>
            </a:r>
            <a:r>
              <a:rPr lang="en-US" dirty="0" err="1" smtClean="0"/>
              <a:t>chaincode</a:t>
            </a:r>
            <a:r>
              <a:rPr lang="en-US" dirty="0" smtClean="0"/>
              <a:t> 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888901"/>
            <a:ext cx="14020800" cy="58834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 action="ppaction://hlinkfile"/>
              </a:rPr>
              <a:t>C:\Users\ACER\Desktop\StudyMaterial\Hyperledger Fabric\6.create_chaincode_for_carshowroom.docx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C:\Users\ACER\Desktop\StudyMaterial\Hyperledger Fabric\7.package_the_chaincode.docx</a:t>
            </a:r>
            <a:endParaRPr lang="en-US" dirty="0" smtClean="0"/>
          </a:p>
          <a:p>
            <a:r>
              <a:rPr lang="en-US" dirty="0" smtClean="0">
                <a:hlinkClick r:id="rId4" action="ppaction://hlinkfile"/>
              </a:rPr>
              <a:t>C:\Users\ACER\Desktop\StudyMaterial\Hyperledger Fabric\8.install_the_chaincode.docx</a:t>
            </a:r>
            <a:endParaRPr lang="en-US" dirty="0" smtClean="0"/>
          </a:p>
          <a:p>
            <a:r>
              <a:rPr lang="en-US" dirty="0" smtClean="0">
                <a:hlinkClick r:id="rId5" action="ppaction://hlinkfile"/>
              </a:rPr>
              <a:t>C:\Users\ACER\Desktop\StudyMaterial\Hyperledger Fabric\9.approve_the_chaincode.docx</a:t>
            </a:r>
            <a:endParaRPr lang="en-US" dirty="0" smtClean="0"/>
          </a:p>
          <a:p>
            <a:r>
              <a:rPr lang="en-US" dirty="0" smtClean="0">
                <a:hlinkClick r:id="rId6" action="ppaction://hlinkfile"/>
              </a:rPr>
              <a:t>C:\Users\ACER\Desktop\StudyMaterial\Hyperledger Fabric\10.commit_the_chaincode.docx</a:t>
            </a:r>
            <a:endParaRPr lang="en-US" dirty="0" smtClean="0"/>
          </a:p>
          <a:p>
            <a:r>
              <a:rPr lang="en-US" dirty="0" smtClean="0">
                <a:hlinkClick r:id="rId7" action="ppaction://hlinkfile"/>
              </a:rPr>
              <a:t>C:\Users\ACER\Desktop\StudyMaterial\Hyperledger Fabric\11.access_chaincode_functions.docx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27" y="-92036"/>
            <a:ext cx="14020800" cy="1767417"/>
          </a:xfrm>
          <a:prstGeom prst="rect">
            <a:avLst/>
          </a:prstGeom>
        </p:spPr>
        <p:txBody>
          <a:bodyPr vert="horz" wrap="square" lIns="0" tIns="92974" rIns="0" bIns="0" rtlCol="0">
            <a:spAutoFit/>
          </a:bodyPr>
          <a:lstStyle/>
          <a:p>
            <a:pPr marL="52451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Chaincode</a:t>
            </a:r>
            <a:r>
              <a:rPr spc="-160" dirty="0"/>
              <a:t> </a:t>
            </a:r>
            <a:r>
              <a:rPr spc="-105" dirty="0"/>
              <a:t>Installation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147047" y="3156125"/>
            <a:ext cx="3791585" cy="4491355"/>
            <a:chOff x="9147047" y="3156125"/>
            <a:chExt cx="3791585" cy="4491355"/>
          </a:xfrm>
        </p:grpSpPr>
        <p:sp>
          <p:nvSpPr>
            <p:cNvPr id="5" name="object 5"/>
            <p:cNvSpPr/>
            <p:nvPr/>
          </p:nvSpPr>
          <p:spPr>
            <a:xfrm>
              <a:off x="9151809" y="3160887"/>
              <a:ext cx="3782060" cy="4481830"/>
            </a:xfrm>
            <a:custGeom>
              <a:avLst/>
              <a:gdLst/>
              <a:ahLst/>
              <a:cxnLst/>
              <a:rect l="l" t="t" r="r" b="b"/>
              <a:pathLst>
                <a:path w="3782059" h="4481830">
                  <a:moveTo>
                    <a:pt x="0" y="280930"/>
                  </a:moveTo>
                  <a:lnTo>
                    <a:pt x="3676" y="235362"/>
                  </a:lnTo>
                  <a:lnTo>
                    <a:pt x="14322" y="192135"/>
                  </a:lnTo>
                  <a:lnTo>
                    <a:pt x="31357" y="151826"/>
                  </a:lnTo>
                  <a:lnTo>
                    <a:pt x="54203" y="115016"/>
                  </a:lnTo>
                  <a:lnTo>
                    <a:pt x="82282" y="82282"/>
                  </a:lnTo>
                  <a:lnTo>
                    <a:pt x="115016" y="54203"/>
                  </a:lnTo>
                  <a:lnTo>
                    <a:pt x="151827" y="31357"/>
                  </a:lnTo>
                  <a:lnTo>
                    <a:pt x="192135" y="14322"/>
                  </a:lnTo>
                  <a:lnTo>
                    <a:pt x="235362" y="3676"/>
                  </a:lnTo>
                  <a:lnTo>
                    <a:pt x="280930" y="0"/>
                  </a:lnTo>
                  <a:lnTo>
                    <a:pt x="3501122" y="0"/>
                  </a:lnTo>
                  <a:lnTo>
                    <a:pt x="3556185" y="5447"/>
                  </a:lnTo>
                  <a:lnTo>
                    <a:pt x="3608630" y="21384"/>
                  </a:lnTo>
                  <a:lnTo>
                    <a:pt x="3656983" y="47199"/>
                  </a:lnTo>
                  <a:lnTo>
                    <a:pt x="3699770" y="82282"/>
                  </a:lnTo>
                  <a:lnTo>
                    <a:pt x="3734854" y="125070"/>
                  </a:lnTo>
                  <a:lnTo>
                    <a:pt x="3760669" y="173423"/>
                  </a:lnTo>
                  <a:lnTo>
                    <a:pt x="3776605" y="225868"/>
                  </a:lnTo>
                  <a:lnTo>
                    <a:pt x="3782053" y="280930"/>
                  </a:lnTo>
                  <a:lnTo>
                    <a:pt x="3782053" y="4200670"/>
                  </a:lnTo>
                  <a:lnTo>
                    <a:pt x="3778376" y="4246239"/>
                  </a:lnTo>
                  <a:lnTo>
                    <a:pt x="3767731" y="4289466"/>
                  </a:lnTo>
                  <a:lnTo>
                    <a:pt x="3750696" y="4329774"/>
                  </a:lnTo>
                  <a:lnTo>
                    <a:pt x="3727850" y="4366584"/>
                  </a:lnTo>
                  <a:lnTo>
                    <a:pt x="3699771" y="4399319"/>
                  </a:lnTo>
                  <a:lnTo>
                    <a:pt x="3667037" y="4427398"/>
                  </a:lnTo>
                  <a:lnTo>
                    <a:pt x="3630227" y="4450244"/>
                  </a:lnTo>
                  <a:lnTo>
                    <a:pt x="3589919" y="4467279"/>
                  </a:lnTo>
                  <a:lnTo>
                    <a:pt x="3546691" y="4477925"/>
                  </a:lnTo>
                  <a:lnTo>
                    <a:pt x="3501122" y="4481602"/>
                  </a:lnTo>
                  <a:lnTo>
                    <a:pt x="280930" y="4481602"/>
                  </a:lnTo>
                  <a:lnTo>
                    <a:pt x="235362" y="4477925"/>
                  </a:lnTo>
                  <a:lnTo>
                    <a:pt x="192135" y="4467279"/>
                  </a:lnTo>
                  <a:lnTo>
                    <a:pt x="151827" y="4450244"/>
                  </a:lnTo>
                  <a:lnTo>
                    <a:pt x="115016" y="4427398"/>
                  </a:lnTo>
                  <a:lnTo>
                    <a:pt x="82282" y="4399319"/>
                  </a:lnTo>
                  <a:lnTo>
                    <a:pt x="54203" y="4366584"/>
                  </a:lnTo>
                  <a:lnTo>
                    <a:pt x="31357" y="4329774"/>
                  </a:lnTo>
                  <a:lnTo>
                    <a:pt x="14322" y="4289466"/>
                  </a:lnTo>
                  <a:lnTo>
                    <a:pt x="3676" y="4246239"/>
                  </a:lnTo>
                  <a:lnTo>
                    <a:pt x="0" y="4200670"/>
                  </a:lnTo>
                  <a:lnTo>
                    <a:pt x="0" y="28093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53509" y="3303197"/>
              <a:ext cx="3400425" cy="734695"/>
            </a:xfrm>
            <a:custGeom>
              <a:avLst/>
              <a:gdLst/>
              <a:ahLst/>
              <a:cxnLst/>
              <a:rect l="l" t="t" r="r" b="b"/>
              <a:pathLst>
                <a:path w="3400425" h="734695">
                  <a:moveTo>
                    <a:pt x="3216606" y="734221"/>
                  </a:moveTo>
                  <a:lnTo>
                    <a:pt x="183664" y="734221"/>
                  </a:lnTo>
                  <a:lnTo>
                    <a:pt x="134839" y="727660"/>
                  </a:lnTo>
                  <a:lnTo>
                    <a:pt x="90965" y="709145"/>
                  </a:lnTo>
                  <a:lnTo>
                    <a:pt x="53794" y="680426"/>
                  </a:lnTo>
                  <a:lnTo>
                    <a:pt x="25075" y="643255"/>
                  </a:lnTo>
                  <a:lnTo>
                    <a:pt x="6560" y="599381"/>
                  </a:lnTo>
                  <a:lnTo>
                    <a:pt x="0" y="550555"/>
                  </a:lnTo>
                  <a:lnTo>
                    <a:pt x="0" y="183665"/>
                  </a:lnTo>
                  <a:lnTo>
                    <a:pt x="6560" y="134840"/>
                  </a:lnTo>
                  <a:lnTo>
                    <a:pt x="25075" y="90966"/>
                  </a:lnTo>
                  <a:lnTo>
                    <a:pt x="53794" y="53794"/>
                  </a:lnTo>
                  <a:lnTo>
                    <a:pt x="90965" y="25075"/>
                  </a:lnTo>
                  <a:lnTo>
                    <a:pt x="134839" y="6560"/>
                  </a:lnTo>
                  <a:lnTo>
                    <a:pt x="183664" y="0"/>
                  </a:lnTo>
                  <a:lnTo>
                    <a:pt x="3216606" y="0"/>
                  </a:lnTo>
                  <a:lnTo>
                    <a:pt x="3286892" y="13980"/>
                  </a:lnTo>
                  <a:lnTo>
                    <a:pt x="3346477" y="53794"/>
                  </a:lnTo>
                  <a:lnTo>
                    <a:pt x="3386291" y="113379"/>
                  </a:lnTo>
                  <a:lnTo>
                    <a:pt x="3400272" y="183665"/>
                  </a:lnTo>
                  <a:lnTo>
                    <a:pt x="3400272" y="550555"/>
                  </a:lnTo>
                  <a:lnTo>
                    <a:pt x="3393711" y="599381"/>
                  </a:lnTo>
                  <a:lnTo>
                    <a:pt x="3375196" y="643255"/>
                  </a:lnTo>
                  <a:lnTo>
                    <a:pt x="3346478" y="680426"/>
                  </a:lnTo>
                  <a:lnTo>
                    <a:pt x="3309306" y="709145"/>
                  </a:lnTo>
                  <a:lnTo>
                    <a:pt x="3265432" y="727660"/>
                  </a:lnTo>
                  <a:lnTo>
                    <a:pt x="3216606" y="734221"/>
                  </a:lnTo>
                  <a:close/>
                </a:path>
              </a:pathLst>
            </a:custGeom>
            <a:solidFill>
              <a:srgbClr val="FFD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187316" y="3495048"/>
            <a:ext cx="1731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organization-</a:t>
            </a:r>
            <a:r>
              <a:rPr sz="2000" spc="10" dirty="0">
                <a:solidFill>
                  <a:srgbClr val="434343"/>
                </a:solidFill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53509" y="4223064"/>
            <a:ext cx="1599565" cy="777240"/>
          </a:xfrm>
          <a:custGeom>
            <a:avLst/>
            <a:gdLst/>
            <a:ahLst/>
            <a:cxnLst/>
            <a:rect l="l" t="t" r="r" b="b"/>
            <a:pathLst>
              <a:path w="1599565" h="777239">
                <a:moveTo>
                  <a:pt x="1469960" y="776904"/>
                </a:moveTo>
                <a:lnTo>
                  <a:pt x="129486" y="776904"/>
                </a:lnTo>
                <a:lnTo>
                  <a:pt x="79084" y="766729"/>
                </a:lnTo>
                <a:lnTo>
                  <a:pt x="37925" y="738979"/>
                </a:lnTo>
                <a:lnTo>
                  <a:pt x="10175" y="697820"/>
                </a:lnTo>
                <a:lnTo>
                  <a:pt x="0" y="647418"/>
                </a:lnTo>
                <a:lnTo>
                  <a:pt x="0" y="129486"/>
                </a:lnTo>
                <a:lnTo>
                  <a:pt x="10175" y="79084"/>
                </a:lnTo>
                <a:lnTo>
                  <a:pt x="37925" y="37925"/>
                </a:lnTo>
                <a:lnTo>
                  <a:pt x="79084" y="10175"/>
                </a:lnTo>
                <a:lnTo>
                  <a:pt x="129486" y="0"/>
                </a:lnTo>
                <a:lnTo>
                  <a:pt x="1469960" y="0"/>
                </a:lnTo>
                <a:lnTo>
                  <a:pt x="1519513" y="9856"/>
                </a:lnTo>
                <a:lnTo>
                  <a:pt x="1561522" y="37925"/>
                </a:lnTo>
                <a:lnTo>
                  <a:pt x="1589591" y="79934"/>
                </a:lnTo>
                <a:lnTo>
                  <a:pt x="1599447" y="129486"/>
                </a:lnTo>
                <a:lnTo>
                  <a:pt x="1599447" y="647418"/>
                </a:lnTo>
                <a:lnTo>
                  <a:pt x="1589272" y="697820"/>
                </a:lnTo>
                <a:lnTo>
                  <a:pt x="1561522" y="738979"/>
                </a:lnTo>
                <a:lnTo>
                  <a:pt x="1520363" y="766729"/>
                </a:lnTo>
                <a:lnTo>
                  <a:pt x="1469960" y="776904"/>
                </a:lnTo>
                <a:close/>
              </a:path>
            </a:pathLst>
          </a:custGeom>
          <a:solidFill>
            <a:srgbClr val="F9D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795882" y="4436257"/>
            <a:ext cx="714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peer1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60731" y="4223077"/>
            <a:ext cx="1593215" cy="777240"/>
          </a:xfrm>
          <a:custGeom>
            <a:avLst/>
            <a:gdLst/>
            <a:ahLst/>
            <a:cxnLst/>
            <a:rect l="l" t="t" r="r" b="b"/>
            <a:pathLst>
              <a:path w="1593215" h="777239">
                <a:moveTo>
                  <a:pt x="1463508" y="776905"/>
                </a:moveTo>
                <a:lnTo>
                  <a:pt x="129486" y="776905"/>
                </a:lnTo>
                <a:lnTo>
                  <a:pt x="79084" y="766729"/>
                </a:lnTo>
                <a:lnTo>
                  <a:pt x="37925" y="738979"/>
                </a:lnTo>
                <a:lnTo>
                  <a:pt x="10175" y="697820"/>
                </a:lnTo>
                <a:lnTo>
                  <a:pt x="0" y="647418"/>
                </a:lnTo>
                <a:lnTo>
                  <a:pt x="0" y="129486"/>
                </a:lnTo>
                <a:lnTo>
                  <a:pt x="10175" y="79084"/>
                </a:lnTo>
                <a:lnTo>
                  <a:pt x="37925" y="37925"/>
                </a:lnTo>
                <a:lnTo>
                  <a:pt x="79084" y="10175"/>
                </a:lnTo>
                <a:lnTo>
                  <a:pt x="129486" y="0"/>
                </a:lnTo>
                <a:lnTo>
                  <a:pt x="1463508" y="0"/>
                </a:lnTo>
                <a:lnTo>
                  <a:pt x="1513061" y="9856"/>
                </a:lnTo>
                <a:lnTo>
                  <a:pt x="1555069" y="37925"/>
                </a:lnTo>
                <a:lnTo>
                  <a:pt x="1583138" y="79934"/>
                </a:lnTo>
                <a:lnTo>
                  <a:pt x="1592995" y="129486"/>
                </a:lnTo>
                <a:lnTo>
                  <a:pt x="1592995" y="647418"/>
                </a:lnTo>
                <a:lnTo>
                  <a:pt x="1582819" y="697820"/>
                </a:lnTo>
                <a:lnTo>
                  <a:pt x="1555069" y="738979"/>
                </a:lnTo>
                <a:lnTo>
                  <a:pt x="1513910" y="766729"/>
                </a:lnTo>
                <a:lnTo>
                  <a:pt x="1463508" y="776905"/>
                </a:lnTo>
                <a:close/>
              </a:path>
            </a:pathLst>
          </a:custGeom>
          <a:solidFill>
            <a:srgbClr val="F9D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99878" y="4436270"/>
            <a:ext cx="714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peer2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42759" y="6524079"/>
            <a:ext cx="1610995" cy="925194"/>
          </a:xfrm>
          <a:custGeom>
            <a:avLst/>
            <a:gdLst/>
            <a:ahLst/>
            <a:cxnLst/>
            <a:rect l="l" t="t" r="r" b="b"/>
            <a:pathLst>
              <a:path w="1610995" h="925195">
                <a:moveTo>
                  <a:pt x="1533022" y="924658"/>
                </a:moveTo>
                <a:lnTo>
                  <a:pt x="77449" y="924658"/>
                </a:lnTo>
                <a:lnTo>
                  <a:pt x="47303" y="918572"/>
                </a:lnTo>
                <a:lnTo>
                  <a:pt x="22684" y="901974"/>
                </a:lnTo>
                <a:lnTo>
                  <a:pt x="6086" y="877356"/>
                </a:lnTo>
                <a:lnTo>
                  <a:pt x="0" y="847209"/>
                </a:lnTo>
                <a:lnTo>
                  <a:pt x="0" y="77448"/>
                </a:lnTo>
                <a:lnTo>
                  <a:pt x="6086" y="47302"/>
                </a:lnTo>
                <a:lnTo>
                  <a:pt x="22684" y="22684"/>
                </a:lnTo>
                <a:lnTo>
                  <a:pt x="47303" y="6086"/>
                </a:lnTo>
                <a:lnTo>
                  <a:pt x="77449" y="0"/>
                </a:lnTo>
                <a:lnTo>
                  <a:pt x="1533022" y="0"/>
                </a:lnTo>
                <a:lnTo>
                  <a:pt x="1575991" y="13012"/>
                </a:lnTo>
                <a:lnTo>
                  <a:pt x="1604576" y="47810"/>
                </a:lnTo>
                <a:lnTo>
                  <a:pt x="1610471" y="77448"/>
                </a:lnTo>
                <a:lnTo>
                  <a:pt x="1610471" y="847209"/>
                </a:lnTo>
                <a:lnTo>
                  <a:pt x="1604385" y="877356"/>
                </a:lnTo>
                <a:lnTo>
                  <a:pt x="1587787" y="901974"/>
                </a:lnTo>
                <a:lnTo>
                  <a:pt x="1563169" y="918572"/>
                </a:lnTo>
                <a:lnTo>
                  <a:pt x="1533022" y="924658"/>
                </a:lnTo>
                <a:close/>
              </a:path>
            </a:pathLst>
          </a:custGeom>
          <a:solidFill>
            <a:srgbClr val="3940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21659" y="6470788"/>
            <a:ext cx="125285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package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ID: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Property_1: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hash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138050" y="6541590"/>
            <a:ext cx="1610995" cy="925194"/>
          </a:xfrm>
          <a:custGeom>
            <a:avLst/>
            <a:gdLst/>
            <a:ahLst/>
            <a:cxnLst/>
            <a:rect l="l" t="t" r="r" b="b"/>
            <a:pathLst>
              <a:path w="1610995" h="925195">
                <a:moveTo>
                  <a:pt x="1533021" y="924658"/>
                </a:moveTo>
                <a:lnTo>
                  <a:pt x="77449" y="924658"/>
                </a:lnTo>
                <a:lnTo>
                  <a:pt x="47302" y="918572"/>
                </a:lnTo>
                <a:lnTo>
                  <a:pt x="22684" y="901974"/>
                </a:lnTo>
                <a:lnTo>
                  <a:pt x="6086" y="877356"/>
                </a:lnTo>
                <a:lnTo>
                  <a:pt x="0" y="847209"/>
                </a:lnTo>
                <a:lnTo>
                  <a:pt x="0" y="77449"/>
                </a:lnTo>
                <a:lnTo>
                  <a:pt x="6086" y="47302"/>
                </a:lnTo>
                <a:lnTo>
                  <a:pt x="22684" y="22684"/>
                </a:lnTo>
                <a:lnTo>
                  <a:pt x="47302" y="6086"/>
                </a:lnTo>
                <a:lnTo>
                  <a:pt x="77449" y="0"/>
                </a:lnTo>
                <a:lnTo>
                  <a:pt x="1533021" y="0"/>
                </a:lnTo>
                <a:lnTo>
                  <a:pt x="1575990" y="13012"/>
                </a:lnTo>
                <a:lnTo>
                  <a:pt x="1604575" y="47811"/>
                </a:lnTo>
                <a:lnTo>
                  <a:pt x="1610471" y="77449"/>
                </a:lnTo>
                <a:lnTo>
                  <a:pt x="1610471" y="847209"/>
                </a:lnTo>
                <a:lnTo>
                  <a:pt x="1604384" y="877356"/>
                </a:lnTo>
                <a:lnTo>
                  <a:pt x="1587786" y="901974"/>
                </a:lnTo>
                <a:lnTo>
                  <a:pt x="1563168" y="918572"/>
                </a:lnTo>
                <a:lnTo>
                  <a:pt x="1533021" y="924658"/>
                </a:lnTo>
                <a:close/>
              </a:path>
            </a:pathLst>
          </a:custGeom>
          <a:solidFill>
            <a:srgbClr val="3940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16949" y="6488301"/>
            <a:ext cx="125285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package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ID: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Property_1: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hash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95149" y="1501500"/>
            <a:ext cx="7570470" cy="762000"/>
          </a:xfrm>
          <a:custGeom>
            <a:avLst/>
            <a:gdLst/>
            <a:ahLst/>
            <a:cxnLst/>
            <a:rect l="l" t="t" r="r" b="b"/>
            <a:pathLst>
              <a:path w="7570470" h="762000">
                <a:moveTo>
                  <a:pt x="0" y="102009"/>
                </a:moveTo>
                <a:lnTo>
                  <a:pt x="8016" y="62302"/>
                </a:lnTo>
                <a:lnTo>
                  <a:pt x="29877" y="29877"/>
                </a:lnTo>
                <a:lnTo>
                  <a:pt x="62302" y="8016"/>
                </a:lnTo>
                <a:lnTo>
                  <a:pt x="102009" y="0"/>
                </a:lnTo>
                <a:lnTo>
                  <a:pt x="7468365" y="0"/>
                </a:lnTo>
                <a:lnTo>
                  <a:pt x="7507402" y="7764"/>
                </a:lnTo>
                <a:lnTo>
                  <a:pt x="7540496" y="29877"/>
                </a:lnTo>
                <a:lnTo>
                  <a:pt x="7562609" y="62972"/>
                </a:lnTo>
                <a:lnTo>
                  <a:pt x="7570374" y="102009"/>
                </a:lnTo>
                <a:lnTo>
                  <a:pt x="7570374" y="659538"/>
                </a:lnTo>
                <a:lnTo>
                  <a:pt x="7562358" y="699245"/>
                </a:lnTo>
                <a:lnTo>
                  <a:pt x="7540497" y="731670"/>
                </a:lnTo>
                <a:lnTo>
                  <a:pt x="7508072" y="753531"/>
                </a:lnTo>
                <a:lnTo>
                  <a:pt x="7468365" y="761547"/>
                </a:lnTo>
                <a:lnTo>
                  <a:pt x="102009" y="761547"/>
                </a:lnTo>
                <a:lnTo>
                  <a:pt x="62302" y="753531"/>
                </a:lnTo>
                <a:lnTo>
                  <a:pt x="29877" y="731670"/>
                </a:lnTo>
                <a:lnTo>
                  <a:pt x="8016" y="699245"/>
                </a:lnTo>
                <a:lnTo>
                  <a:pt x="0" y="659538"/>
                </a:lnTo>
                <a:lnTo>
                  <a:pt x="0" y="102009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69527" y="1690758"/>
            <a:ext cx="62604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Chaincode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package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installed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on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peers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85720" y="1639649"/>
            <a:ext cx="1265555" cy="485775"/>
            <a:chOff x="3785720" y="1639649"/>
            <a:chExt cx="1265555" cy="485775"/>
          </a:xfrm>
        </p:grpSpPr>
        <p:sp>
          <p:nvSpPr>
            <p:cNvPr id="19" name="object 19"/>
            <p:cNvSpPr/>
            <p:nvPr/>
          </p:nvSpPr>
          <p:spPr>
            <a:xfrm>
              <a:off x="3790482" y="1644412"/>
              <a:ext cx="1256030" cy="476250"/>
            </a:xfrm>
            <a:custGeom>
              <a:avLst/>
              <a:gdLst/>
              <a:ahLst/>
              <a:cxnLst/>
              <a:rect l="l" t="t" r="r" b="b"/>
              <a:pathLst>
                <a:path w="1256029" h="476250">
                  <a:moveTo>
                    <a:pt x="1151446" y="475752"/>
                  </a:moveTo>
                  <a:lnTo>
                    <a:pt x="104080" y="475752"/>
                  </a:lnTo>
                  <a:lnTo>
                    <a:pt x="63567" y="467573"/>
                  </a:lnTo>
                  <a:lnTo>
                    <a:pt x="30484" y="445267"/>
                  </a:lnTo>
                  <a:lnTo>
                    <a:pt x="8179" y="412184"/>
                  </a:lnTo>
                  <a:lnTo>
                    <a:pt x="0" y="371671"/>
                  </a:lnTo>
                  <a:lnTo>
                    <a:pt x="0" y="104080"/>
                  </a:lnTo>
                  <a:lnTo>
                    <a:pt x="8179" y="63567"/>
                  </a:lnTo>
                  <a:lnTo>
                    <a:pt x="30484" y="30484"/>
                  </a:lnTo>
                  <a:lnTo>
                    <a:pt x="63567" y="8179"/>
                  </a:lnTo>
                  <a:lnTo>
                    <a:pt x="104080" y="0"/>
                  </a:lnTo>
                  <a:lnTo>
                    <a:pt x="1151446" y="0"/>
                  </a:lnTo>
                  <a:lnTo>
                    <a:pt x="1191276" y="7922"/>
                  </a:lnTo>
                  <a:lnTo>
                    <a:pt x="1225042" y="30484"/>
                  </a:lnTo>
                  <a:lnTo>
                    <a:pt x="1247604" y="64250"/>
                  </a:lnTo>
                  <a:lnTo>
                    <a:pt x="1255526" y="104080"/>
                  </a:lnTo>
                  <a:lnTo>
                    <a:pt x="1255526" y="371671"/>
                  </a:lnTo>
                  <a:lnTo>
                    <a:pt x="1247347" y="412184"/>
                  </a:lnTo>
                  <a:lnTo>
                    <a:pt x="1225042" y="445267"/>
                  </a:lnTo>
                  <a:lnTo>
                    <a:pt x="1191959" y="467573"/>
                  </a:lnTo>
                  <a:lnTo>
                    <a:pt x="1151446" y="475752"/>
                  </a:lnTo>
                  <a:close/>
                </a:path>
              </a:pathLst>
            </a:custGeom>
            <a:solidFill>
              <a:srgbClr val="993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90482" y="1644412"/>
              <a:ext cx="1256030" cy="476250"/>
            </a:xfrm>
            <a:custGeom>
              <a:avLst/>
              <a:gdLst/>
              <a:ahLst/>
              <a:cxnLst/>
              <a:rect l="l" t="t" r="r" b="b"/>
              <a:pathLst>
                <a:path w="1256029" h="476250">
                  <a:moveTo>
                    <a:pt x="0" y="104080"/>
                  </a:moveTo>
                  <a:lnTo>
                    <a:pt x="8179" y="63567"/>
                  </a:lnTo>
                  <a:lnTo>
                    <a:pt x="30484" y="30484"/>
                  </a:lnTo>
                  <a:lnTo>
                    <a:pt x="63567" y="8179"/>
                  </a:lnTo>
                  <a:lnTo>
                    <a:pt x="104080" y="0"/>
                  </a:lnTo>
                  <a:lnTo>
                    <a:pt x="1151446" y="0"/>
                  </a:lnTo>
                  <a:lnTo>
                    <a:pt x="1191276" y="7922"/>
                  </a:lnTo>
                  <a:lnTo>
                    <a:pt x="1225042" y="30484"/>
                  </a:lnTo>
                  <a:lnTo>
                    <a:pt x="1247604" y="64250"/>
                  </a:lnTo>
                  <a:lnTo>
                    <a:pt x="1255526" y="104080"/>
                  </a:lnTo>
                  <a:lnTo>
                    <a:pt x="1255526" y="371671"/>
                  </a:lnTo>
                  <a:lnTo>
                    <a:pt x="1247347" y="412184"/>
                  </a:lnTo>
                  <a:lnTo>
                    <a:pt x="1225042" y="445267"/>
                  </a:lnTo>
                  <a:lnTo>
                    <a:pt x="1191959" y="467573"/>
                  </a:lnTo>
                  <a:lnTo>
                    <a:pt x="1151446" y="475752"/>
                  </a:lnTo>
                  <a:lnTo>
                    <a:pt x="104080" y="475752"/>
                  </a:lnTo>
                  <a:lnTo>
                    <a:pt x="63567" y="467573"/>
                  </a:lnTo>
                  <a:lnTo>
                    <a:pt x="30484" y="445267"/>
                  </a:lnTo>
                  <a:lnTo>
                    <a:pt x="8179" y="412184"/>
                  </a:lnTo>
                  <a:lnTo>
                    <a:pt x="0" y="371671"/>
                  </a:lnTo>
                  <a:lnTo>
                    <a:pt x="0" y="104080"/>
                  </a:lnTo>
                  <a:close/>
                </a:path>
              </a:pathLst>
            </a:custGeom>
            <a:ln w="9524">
              <a:solidFill>
                <a:srgbClr val="99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893992" y="1690771"/>
            <a:ext cx="8369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Step</a:t>
            </a:r>
            <a:r>
              <a:rPr sz="2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411948" y="3156125"/>
            <a:ext cx="3791585" cy="4491355"/>
            <a:chOff x="4411948" y="3156125"/>
            <a:chExt cx="3791585" cy="4491355"/>
          </a:xfrm>
        </p:grpSpPr>
        <p:sp>
          <p:nvSpPr>
            <p:cNvPr id="23" name="object 23"/>
            <p:cNvSpPr/>
            <p:nvPr/>
          </p:nvSpPr>
          <p:spPr>
            <a:xfrm>
              <a:off x="4416711" y="3160887"/>
              <a:ext cx="3782060" cy="4481830"/>
            </a:xfrm>
            <a:custGeom>
              <a:avLst/>
              <a:gdLst/>
              <a:ahLst/>
              <a:cxnLst/>
              <a:rect l="l" t="t" r="r" b="b"/>
              <a:pathLst>
                <a:path w="3782059" h="4481830">
                  <a:moveTo>
                    <a:pt x="0" y="280930"/>
                  </a:moveTo>
                  <a:lnTo>
                    <a:pt x="3676" y="235362"/>
                  </a:lnTo>
                  <a:lnTo>
                    <a:pt x="14322" y="192135"/>
                  </a:lnTo>
                  <a:lnTo>
                    <a:pt x="31357" y="151826"/>
                  </a:lnTo>
                  <a:lnTo>
                    <a:pt x="54203" y="115016"/>
                  </a:lnTo>
                  <a:lnTo>
                    <a:pt x="82282" y="82282"/>
                  </a:lnTo>
                  <a:lnTo>
                    <a:pt x="115017" y="54203"/>
                  </a:lnTo>
                  <a:lnTo>
                    <a:pt x="151827" y="31357"/>
                  </a:lnTo>
                  <a:lnTo>
                    <a:pt x="192135" y="14322"/>
                  </a:lnTo>
                  <a:lnTo>
                    <a:pt x="235362" y="3676"/>
                  </a:lnTo>
                  <a:lnTo>
                    <a:pt x="280931" y="0"/>
                  </a:lnTo>
                  <a:lnTo>
                    <a:pt x="3501123" y="0"/>
                  </a:lnTo>
                  <a:lnTo>
                    <a:pt x="3556186" y="5447"/>
                  </a:lnTo>
                  <a:lnTo>
                    <a:pt x="3608630" y="21384"/>
                  </a:lnTo>
                  <a:lnTo>
                    <a:pt x="3656983" y="47199"/>
                  </a:lnTo>
                  <a:lnTo>
                    <a:pt x="3699771" y="82282"/>
                  </a:lnTo>
                  <a:lnTo>
                    <a:pt x="3734854" y="125070"/>
                  </a:lnTo>
                  <a:lnTo>
                    <a:pt x="3760669" y="173423"/>
                  </a:lnTo>
                  <a:lnTo>
                    <a:pt x="3776606" y="225868"/>
                  </a:lnTo>
                  <a:lnTo>
                    <a:pt x="3782054" y="280930"/>
                  </a:lnTo>
                  <a:lnTo>
                    <a:pt x="3782054" y="4200670"/>
                  </a:lnTo>
                  <a:lnTo>
                    <a:pt x="3778377" y="4246239"/>
                  </a:lnTo>
                  <a:lnTo>
                    <a:pt x="3767732" y="4289466"/>
                  </a:lnTo>
                  <a:lnTo>
                    <a:pt x="3750697" y="4329774"/>
                  </a:lnTo>
                  <a:lnTo>
                    <a:pt x="3727850" y="4366584"/>
                  </a:lnTo>
                  <a:lnTo>
                    <a:pt x="3699771" y="4399319"/>
                  </a:lnTo>
                  <a:lnTo>
                    <a:pt x="3667037" y="4427398"/>
                  </a:lnTo>
                  <a:lnTo>
                    <a:pt x="3630227" y="4450244"/>
                  </a:lnTo>
                  <a:lnTo>
                    <a:pt x="3589919" y="4467279"/>
                  </a:lnTo>
                  <a:lnTo>
                    <a:pt x="3546691" y="4477925"/>
                  </a:lnTo>
                  <a:lnTo>
                    <a:pt x="3501123" y="4481602"/>
                  </a:lnTo>
                  <a:lnTo>
                    <a:pt x="280931" y="4481602"/>
                  </a:lnTo>
                  <a:lnTo>
                    <a:pt x="235362" y="4477925"/>
                  </a:lnTo>
                  <a:lnTo>
                    <a:pt x="192135" y="4467279"/>
                  </a:lnTo>
                  <a:lnTo>
                    <a:pt x="151827" y="4450244"/>
                  </a:lnTo>
                  <a:lnTo>
                    <a:pt x="115017" y="4427398"/>
                  </a:lnTo>
                  <a:lnTo>
                    <a:pt x="82282" y="4399319"/>
                  </a:lnTo>
                  <a:lnTo>
                    <a:pt x="54203" y="4366584"/>
                  </a:lnTo>
                  <a:lnTo>
                    <a:pt x="31357" y="4329774"/>
                  </a:lnTo>
                  <a:lnTo>
                    <a:pt x="14322" y="4289466"/>
                  </a:lnTo>
                  <a:lnTo>
                    <a:pt x="3676" y="4246239"/>
                  </a:lnTo>
                  <a:lnTo>
                    <a:pt x="0" y="4200670"/>
                  </a:lnTo>
                  <a:lnTo>
                    <a:pt x="0" y="28093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18411" y="3303197"/>
              <a:ext cx="3400425" cy="734695"/>
            </a:xfrm>
            <a:custGeom>
              <a:avLst/>
              <a:gdLst/>
              <a:ahLst/>
              <a:cxnLst/>
              <a:rect l="l" t="t" r="r" b="b"/>
              <a:pathLst>
                <a:path w="3400425" h="734695">
                  <a:moveTo>
                    <a:pt x="3216607" y="734221"/>
                  </a:moveTo>
                  <a:lnTo>
                    <a:pt x="183665" y="734221"/>
                  </a:lnTo>
                  <a:lnTo>
                    <a:pt x="134839" y="727660"/>
                  </a:lnTo>
                  <a:lnTo>
                    <a:pt x="90966" y="709145"/>
                  </a:lnTo>
                  <a:lnTo>
                    <a:pt x="53794" y="680426"/>
                  </a:lnTo>
                  <a:lnTo>
                    <a:pt x="25075" y="643255"/>
                  </a:lnTo>
                  <a:lnTo>
                    <a:pt x="6560" y="599381"/>
                  </a:lnTo>
                  <a:lnTo>
                    <a:pt x="0" y="550555"/>
                  </a:lnTo>
                  <a:lnTo>
                    <a:pt x="0" y="183665"/>
                  </a:lnTo>
                  <a:lnTo>
                    <a:pt x="6560" y="134840"/>
                  </a:lnTo>
                  <a:lnTo>
                    <a:pt x="25075" y="90966"/>
                  </a:lnTo>
                  <a:lnTo>
                    <a:pt x="53794" y="53794"/>
                  </a:lnTo>
                  <a:lnTo>
                    <a:pt x="90966" y="25075"/>
                  </a:lnTo>
                  <a:lnTo>
                    <a:pt x="134839" y="6560"/>
                  </a:lnTo>
                  <a:lnTo>
                    <a:pt x="183665" y="0"/>
                  </a:lnTo>
                  <a:lnTo>
                    <a:pt x="3216607" y="0"/>
                  </a:lnTo>
                  <a:lnTo>
                    <a:pt x="3286893" y="13980"/>
                  </a:lnTo>
                  <a:lnTo>
                    <a:pt x="3346478" y="53794"/>
                  </a:lnTo>
                  <a:lnTo>
                    <a:pt x="3386292" y="113379"/>
                  </a:lnTo>
                  <a:lnTo>
                    <a:pt x="3400272" y="183665"/>
                  </a:lnTo>
                  <a:lnTo>
                    <a:pt x="3400272" y="550555"/>
                  </a:lnTo>
                  <a:lnTo>
                    <a:pt x="3393711" y="599381"/>
                  </a:lnTo>
                  <a:lnTo>
                    <a:pt x="3375196" y="643255"/>
                  </a:lnTo>
                  <a:lnTo>
                    <a:pt x="3346478" y="680426"/>
                  </a:lnTo>
                  <a:lnTo>
                    <a:pt x="3309306" y="709145"/>
                  </a:lnTo>
                  <a:lnTo>
                    <a:pt x="3265433" y="727660"/>
                  </a:lnTo>
                  <a:lnTo>
                    <a:pt x="3216607" y="734221"/>
                  </a:lnTo>
                  <a:close/>
                </a:path>
              </a:pathLst>
            </a:custGeom>
            <a:solidFill>
              <a:srgbClr val="FFD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452217" y="3495048"/>
            <a:ext cx="1731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organization-</a:t>
            </a:r>
            <a:r>
              <a:rPr sz="2000" spc="10" dirty="0">
                <a:solidFill>
                  <a:srgbClr val="434343"/>
                </a:solidFill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18411" y="4223064"/>
            <a:ext cx="1599565" cy="777240"/>
          </a:xfrm>
          <a:custGeom>
            <a:avLst/>
            <a:gdLst/>
            <a:ahLst/>
            <a:cxnLst/>
            <a:rect l="l" t="t" r="r" b="b"/>
            <a:pathLst>
              <a:path w="1599564" h="777239">
                <a:moveTo>
                  <a:pt x="1469961" y="776904"/>
                </a:moveTo>
                <a:lnTo>
                  <a:pt x="129486" y="776904"/>
                </a:lnTo>
                <a:lnTo>
                  <a:pt x="79084" y="766729"/>
                </a:lnTo>
                <a:lnTo>
                  <a:pt x="37925" y="738979"/>
                </a:lnTo>
                <a:lnTo>
                  <a:pt x="10175" y="697820"/>
                </a:lnTo>
                <a:lnTo>
                  <a:pt x="0" y="647418"/>
                </a:lnTo>
                <a:lnTo>
                  <a:pt x="0" y="129486"/>
                </a:lnTo>
                <a:lnTo>
                  <a:pt x="10175" y="79084"/>
                </a:lnTo>
                <a:lnTo>
                  <a:pt x="37925" y="37925"/>
                </a:lnTo>
                <a:lnTo>
                  <a:pt x="79084" y="10175"/>
                </a:lnTo>
                <a:lnTo>
                  <a:pt x="129486" y="0"/>
                </a:lnTo>
                <a:lnTo>
                  <a:pt x="1469961" y="0"/>
                </a:lnTo>
                <a:lnTo>
                  <a:pt x="1519513" y="9856"/>
                </a:lnTo>
                <a:lnTo>
                  <a:pt x="1561522" y="37925"/>
                </a:lnTo>
                <a:lnTo>
                  <a:pt x="1589591" y="79934"/>
                </a:lnTo>
                <a:lnTo>
                  <a:pt x="1599448" y="129486"/>
                </a:lnTo>
                <a:lnTo>
                  <a:pt x="1599448" y="647418"/>
                </a:lnTo>
                <a:lnTo>
                  <a:pt x="1589272" y="697820"/>
                </a:lnTo>
                <a:lnTo>
                  <a:pt x="1561522" y="738979"/>
                </a:lnTo>
                <a:lnTo>
                  <a:pt x="1520363" y="766729"/>
                </a:lnTo>
                <a:lnTo>
                  <a:pt x="1469961" y="776904"/>
                </a:lnTo>
                <a:close/>
              </a:path>
            </a:pathLst>
          </a:custGeom>
          <a:solidFill>
            <a:srgbClr val="F9D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060784" y="4436257"/>
            <a:ext cx="714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peer1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25632" y="4223077"/>
            <a:ext cx="1593215" cy="777240"/>
          </a:xfrm>
          <a:custGeom>
            <a:avLst/>
            <a:gdLst/>
            <a:ahLst/>
            <a:cxnLst/>
            <a:rect l="l" t="t" r="r" b="b"/>
            <a:pathLst>
              <a:path w="1593215" h="777239">
                <a:moveTo>
                  <a:pt x="1463508" y="776905"/>
                </a:moveTo>
                <a:lnTo>
                  <a:pt x="129486" y="776905"/>
                </a:lnTo>
                <a:lnTo>
                  <a:pt x="79084" y="766729"/>
                </a:lnTo>
                <a:lnTo>
                  <a:pt x="37925" y="738979"/>
                </a:lnTo>
                <a:lnTo>
                  <a:pt x="10175" y="697820"/>
                </a:lnTo>
                <a:lnTo>
                  <a:pt x="0" y="647418"/>
                </a:lnTo>
                <a:lnTo>
                  <a:pt x="0" y="129486"/>
                </a:lnTo>
                <a:lnTo>
                  <a:pt x="10175" y="79084"/>
                </a:lnTo>
                <a:lnTo>
                  <a:pt x="37925" y="37925"/>
                </a:lnTo>
                <a:lnTo>
                  <a:pt x="79084" y="10175"/>
                </a:lnTo>
                <a:lnTo>
                  <a:pt x="129486" y="0"/>
                </a:lnTo>
                <a:lnTo>
                  <a:pt x="1463508" y="0"/>
                </a:lnTo>
                <a:lnTo>
                  <a:pt x="1513061" y="9856"/>
                </a:lnTo>
                <a:lnTo>
                  <a:pt x="1555069" y="37925"/>
                </a:lnTo>
                <a:lnTo>
                  <a:pt x="1583138" y="79934"/>
                </a:lnTo>
                <a:lnTo>
                  <a:pt x="1592995" y="129486"/>
                </a:lnTo>
                <a:lnTo>
                  <a:pt x="1592995" y="647418"/>
                </a:lnTo>
                <a:lnTo>
                  <a:pt x="1582819" y="697820"/>
                </a:lnTo>
                <a:lnTo>
                  <a:pt x="1555069" y="738979"/>
                </a:lnTo>
                <a:lnTo>
                  <a:pt x="1513910" y="766729"/>
                </a:lnTo>
                <a:lnTo>
                  <a:pt x="1463508" y="776905"/>
                </a:lnTo>
                <a:close/>
              </a:path>
            </a:pathLst>
          </a:custGeom>
          <a:solidFill>
            <a:srgbClr val="F9D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64780" y="4436270"/>
            <a:ext cx="714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peer2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07662" y="6524079"/>
            <a:ext cx="1610995" cy="925194"/>
          </a:xfrm>
          <a:custGeom>
            <a:avLst/>
            <a:gdLst/>
            <a:ahLst/>
            <a:cxnLst/>
            <a:rect l="l" t="t" r="r" b="b"/>
            <a:pathLst>
              <a:path w="1610995" h="925195">
                <a:moveTo>
                  <a:pt x="1533022" y="924658"/>
                </a:moveTo>
                <a:lnTo>
                  <a:pt x="77449" y="924658"/>
                </a:lnTo>
                <a:lnTo>
                  <a:pt x="47302" y="918572"/>
                </a:lnTo>
                <a:lnTo>
                  <a:pt x="22684" y="901974"/>
                </a:lnTo>
                <a:lnTo>
                  <a:pt x="6086" y="877356"/>
                </a:lnTo>
                <a:lnTo>
                  <a:pt x="0" y="847209"/>
                </a:lnTo>
                <a:lnTo>
                  <a:pt x="0" y="77448"/>
                </a:lnTo>
                <a:lnTo>
                  <a:pt x="6086" y="47302"/>
                </a:lnTo>
                <a:lnTo>
                  <a:pt x="22684" y="22684"/>
                </a:lnTo>
                <a:lnTo>
                  <a:pt x="47302" y="6086"/>
                </a:lnTo>
                <a:lnTo>
                  <a:pt x="77449" y="0"/>
                </a:lnTo>
                <a:lnTo>
                  <a:pt x="1533022" y="0"/>
                </a:lnTo>
                <a:lnTo>
                  <a:pt x="1575991" y="13012"/>
                </a:lnTo>
                <a:lnTo>
                  <a:pt x="1604576" y="47810"/>
                </a:lnTo>
                <a:lnTo>
                  <a:pt x="1610471" y="77448"/>
                </a:lnTo>
                <a:lnTo>
                  <a:pt x="1610471" y="847209"/>
                </a:lnTo>
                <a:lnTo>
                  <a:pt x="1604385" y="877356"/>
                </a:lnTo>
                <a:lnTo>
                  <a:pt x="1587787" y="901974"/>
                </a:lnTo>
                <a:lnTo>
                  <a:pt x="1563169" y="918572"/>
                </a:lnTo>
                <a:lnTo>
                  <a:pt x="1533022" y="924658"/>
                </a:lnTo>
                <a:close/>
              </a:path>
            </a:pathLst>
          </a:custGeom>
          <a:solidFill>
            <a:srgbClr val="3940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786560" y="6455548"/>
            <a:ext cx="1252855" cy="9963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 algn="ctr">
              <a:lnSpc>
                <a:spcPct val="1194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package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ID: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Property_1: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hash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02952" y="6541590"/>
            <a:ext cx="1610995" cy="925194"/>
          </a:xfrm>
          <a:custGeom>
            <a:avLst/>
            <a:gdLst/>
            <a:ahLst/>
            <a:cxnLst/>
            <a:rect l="l" t="t" r="r" b="b"/>
            <a:pathLst>
              <a:path w="1610995" h="925195">
                <a:moveTo>
                  <a:pt x="1533022" y="924658"/>
                </a:moveTo>
                <a:lnTo>
                  <a:pt x="77449" y="924658"/>
                </a:lnTo>
                <a:lnTo>
                  <a:pt x="47302" y="918572"/>
                </a:lnTo>
                <a:lnTo>
                  <a:pt x="22684" y="901974"/>
                </a:lnTo>
                <a:lnTo>
                  <a:pt x="6086" y="877356"/>
                </a:lnTo>
                <a:lnTo>
                  <a:pt x="0" y="847209"/>
                </a:lnTo>
                <a:lnTo>
                  <a:pt x="0" y="77449"/>
                </a:lnTo>
                <a:lnTo>
                  <a:pt x="6086" y="47302"/>
                </a:lnTo>
                <a:lnTo>
                  <a:pt x="22684" y="22684"/>
                </a:lnTo>
                <a:lnTo>
                  <a:pt x="47302" y="6086"/>
                </a:lnTo>
                <a:lnTo>
                  <a:pt x="77449" y="0"/>
                </a:lnTo>
                <a:lnTo>
                  <a:pt x="1533022" y="0"/>
                </a:lnTo>
                <a:lnTo>
                  <a:pt x="1575990" y="13012"/>
                </a:lnTo>
                <a:lnTo>
                  <a:pt x="1604575" y="47811"/>
                </a:lnTo>
                <a:lnTo>
                  <a:pt x="1610471" y="77449"/>
                </a:lnTo>
                <a:lnTo>
                  <a:pt x="1610471" y="847209"/>
                </a:lnTo>
                <a:lnTo>
                  <a:pt x="1604385" y="877356"/>
                </a:lnTo>
                <a:lnTo>
                  <a:pt x="1587787" y="901974"/>
                </a:lnTo>
                <a:lnTo>
                  <a:pt x="1563169" y="918572"/>
                </a:lnTo>
                <a:lnTo>
                  <a:pt x="1533022" y="924658"/>
                </a:lnTo>
                <a:close/>
              </a:path>
            </a:pathLst>
          </a:custGeom>
          <a:solidFill>
            <a:srgbClr val="3940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581851" y="6488301"/>
            <a:ext cx="125285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package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ID: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Property_1: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hash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909638" y="5190200"/>
            <a:ext cx="2868930" cy="1172845"/>
            <a:chOff x="4909638" y="5190200"/>
            <a:chExt cx="2868930" cy="1172845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9638" y="5190200"/>
              <a:ext cx="1108613" cy="117274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9488" y="5190200"/>
              <a:ext cx="1108614" cy="1172749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9608600" y="5190200"/>
            <a:ext cx="2868930" cy="1172845"/>
            <a:chOff x="9608600" y="5190200"/>
            <a:chExt cx="2868930" cy="1172845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8600" y="5190200"/>
              <a:ext cx="1108613" cy="117274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68450" y="5190200"/>
              <a:ext cx="1108613" cy="117274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174" rIns="0" bIns="0" rtlCol="0">
            <a:spAutoFit/>
          </a:bodyPr>
          <a:lstStyle/>
          <a:p>
            <a:pPr marL="52451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Chaincode</a:t>
            </a:r>
            <a:r>
              <a:rPr spc="-160" dirty="0"/>
              <a:t> </a:t>
            </a:r>
            <a:r>
              <a:rPr spc="-105" dirty="0"/>
              <a:t>Installation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34217" y="2326436"/>
            <a:ext cx="3791585" cy="4491355"/>
            <a:chOff x="2034217" y="2326436"/>
            <a:chExt cx="3791585" cy="4491355"/>
          </a:xfrm>
        </p:grpSpPr>
        <p:sp>
          <p:nvSpPr>
            <p:cNvPr id="5" name="object 5"/>
            <p:cNvSpPr/>
            <p:nvPr/>
          </p:nvSpPr>
          <p:spPr>
            <a:xfrm>
              <a:off x="2038980" y="2331198"/>
              <a:ext cx="3782060" cy="4481830"/>
            </a:xfrm>
            <a:custGeom>
              <a:avLst/>
              <a:gdLst/>
              <a:ahLst/>
              <a:cxnLst/>
              <a:rect l="l" t="t" r="r" b="b"/>
              <a:pathLst>
                <a:path w="3782060" h="4481830">
                  <a:moveTo>
                    <a:pt x="0" y="280930"/>
                  </a:moveTo>
                  <a:lnTo>
                    <a:pt x="3676" y="235362"/>
                  </a:lnTo>
                  <a:lnTo>
                    <a:pt x="14322" y="192134"/>
                  </a:lnTo>
                  <a:lnTo>
                    <a:pt x="31356" y="151826"/>
                  </a:lnTo>
                  <a:lnTo>
                    <a:pt x="54203" y="115016"/>
                  </a:lnTo>
                  <a:lnTo>
                    <a:pt x="82282" y="82282"/>
                  </a:lnTo>
                  <a:lnTo>
                    <a:pt x="115016" y="54203"/>
                  </a:lnTo>
                  <a:lnTo>
                    <a:pt x="151826" y="31356"/>
                  </a:lnTo>
                  <a:lnTo>
                    <a:pt x="192134" y="14322"/>
                  </a:lnTo>
                  <a:lnTo>
                    <a:pt x="235362" y="3676"/>
                  </a:lnTo>
                  <a:lnTo>
                    <a:pt x="280930" y="0"/>
                  </a:lnTo>
                  <a:lnTo>
                    <a:pt x="3501122" y="0"/>
                  </a:lnTo>
                  <a:lnTo>
                    <a:pt x="3556185" y="5447"/>
                  </a:lnTo>
                  <a:lnTo>
                    <a:pt x="3608630" y="21384"/>
                  </a:lnTo>
                  <a:lnTo>
                    <a:pt x="3656983" y="47199"/>
                  </a:lnTo>
                  <a:lnTo>
                    <a:pt x="3699771" y="82282"/>
                  </a:lnTo>
                  <a:lnTo>
                    <a:pt x="3734854" y="125070"/>
                  </a:lnTo>
                  <a:lnTo>
                    <a:pt x="3760669" y="173423"/>
                  </a:lnTo>
                  <a:lnTo>
                    <a:pt x="3776605" y="225868"/>
                  </a:lnTo>
                  <a:lnTo>
                    <a:pt x="3782053" y="280930"/>
                  </a:lnTo>
                  <a:lnTo>
                    <a:pt x="3782053" y="4200670"/>
                  </a:lnTo>
                  <a:lnTo>
                    <a:pt x="3778376" y="4246239"/>
                  </a:lnTo>
                  <a:lnTo>
                    <a:pt x="3767731" y="4289467"/>
                  </a:lnTo>
                  <a:lnTo>
                    <a:pt x="3750696" y="4329775"/>
                  </a:lnTo>
                  <a:lnTo>
                    <a:pt x="3727850" y="4366585"/>
                  </a:lnTo>
                  <a:lnTo>
                    <a:pt x="3699770" y="4399319"/>
                  </a:lnTo>
                  <a:lnTo>
                    <a:pt x="3667036" y="4427398"/>
                  </a:lnTo>
                  <a:lnTo>
                    <a:pt x="3630226" y="4450244"/>
                  </a:lnTo>
                  <a:lnTo>
                    <a:pt x="3589918" y="4467279"/>
                  </a:lnTo>
                  <a:lnTo>
                    <a:pt x="3546691" y="4477924"/>
                  </a:lnTo>
                  <a:lnTo>
                    <a:pt x="3501122" y="4481601"/>
                  </a:lnTo>
                  <a:lnTo>
                    <a:pt x="280930" y="4481601"/>
                  </a:lnTo>
                  <a:lnTo>
                    <a:pt x="235362" y="4477924"/>
                  </a:lnTo>
                  <a:lnTo>
                    <a:pt x="192134" y="4467279"/>
                  </a:lnTo>
                  <a:lnTo>
                    <a:pt x="151826" y="4450244"/>
                  </a:lnTo>
                  <a:lnTo>
                    <a:pt x="115016" y="4427398"/>
                  </a:lnTo>
                  <a:lnTo>
                    <a:pt x="82282" y="4399319"/>
                  </a:lnTo>
                  <a:lnTo>
                    <a:pt x="54203" y="4366585"/>
                  </a:lnTo>
                  <a:lnTo>
                    <a:pt x="31356" y="4329775"/>
                  </a:lnTo>
                  <a:lnTo>
                    <a:pt x="14322" y="4289467"/>
                  </a:lnTo>
                  <a:lnTo>
                    <a:pt x="3676" y="4246239"/>
                  </a:lnTo>
                  <a:lnTo>
                    <a:pt x="0" y="4200670"/>
                  </a:lnTo>
                  <a:lnTo>
                    <a:pt x="0" y="28093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40679" y="2473508"/>
              <a:ext cx="3400425" cy="734695"/>
            </a:xfrm>
            <a:custGeom>
              <a:avLst/>
              <a:gdLst/>
              <a:ahLst/>
              <a:cxnLst/>
              <a:rect l="l" t="t" r="r" b="b"/>
              <a:pathLst>
                <a:path w="3400425" h="734694">
                  <a:moveTo>
                    <a:pt x="3216607" y="734220"/>
                  </a:moveTo>
                  <a:lnTo>
                    <a:pt x="183665" y="734220"/>
                  </a:lnTo>
                  <a:lnTo>
                    <a:pt x="134839" y="727660"/>
                  </a:lnTo>
                  <a:lnTo>
                    <a:pt x="90965" y="709145"/>
                  </a:lnTo>
                  <a:lnTo>
                    <a:pt x="53794" y="680426"/>
                  </a:lnTo>
                  <a:lnTo>
                    <a:pt x="25075" y="643255"/>
                  </a:lnTo>
                  <a:lnTo>
                    <a:pt x="6560" y="599381"/>
                  </a:lnTo>
                  <a:lnTo>
                    <a:pt x="0" y="550555"/>
                  </a:lnTo>
                  <a:lnTo>
                    <a:pt x="0" y="183665"/>
                  </a:lnTo>
                  <a:lnTo>
                    <a:pt x="6560" y="134839"/>
                  </a:lnTo>
                  <a:lnTo>
                    <a:pt x="25075" y="90966"/>
                  </a:lnTo>
                  <a:lnTo>
                    <a:pt x="53794" y="53794"/>
                  </a:lnTo>
                  <a:lnTo>
                    <a:pt x="90965" y="25075"/>
                  </a:lnTo>
                  <a:lnTo>
                    <a:pt x="134839" y="6560"/>
                  </a:lnTo>
                  <a:lnTo>
                    <a:pt x="183665" y="0"/>
                  </a:lnTo>
                  <a:lnTo>
                    <a:pt x="3216607" y="0"/>
                  </a:lnTo>
                  <a:lnTo>
                    <a:pt x="3286893" y="13980"/>
                  </a:lnTo>
                  <a:lnTo>
                    <a:pt x="3346478" y="53794"/>
                  </a:lnTo>
                  <a:lnTo>
                    <a:pt x="3386292" y="113379"/>
                  </a:lnTo>
                  <a:lnTo>
                    <a:pt x="3400272" y="183665"/>
                  </a:lnTo>
                  <a:lnTo>
                    <a:pt x="3400272" y="550555"/>
                  </a:lnTo>
                  <a:lnTo>
                    <a:pt x="3393712" y="599381"/>
                  </a:lnTo>
                  <a:lnTo>
                    <a:pt x="3375197" y="643255"/>
                  </a:lnTo>
                  <a:lnTo>
                    <a:pt x="3346478" y="680426"/>
                  </a:lnTo>
                  <a:lnTo>
                    <a:pt x="3309306" y="709145"/>
                  </a:lnTo>
                  <a:lnTo>
                    <a:pt x="3265432" y="727660"/>
                  </a:lnTo>
                  <a:lnTo>
                    <a:pt x="3216607" y="734220"/>
                  </a:lnTo>
                  <a:close/>
                </a:path>
              </a:pathLst>
            </a:custGeom>
            <a:solidFill>
              <a:srgbClr val="FFD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4486" y="2665359"/>
            <a:ext cx="1731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organization-</a:t>
            </a:r>
            <a:r>
              <a:rPr sz="2000" spc="10" dirty="0">
                <a:solidFill>
                  <a:srgbClr val="434343"/>
                </a:solidFill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40679" y="3393375"/>
            <a:ext cx="1599565" cy="777240"/>
          </a:xfrm>
          <a:custGeom>
            <a:avLst/>
            <a:gdLst/>
            <a:ahLst/>
            <a:cxnLst/>
            <a:rect l="l" t="t" r="r" b="b"/>
            <a:pathLst>
              <a:path w="1599564" h="777239">
                <a:moveTo>
                  <a:pt x="1469961" y="776904"/>
                </a:moveTo>
                <a:lnTo>
                  <a:pt x="129486" y="776904"/>
                </a:lnTo>
                <a:lnTo>
                  <a:pt x="79084" y="766729"/>
                </a:lnTo>
                <a:lnTo>
                  <a:pt x="37925" y="738979"/>
                </a:lnTo>
                <a:lnTo>
                  <a:pt x="10175" y="697820"/>
                </a:lnTo>
                <a:lnTo>
                  <a:pt x="0" y="647418"/>
                </a:lnTo>
                <a:lnTo>
                  <a:pt x="0" y="129486"/>
                </a:lnTo>
                <a:lnTo>
                  <a:pt x="10175" y="79084"/>
                </a:lnTo>
                <a:lnTo>
                  <a:pt x="37925" y="37925"/>
                </a:lnTo>
                <a:lnTo>
                  <a:pt x="79084" y="10175"/>
                </a:lnTo>
                <a:lnTo>
                  <a:pt x="129486" y="0"/>
                </a:lnTo>
                <a:lnTo>
                  <a:pt x="1469961" y="0"/>
                </a:lnTo>
                <a:lnTo>
                  <a:pt x="1519513" y="9856"/>
                </a:lnTo>
                <a:lnTo>
                  <a:pt x="1561522" y="37925"/>
                </a:lnTo>
                <a:lnTo>
                  <a:pt x="1589591" y="79934"/>
                </a:lnTo>
                <a:lnTo>
                  <a:pt x="1599448" y="129486"/>
                </a:lnTo>
                <a:lnTo>
                  <a:pt x="1599448" y="647418"/>
                </a:lnTo>
                <a:lnTo>
                  <a:pt x="1589272" y="697820"/>
                </a:lnTo>
                <a:lnTo>
                  <a:pt x="1561522" y="738979"/>
                </a:lnTo>
                <a:lnTo>
                  <a:pt x="1520363" y="766729"/>
                </a:lnTo>
                <a:lnTo>
                  <a:pt x="1469961" y="776904"/>
                </a:lnTo>
                <a:close/>
              </a:path>
            </a:pathLst>
          </a:custGeom>
          <a:solidFill>
            <a:srgbClr val="F9D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83053" y="3606568"/>
            <a:ext cx="714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peer1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47901" y="3393388"/>
            <a:ext cx="1593215" cy="777240"/>
          </a:xfrm>
          <a:custGeom>
            <a:avLst/>
            <a:gdLst/>
            <a:ahLst/>
            <a:cxnLst/>
            <a:rect l="l" t="t" r="r" b="b"/>
            <a:pathLst>
              <a:path w="1593214" h="777239">
                <a:moveTo>
                  <a:pt x="1463508" y="776905"/>
                </a:moveTo>
                <a:lnTo>
                  <a:pt x="129486" y="776905"/>
                </a:lnTo>
                <a:lnTo>
                  <a:pt x="79084" y="766729"/>
                </a:lnTo>
                <a:lnTo>
                  <a:pt x="37925" y="738979"/>
                </a:lnTo>
                <a:lnTo>
                  <a:pt x="10175" y="697820"/>
                </a:lnTo>
                <a:lnTo>
                  <a:pt x="0" y="647418"/>
                </a:lnTo>
                <a:lnTo>
                  <a:pt x="0" y="129486"/>
                </a:lnTo>
                <a:lnTo>
                  <a:pt x="10175" y="79084"/>
                </a:lnTo>
                <a:lnTo>
                  <a:pt x="37925" y="37925"/>
                </a:lnTo>
                <a:lnTo>
                  <a:pt x="79084" y="10175"/>
                </a:lnTo>
                <a:lnTo>
                  <a:pt x="129486" y="0"/>
                </a:lnTo>
                <a:lnTo>
                  <a:pt x="1463508" y="0"/>
                </a:lnTo>
                <a:lnTo>
                  <a:pt x="1513061" y="9856"/>
                </a:lnTo>
                <a:lnTo>
                  <a:pt x="1555069" y="37925"/>
                </a:lnTo>
                <a:lnTo>
                  <a:pt x="1583139" y="79934"/>
                </a:lnTo>
                <a:lnTo>
                  <a:pt x="1592995" y="129486"/>
                </a:lnTo>
                <a:lnTo>
                  <a:pt x="1592995" y="647418"/>
                </a:lnTo>
                <a:lnTo>
                  <a:pt x="1582819" y="697820"/>
                </a:lnTo>
                <a:lnTo>
                  <a:pt x="1555069" y="738979"/>
                </a:lnTo>
                <a:lnTo>
                  <a:pt x="1513910" y="766729"/>
                </a:lnTo>
                <a:lnTo>
                  <a:pt x="1463508" y="776905"/>
                </a:lnTo>
                <a:close/>
              </a:path>
            </a:pathLst>
          </a:custGeom>
          <a:solidFill>
            <a:srgbClr val="F9D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87048" y="3606581"/>
            <a:ext cx="714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34343"/>
                </a:solidFill>
                <a:latin typeface="Arial MT"/>
                <a:cs typeface="Arial MT"/>
              </a:rPr>
              <a:t>peer2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29930" y="5694390"/>
            <a:ext cx="1610995" cy="925194"/>
          </a:xfrm>
          <a:custGeom>
            <a:avLst/>
            <a:gdLst/>
            <a:ahLst/>
            <a:cxnLst/>
            <a:rect l="l" t="t" r="r" b="b"/>
            <a:pathLst>
              <a:path w="1610995" h="925195">
                <a:moveTo>
                  <a:pt x="1533021" y="924658"/>
                </a:moveTo>
                <a:lnTo>
                  <a:pt x="77449" y="924658"/>
                </a:lnTo>
                <a:lnTo>
                  <a:pt x="47302" y="918572"/>
                </a:lnTo>
                <a:lnTo>
                  <a:pt x="22684" y="901974"/>
                </a:lnTo>
                <a:lnTo>
                  <a:pt x="6086" y="877356"/>
                </a:lnTo>
                <a:lnTo>
                  <a:pt x="0" y="847209"/>
                </a:lnTo>
                <a:lnTo>
                  <a:pt x="0" y="77449"/>
                </a:lnTo>
                <a:lnTo>
                  <a:pt x="6086" y="47302"/>
                </a:lnTo>
                <a:lnTo>
                  <a:pt x="22684" y="22684"/>
                </a:lnTo>
                <a:lnTo>
                  <a:pt x="47302" y="6086"/>
                </a:lnTo>
                <a:lnTo>
                  <a:pt x="77449" y="0"/>
                </a:lnTo>
                <a:lnTo>
                  <a:pt x="1533021" y="0"/>
                </a:lnTo>
                <a:lnTo>
                  <a:pt x="1575990" y="13012"/>
                </a:lnTo>
                <a:lnTo>
                  <a:pt x="1604575" y="47810"/>
                </a:lnTo>
                <a:lnTo>
                  <a:pt x="1610471" y="77449"/>
                </a:lnTo>
                <a:lnTo>
                  <a:pt x="1610471" y="847209"/>
                </a:lnTo>
                <a:lnTo>
                  <a:pt x="1604385" y="877356"/>
                </a:lnTo>
                <a:lnTo>
                  <a:pt x="1587787" y="901974"/>
                </a:lnTo>
                <a:lnTo>
                  <a:pt x="1563168" y="918572"/>
                </a:lnTo>
                <a:lnTo>
                  <a:pt x="1533021" y="924658"/>
                </a:lnTo>
                <a:close/>
              </a:path>
            </a:pathLst>
          </a:custGeom>
          <a:solidFill>
            <a:srgbClr val="3940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08829" y="5625860"/>
            <a:ext cx="1252855" cy="9963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 algn="ctr">
              <a:lnSpc>
                <a:spcPct val="1194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package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ID: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Property_1: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hash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25221" y="5711902"/>
            <a:ext cx="1610995" cy="925194"/>
          </a:xfrm>
          <a:custGeom>
            <a:avLst/>
            <a:gdLst/>
            <a:ahLst/>
            <a:cxnLst/>
            <a:rect l="l" t="t" r="r" b="b"/>
            <a:pathLst>
              <a:path w="1610995" h="925195">
                <a:moveTo>
                  <a:pt x="1533021" y="924658"/>
                </a:moveTo>
                <a:lnTo>
                  <a:pt x="77449" y="924658"/>
                </a:lnTo>
                <a:lnTo>
                  <a:pt x="47302" y="918572"/>
                </a:lnTo>
                <a:lnTo>
                  <a:pt x="22684" y="901974"/>
                </a:lnTo>
                <a:lnTo>
                  <a:pt x="6086" y="877356"/>
                </a:lnTo>
                <a:lnTo>
                  <a:pt x="0" y="847209"/>
                </a:lnTo>
                <a:lnTo>
                  <a:pt x="0" y="77449"/>
                </a:lnTo>
                <a:lnTo>
                  <a:pt x="6086" y="47302"/>
                </a:lnTo>
                <a:lnTo>
                  <a:pt x="22684" y="22684"/>
                </a:lnTo>
                <a:lnTo>
                  <a:pt x="47302" y="6086"/>
                </a:lnTo>
                <a:lnTo>
                  <a:pt x="77449" y="0"/>
                </a:lnTo>
                <a:lnTo>
                  <a:pt x="1533021" y="0"/>
                </a:lnTo>
                <a:lnTo>
                  <a:pt x="1575991" y="13012"/>
                </a:lnTo>
                <a:lnTo>
                  <a:pt x="1604576" y="47810"/>
                </a:lnTo>
                <a:lnTo>
                  <a:pt x="1610471" y="77449"/>
                </a:lnTo>
                <a:lnTo>
                  <a:pt x="1610471" y="847209"/>
                </a:lnTo>
                <a:lnTo>
                  <a:pt x="1604385" y="877356"/>
                </a:lnTo>
                <a:lnTo>
                  <a:pt x="1587786" y="901974"/>
                </a:lnTo>
                <a:lnTo>
                  <a:pt x="1563168" y="918572"/>
                </a:lnTo>
                <a:lnTo>
                  <a:pt x="1533021" y="924658"/>
                </a:lnTo>
                <a:close/>
              </a:path>
            </a:pathLst>
          </a:custGeom>
          <a:solidFill>
            <a:srgbClr val="3940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04120" y="5658611"/>
            <a:ext cx="125285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package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ID: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Property_1: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hash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03100" y="2480274"/>
            <a:ext cx="7597775" cy="3956050"/>
          </a:xfrm>
          <a:custGeom>
            <a:avLst/>
            <a:gdLst/>
            <a:ahLst/>
            <a:cxnLst/>
            <a:rect l="l" t="t" r="r" b="b"/>
            <a:pathLst>
              <a:path w="7597775" h="3956050">
                <a:moveTo>
                  <a:pt x="0" y="469988"/>
                </a:moveTo>
                <a:lnTo>
                  <a:pt x="2426" y="421935"/>
                </a:lnTo>
                <a:lnTo>
                  <a:pt x="9548" y="375269"/>
                </a:lnTo>
                <a:lnTo>
                  <a:pt x="21129" y="330228"/>
                </a:lnTo>
                <a:lnTo>
                  <a:pt x="36934" y="287047"/>
                </a:lnTo>
                <a:lnTo>
                  <a:pt x="56725" y="245964"/>
                </a:lnTo>
                <a:lnTo>
                  <a:pt x="80266" y="207213"/>
                </a:lnTo>
                <a:lnTo>
                  <a:pt x="107322" y="171032"/>
                </a:lnTo>
                <a:lnTo>
                  <a:pt x="137656" y="137656"/>
                </a:lnTo>
                <a:lnTo>
                  <a:pt x="171032" y="107322"/>
                </a:lnTo>
                <a:lnTo>
                  <a:pt x="207213" y="80266"/>
                </a:lnTo>
                <a:lnTo>
                  <a:pt x="245963" y="56725"/>
                </a:lnTo>
                <a:lnTo>
                  <a:pt x="287047" y="36934"/>
                </a:lnTo>
                <a:lnTo>
                  <a:pt x="330228" y="21129"/>
                </a:lnTo>
                <a:lnTo>
                  <a:pt x="375269" y="9548"/>
                </a:lnTo>
                <a:lnTo>
                  <a:pt x="421934" y="2426"/>
                </a:lnTo>
                <a:lnTo>
                  <a:pt x="469988" y="0"/>
                </a:lnTo>
                <a:lnTo>
                  <a:pt x="7127210" y="0"/>
                </a:lnTo>
                <a:lnTo>
                  <a:pt x="7180242" y="2999"/>
                </a:lnTo>
                <a:lnTo>
                  <a:pt x="7232189" y="11872"/>
                </a:lnTo>
                <a:lnTo>
                  <a:pt x="7282590" y="26427"/>
                </a:lnTo>
                <a:lnTo>
                  <a:pt x="7330986" y="46473"/>
                </a:lnTo>
                <a:lnTo>
                  <a:pt x="7376917" y="71820"/>
                </a:lnTo>
                <a:lnTo>
                  <a:pt x="7419923" y="102278"/>
                </a:lnTo>
                <a:lnTo>
                  <a:pt x="7459543" y="137656"/>
                </a:lnTo>
                <a:lnTo>
                  <a:pt x="7494921" y="177276"/>
                </a:lnTo>
                <a:lnTo>
                  <a:pt x="7525378" y="220282"/>
                </a:lnTo>
                <a:lnTo>
                  <a:pt x="7550726" y="266213"/>
                </a:lnTo>
                <a:lnTo>
                  <a:pt x="7570772" y="314609"/>
                </a:lnTo>
                <a:lnTo>
                  <a:pt x="7585327" y="365010"/>
                </a:lnTo>
                <a:lnTo>
                  <a:pt x="7594200" y="416957"/>
                </a:lnTo>
                <a:lnTo>
                  <a:pt x="7597199" y="469988"/>
                </a:lnTo>
                <a:lnTo>
                  <a:pt x="7597199" y="3485811"/>
                </a:lnTo>
                <a:lnTo>
                  <a:pt x="7594773" y="3533865"/>
                </a:lnTo>
                <a:lnTo>
                  <a:pt x="7587651" y="3580530"/>
                </a:lnTo>
                <a:lnTo>
                  <a:pt x="7576070" y="3625571"/>
                </a:lnTo>
                <a:lnTo>
                  <a:pt x="7560265" y="3668752"/>
                </a:lnTo>
                <a:lnTo>
                  <a:pt x="7540474" y="3709836"/>
                </a:lnTo>
                <a:lnTo>
                  <a:pt x="7516932" y="3748586"/>
                </a:lnTo>
                <a:lnTo>
                  <a:pt x="7489876" y="3784767"/>
                </a:lnTo>
                <a:lnTo>
                  <a:pt x="7459542" y="3818143"/>
                </a:lnTo>
                <a:lnTo>
                  <a:pt x="7426167" y="3848477"/>
                </a:lnTo>
                <a:lnTo>
                  <a:pt x="7389985" y="3875533"/>
                </a:lnTo>
                <a:lnTo>
                  <a:pt x="7351235" y="3899074"/>
                </a:lnTo>
                <a:lnTo>
                  <a:pt x="7310151" y="3918866"/>
                </a:lnTo>
                <a:lnTo>
                  <a:pt x="7266970" y="3934670"/>
                </a:lnTo>
                <a:lnTo>
                  <a:pt x="7221929" y="3946251"/>
                </a:lnTo>
                <a:lnTo>
                  <a:pt x="7175264" y="3953373"/>
                </a:lnTo>
                <a:lnTo>
                  <a:pt x="7127210" y="3955799"/>
                </a:lnTo>
                <a:lnTo>
                  <a:pt x="469988" y="3955799"/>
                </a:lnTo>
                <a:lnTo>
                  <a:pt x="421934" y="3953373"/>
                </a:lnTo>
                <a:lnTo>
                  <a:pt x="375269" y="3946251"/>
                </a:lnTo>
                <a:lnTo>
                  <a:pt x="330228" y="3934670"/>
                </a:lnTo>
                <a:lnTo>
                  <a:pt x="287047" y="3918866"/>
                </a:lnTo>
                <a:lnTo>
                  <a:pt x="245963" y="3899074"/>
                </a:lnTo>
                <a:lnTo>
                  <a:pt x="207213" y="3875533"/>
                </a:lnTo>
                <a:lnTo>
                  <a:pt x="171032" y="3848477"/>
                </a:lnTo>
                <a:lnTo>
                  <a:pt x="137656" y="3818143"/>
                </a:lnTo>
                <a:lnTo>
                  <a:pt x="107322" y="3784767"/>
                </a:lnTo>
                <a:lnTo>
                  <a:pt x="80266" y="3748586"/>
                </a:lnTo>
                <a:lnTo>
                  <a:pt x="56725" y="3709836"/>
                </a:lnTo>
                <a:lnTo>
                  <a:pt x="36934" y="3668752"/>
                </a:lnTo>
                <a:lnTo>
                  <a:pt x="21129" y="3625571"/>
                </a:lnTo>
                <a:lnTo>
                  <a:pt x="9548" y="3580530"/>
                </a:lnTo>
                <a:lnTo>
                  <a:pt x="2426" y="3533865"/>
                </a:lnTo>
                <a:lnTo>
                  <a:pt x="0" y="3485811"/>
                </a:lnTo>
                <a:lnTo>
                  <a:pt x="0" y="469988"/>
                </a:lnTo>
                <a:close/>
              </a:path>
            </a:pathLst>
          </a:custGeom>
          <a:ln w="9524">
            <a:solidFill>
              <a:srgbClr val="993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73650" y="2629486"/>
            <a:ext cx="6670675" cy="349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673735" indent="-397510">
              <a:lnSpc>
                <a:spcPct val="114999"/>
              </a:lnSpc>
              <a:spcBef>
                <a:spcPts val="1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-45" dirty="0">
                <a:solidFill>
                  <a:srgbClr val="3E3E3E"/>
                </a:solidFill>
                <a:latin typeface="Arial MT"/>
                <a:cs typeface="Arial MT"/>
              </a:rPr>
              <a:t>Each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organization's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peer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Admin</a:t>
            </a:r>
            <a:r>
              <a:rPr sz="22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installs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the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package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 MT"/>
                <a:cs typeface="Arial MT"/>
              </a:rPr>
              <a:t>on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 MT"/>
                <a:cs typeface="Arial MT"/>
              </a:rPr>
              <a:t>peers.</a:t>
            </a:r>
            <a:endParaRPr sz="2200">
              <a:latin typeface="Arial MT"/>
              <a:cs typeface="Arial MT"/>
            </a:endParaRPr>
          </a:p>
          <a:p>
            <a:pPr marL="409575" marR="5080" indent="-397510">
              <a:lnSpc>
                <a:spcPct val="114999"/>
              </a:lnSpc>
              <a:spcBef>
                <a:spcPts val="10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75" dirty="0">
                <a:solidFill>
                  <a:srgbClr val="3E3E3E"/>
                </a:solidFill>
                <a:latin typeface="Arial MT"/>
                <a:cs typeface="Arial MT"/>
              </a:rPr>
              <a:t>It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 MT"/>
                <a:cs typeface="Arial MT"/>
              </a:rPr>
              <a:t>up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organization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choose</a:t>
            </a:r>
            <a:r>
              <a:rPr sz="22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 MT"/>
                <a:cs typeface="Arial MT"/>
              </a:rPr>
              <a:t>whether</a:t>
            </a: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 MT"/>
                <a:cs typeface="Arial MT"/>
              </a:rPr>
              <a:t>to 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install</a:t>
            </a:r>
            <a:r>
              <a:rPr sz="22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package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or</a:t>
            </a:r>
            <a:r>
              <a:rPr sz="22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 MT"/>
                <a:cs typeface="Arial MT"/>
              </a:rPr>
              <a:t>not.</a:t>
            </a:r>
            <a:endParaRPr sz="2200">
              <a:latin typeface="Arial MT"/>
              <a:cs typeface="Arial MT"/>
            </a:endParaRPr>
          </a:p>
          <a:p>
            <a:pPr marL="409575" marR="288290" indent="-397510">
              <a:lnSpc>
                <a:spcPct val="114999"/>
              </a:lnSpc>
              <a:spcBef>
                <a:spcPts val="10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-20" dirty="0">
                <a:solidFill>
                  <a:srgbClr val="3E3E3E"/>
                </a:solidFill>
                <a:latin typeface="Arial MT"/>
                <a:cs typeface="Arial MT"/>
              </a:rPr>
              <a:t>Package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 MT"/>
                <a:cs typeface="Arial MT"/>
              </a:rPr>
              <a:t>identifier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received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as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22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response</a:t>
            </a:r>
            <a:r>
              <a:rPr sz="22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 MT"/>
                <a:cs typeface="Arial MT"/>
              </a:rPr>
              <a:t>of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successful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package</a:t>
            </a:r>
            <a:r>
              <a:rPr sz="22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 MT"/>
                <a:cs typeface="Arial MT"/>
              </a:rPr>
              <a:t>installation.</a:t>
            </a:r>
            <a:endParaRPr sz="2200">
              <a:latin typeface="Arial MT"/>
              <a:cs typeface="Arial MT"/>
            </a:endParaRPr>
          </a:p>
          <a:p>
            <a:pPr marL="409575" marR="505459" indent="-397510">
              <a:lnSpc>
                <a:spcPct val="114999"/>
              </a:lnSpc>
              <a:spcBef>
                <a:spcPts val="100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22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package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label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hash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are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used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 MT"/>
                <a:cs typeface="Arial MT"/>
              </a:rPr>
              <a:t>for</a:t>
            </a:r>
            <a:r>
              <a:rPr sz="22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 MT"/>
                <a:cs typeface="Arial MT"/>
              </a:rPr>
              <a:t>the </a:t>
            </a:r>
            <a:r>
              <a:rPr sz="2200" dirty="0">
                <a:solidFill>
                  <a:srgbClr val="3E3E3E"/>
                </a:solidFill>
                <a:latin typeface="Arial MT"/>
                <a:cs typeface="Arial MT"/>
              </a:rPr>
              <a:t>package</a:t>
            </a:r>
            <a:r>
              <a:rPr sz="22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 MT"/>
                <a:cs typeface="Arial MT"/>
              </a:rPr>
              <a:t>identifier.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495763" y="4373300"/>
            <a:ext cx="2868930" cy="1172845"/>
            <a:chOff x="2495763" y="4373300"/>
            <a:chExt cx="2868930" cy="117284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5763" y="4373300"/>
              <a:ext cx="1108613" cy="11727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5613" y="4373300"/>
              <a:ext cx="1108613" cy="117274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3327</Words>
  <Application>Microsoft Office PowerPoint</Application>
  <PresentationFormat>Custom</PresentationFormat>
  <Paragraphs>647</Paragraphs>
  <Slides>77</Slides>
  <Notes>0</Notes>
  <HiddenSlides>25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7" baseType="lpstr">
      <vt:lpstr>Arial</vt:lpstr>
      <vt:lpstr>Arial Black</vt:lpstr>
      <vt:lpstr>Arial MT</vt:lpstr>
      <vt:lpstr>Calibri</vt:lpstr>
      <vt:lpstr>Calibri Light</vt:lpstr>
      <vt:lpstr>Courier New</vt:lpstr>
      <vt:lpstr>Microsoft Sans Serif</vt:lpstr>
      <vt:lpstr>Times New Roman</vt:lpstr>
      <vt:lpstr>Trebuchet MS</vt:lpstr>
      <vt:lpstr>Office Theme</vt:lpstr>
      <vt:lpstr>Hyperledger Fabric Chaincode</vt:lpstr>
      <vt:lpstr>Learning Objectives</vt:lpstr>
      <vt:lpstr>Chaincode</vt:lpstr>
      <vt:lpstr>Chaincode Lifecycle</vt:lpstr>
      <vt:lpstr>Chaincode Development</vt:lpstr>
      <vt:lpstr>Chaincode Package</vt:lpstr>
      <vt:lpstr>Chaincode Packaging</vt:lpstr>
      <vt:lpstr>Chaincode Installation</vt:lpstr>
      <vt:lpstr>Chaincode Installation</vt:lpstr>
      <vt:lpstr>Approve Chaincode Definition</vt:lpstr>
      <vt:lpstr>Approve Chaincode Definition</vt:lpstr>
      <vt:lpstr>Commit Chaincode Definition</vt:lpstr>
      <vt:lpstr>Build Automation</vt:lpstr>
      <vt:lpstr>Build Automation Tools</vt:lpstr>
      <vt:lpstr>Build Automation History</vt:lpstr>
      <vt:lpstr>Drawbacks of Apache Ant</vt:lpstr>
      <vt:lpstr>Drawbacks of Apache Maven</vt:lpstr>
      <vt:lpstr>Gradle Introduction</vt:lpstr>
      <vt:lpstr>Features of Gradle</vt:lpstr>
      <vt:lpstr>Build.gradle File</vt:lpstr>
      <vt:lpstr>Build.gradle: Plugins</vt:lpstr>
      <vt:lpstr>Build.gradle: Repositories</vt:lpstr>
      <vt:lpstr>Build.gradle: Dependencies</vt:lpstr>
      <vt:lpstr>Fabric Chaincode API</vt:lpstr>
      <vt:lpstr>Contract Package</vt:lpstr>
      <vt:lpstr>Contract Package: Interface</vt:lpstr>
      <vt:lpstr>Contract Package: Interface</vt:lpstr>
      <vt:lpstr>Contract Package: Interface</vt:lpstr>
      <vt:lpstr>Contract Package: Interface</vt:lpstr>
      <vt:lpstr>Contract Package: Interface</vt:lpstr>
      <vt:lpstr>Contract Package: Class</vt:lpstr>
      <vt:lpstr>Shim Package</vt:lpstr>
      <vt:lpstr>Shim Package: Interface</vt:lpstr>
      <vt:lpstr>Shim Package: Interface</vt:lpstr>
      <vt:lpstr>Shim Package: Exception</vt:lpstr>
      <vt:lpstr>Annotation Package</vt:lpstr>
      <vt:lpstr>Annotation Package: Contract</vt:lpstr>
      <vt:lpstr>Annotation Package: Datatype</vt:lpstr>
      <vt:lpstr>Annotation Package: Property</vt:lpstr>
      <vt:lpstr>Annotation Package: Transaction</vt:lpstr>
      <vt:lpstr>Use Case</vt:lpstr>
      <vt:lpstr>Chaincode Functions</vt:lpstr>
      <vt:lpstr>Chaincode Development High-Level Steps</vt:lpstr>
      <vt:lpstr>Set up Tools for Chaincode Development</vt:lpstr>
      <vt:lpstr>Java Setup</vt:lpstr>
      <vt:lpstr>Gradle Setup</vt:lpstr>
      <vt:lpstr>Eclipse/Installation (Vscode)</vt:lpstr>
      <vt:lpstr>Link Gradle with Eclipse/Vscode</vt:lpstr>
      <vt:lpstr>Assisted Practice: Guidelines</vt:lpstr>
      <vt:lpstr>Chaincode Development</vt:lpstr>
      <vt:lpstr>Gradle Project: Create New Project</vt:lpstr>
      <vt:lpstr>Gradle Project: Folder Structure</vt:lpstr>
      <vt:lpstr>Gradle project: Import Dependencies</vt:lpstr>
      <vt:lpstr>Car Asset Object: Import Required Packages</vt:lpstr>
      <vt:lpstr>Car Asset Object: Create Required Variables</vt:lpstr>
      <vt:lpstr>Car Asset Object: Create Constructor</vt:lpstr>
      <vt:lpstr>Car Contract: Create Contract</vt:lpstr>
      <vt:lpstr>Car Contract: Create init Function</vt:lpstr>
      <vt:lpstr>Car Contract: Create Other Functions</vt:lpstr>
      <vt:lpstr>Car Contract: Create Other Functions</vt:lpstr>
      <vt:lpstr>Chaincode Compilation</vt:lpstr>
      <vt:lpstr>Assisted Practice: Guidelines</vt:lpstr>
      <vt:lpstr>Package Chaincode</vt:lpstr>
      <vt:lpstr>Assisted Practice: Guidelines</vt:lpstr>
      <vt:lpstr>Install Chaincode</vt:lpstr>
      <vt:lpstr>Query Installed Chaincode</vt:lpstr>
      <vt:lpstr>Assisted Practice: Guidelines</vt:lpstr>
      <vt:lpstr>Approve Chaincode Definition</vt:lpstr>
      <vt:lpstr>Assisted Practice: Guidelines</vt:lpstr>
      <vt:lpstr>Commit Chaincode Definition</vt:lpstr>
      <vt:lpstr>Commit Chaincode Definition</vt:lpstr>
      <vt:lpstr>Commit Chaincode Definition</vt:lpstr>
      <vt:lpstr>Assisted Practice: Guidelines</vt:lpstr>
      <vt:lpstr>Initialize the Chaincode</vt:lpstr>
      <vt:lpstr>Access Chaincode functions</vt:lpstr>
      <vt:lpstr>Steps for execution of chaincode</vt:lpstr>
      <vt:lpstr>Steps for execution of chaincode continue..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Hyperledger Fabric Chaincode</dc:title>
  <cp:lastModifiedBy>ACER</cp:lastModifiedBy>
  <cp:revision>6</cp:revision>
  <dcterms:created xsi:type="dcterms:W3CDTF">2024-10-07T08:03:03Z</dcterms:created>
  <dcterms:modified xsi:type="dcterms:W3CDTF">2024-10-07T09:27:59Z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