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2" r:id="rId1"/>
  </p:sldMasterIdLst>
  <p:notesMasterIdLst>
    <p:notesMasterId r:id="rId33"/>
  </p:notesMasterIdLst>
  <p:sldIdLst>
    <p:sldId id="256" r:id="rId2"/>
    <p:sldId id="366" r:id="rId3"/>
    <p:sldId id="367" r:id="rId4"/>
    <p:sldId id="339" r:id="rId5"/>
    <p:sldId id="368" r:id="rId6"/>
    <p:sldId id="369" r:id="rId7"/>
    <p:sldId id="370" r:id="rId8"/>
    <p:sldId id="371" r:id="rId9"/>
    <p:sldId id="372" r:id="rId10"/>
    <p:sldId id="373" r:id="rId11"/>
    <p:sldId id="374" r:id="rId12"/>
    <p:sldId id="375" r:id="rId13"/>
    <p:sldId id="396" r:id="rId14"/>
    <p:sldId id="390" r:id="rId15"/>
    <p:sldId id="376" r:id="rId16"/>
    <p:sldId id="348" r:id="rId17"/>
    <p:sldId id="377" r:id="rId18"/>
    <p:sldId id="378" r:id="rId19"/>
    <p:sldId id="392" r:id="rId20"/>
    <p:sldId id="393" r:id="rId21"/>
    <p:sldId id="394" r:id="rId22"/>
    <p:sldId id="391" r:id="rId23"/>
    <p:sldId id="379" r:id="rId24"/>
    <p:sldId id="395" r:id="rId25"/>
    <p:sldId id="380" r:id="rId26"/>
    <p:sldId id="381" r:id="rId27"/>
    <p:sldId id="386" r:id="rId28"/>
    <p:sldId id="387" r:id="rId29"/>
    <p:sldId id="388" r:id="rId30"/>
    <p:sldId id="389" r:id="rId31"/>
    <p:sldId id="36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BBE77-5010-43A2-86D0-D2F4F03AEE15}" type="datetimeFigureOut">
              <a:rPr lang="en-IN" smtClean="0"/>
              <a:t>29-07-2024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614DC-7EA5-441C-A87C-AE1E6B41B559}" type="slidenum">
              <a:rPr lang="en-IN" smtClean="0"/>
              <a:t>‹#›</a:t>
            </a:fld>
            <a:endParaRPr lang="en-IN"/>
          </a:p>
        </p:txBody>
      </p:sp>
    </p:spTree>
    <p:extLst>
      <p:ext uri="{BB962C8B-B14F-4D97-AF65-F5344CB8AC3E}">
        <p14:creationId xmlns:p14="http://schemas.microsoft.com/office/powerpoint/2010/main" val="15004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557F7E8-EA73-4691-A668-80F4E388D48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BB01AA4-EBE1-4CBB-AC27-735A38CAA0D5}"/>
              </a:ext>
            </a:extLst>
          </p:cNvPr>
          <p:cNvSpPr>
            <a:spLocks noGrp="1" noChangeArrowheads="1"/>
          </p:cNvSpPr>
          <p:nvPr>
            <p:ph type="sldNum" sz="quarter" idx="5"/>
          </p:nvPr>
        </p:nvSpPr>
        <p:spPr>
          <a:ln/>
        </p:spPr>
        <p:txBody>
          <a:bodyPr/>
          <a:lstStyle/>
          <a:p>
            <a:fld id="{19E9734C-3A63-4DC5-8EDC-082503E2A08E}" type="slidenum">
              <a:rPr lang="en-US" altLang="en-US"/>
              <a:pPr/>
              <a:t>3</a:t>
            </a:fld>
            <a:endParaRPr lang="en-US" altLang="en-US"/>
          </a:p>
        </p:txBody>
      </p:sp>
      <p:sp>
        <p:nvSpPr>
          <p:cNvPr id="240642" name="Rectangle 2">
            <a:extLst>
              <a:ext uri="{FF2B5EF4-FFF2-40B4-BE49-F238E27FC236}">
                <a16:creationId xmlns:a16="http://schemas.microsoft.com/office/drawing/2014/main" id="{1B9674AE-269A-403B-BF85-9F2F569EA9F3}"/>
              </a:ext>
            </a:extLst>
          </p:cNvPr>
          <p:cNvSpPr>
            <a:spLocks noGrp="1" noRot="1" noChangeAspect="1" noChangeArrowheads="1" noTextEdit="1"/>
          </p:cNvSpPr>
          <p:nvPr>
            <p:ph type="sldImg"/>
          </p:nvPr>
        </p:nvSpPr>
        <p:spPr>
          <a:ln/>
        </p:spPr>
      </p:sp>
      <p:sp>
        <p:nvSpPr>
          <p:cNvPr id="240643" name="Rectangle 3">
            <a:extLst>
              <a:ext uri="{FF2B5EF4-FFF2-40B4-BE49-F238E27FC236}">
                <a16:creationId xmlns:a16="http://schemas.microsoft.com/office/drawing/2014/main" id="{2CDEADF6-90E6-4256-BF98-6844DBE478A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D5B6DB8-E640-44FD-8192-0C2AD96B2C1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908ABE4-0220-42E5-BF67-AD05F709F333}"/>
              </a:ext>
            </a:extLst>
          </p:cNvPr>
          <p:cNvSpPr>
            <a:spLocks noGrp="1" noChangeArrowheads="1"/>
          </p:cNvSpPr>
          <p:nvPr>
            <p:ph type="sldNum" sz="quarter" idx="5"/>
          </p:nvPr>
        </p:nvSpPr>
        <p:spPr>
          <a:ln/>
        </p:spPr>
        <p:txBody>
          <a:bodyPr/>
          <a:lstStyle/>
          <a:p>
            <a:fld id="{D29B0601-806A-457C-B8EE-EB4DBB575E5D}" type="slidenum">
              <a:rPr lang="en-US" altLang="en-US"/>
              <a:pPr/>
              <a:t>12</a:t>
            </a:fld>
            <a:endParaRPr lang="en-US" altLang="en-US"/>
          </a:p>
        </p:txBody>
      </p:sp>
      <p:sp>
        <p:nvSpPr>
          <p:cNvPr id="270338" name="Rectangle 2">
            <a:extLst>
              <a:ext uri="{FF2B5EF4-FFF2-40B4-BE49-F238E27FC236}">
                <a16:creationId xmlns:a16="http://schemas.microsoft.com/office/drawing/2014/main" id="{7C466726-964E-4A10-8CEF-5E75C53CE731}"/>
              </a:ext>
            </a:extLst>
          </p:cNvPr>
          <p:cNvSpPr>
            <a:spLocks noGrp="1" noRot="1" noChangeAspect="1" noChangeArrowheads="1" noTextEdit="1"/>
          </p:cNvSpPr>
          <p:nvPr>
            <p:ph type="sldImg"/>
          </p:nvPr>
        </p:nvSpPr>
        <p:spPr>
          <a:ln/>
        </p:spPr>
      </p:sp>
      <p:sp>
        <p:nvSpPr>
          <p:cNvPr id="270339" name="Rectangle 3">
            <a:extLst>
              <a:ext uri="{FF2B5EF4-FFF2-40B4-BE49-F238E27FC236}">
                <a16:creationId xmlns:a16="http://schemas.microsoft.com/office/drawing/2014/main" id="{CA3B5926-185B-4D5C-AE42-176E7CDC1F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657BBEA-9A4A-40F5-BB86-B09E03F4827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52745EFA-2AEC-4130-B7B5-EAE22BAD1067}"/>
              </a:ext>
            </a:extLst>
          </p:cNvPr>
          <p:cNvSpPr>
            <a:spLocks noGrp="1" noChangeArrowheads="1"/>
          </p:cNvSpPr>
          <p:nvPr>
            <p:ph type="sldNum" sz="quarter" idx="5"/>
          </p:nvPr>
        </p:nvSpPr>
        <p:spPr>
          <a:ln/>
        </p:spPr>
        <p:txBody>
          <a:bodyPr/>
          <a:lstStyle/>
          <a:p>
            <a:fld id="{AE31A2AA-EF0B-4253-BA72-22A457CE9C49}" type="slidenum">
              <a:rPr lang="en-US" altLang="en-US"/>
              <a:pPr/>
              <a:t>15</a:t>
            </a:fld>
            <a:endParaRPr lang="en-US" altLang="en-US"/>
          </a:p>
        </p:txBody>
      </p:sp>
      <p:sp>
        <p:nvSpPr>
          <p:cNvPr id="271362" name="Rectangle 2">
            <a:extLst>
              <a:ext uri="{FF2B5EF4-FFF2-40B4-BE49-F238E27FC236}">
                <a16:creationId xmlns:a16="http://schemas.microsoft.com/office/drawing/2014/main" id="{80FC7931-EB80-4BE4-ACF8-753BFAC751BC}"/>
              </a:ext>
            </a:extLst>
          </p:cNvPr>
          <p:cNvSpPr>
            <a:spLocks noGrp="1" noRot="1" noChangeAspect="1" noChangeArrowheads="1" noTextEdit="1"/>
          </p:cNvSpPr>
          <p:nvPr>
            <p:ph type="sldImg"/>
          </p:nvPr>
        </p:nvSpPr>
        <p:spPr>
          <a:ln/>
        </p:spPr>
      </p:sp>
      <p:sp>
        <p:nvSpPr>
          <p:cNvPr id="271363" name="Rectangle 3">
            <a:extLst>
              <a:ext uri="{FF2B5EF4-FFF2-40B4-BE49-F238E27FC236}">
                <a16:creationId xmlns:a16="http://schemas.microsoft.com/office/drawing/2014/main" id="{0C9E0CBF-548B-4C13-9F68-656A5561B53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B474D26-38CF-4441-B7ED-A8F110E8491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13CC38E-E1E2-4B51-A32C-3E743E370808}"/>
              </a:ext>
            </a:extLst>
          </p:cNvPr>
          <p:cNvSpPr>
            <a:spLocks noGrp="1" noChangeArrowheads="1"/>
          </p:cNvSpPr>
          <p:nvPr>
            <p:ph type="sldNum" sz="quarter" idx="5"/>
          </p:nvPr>
        </p:nvSpPr>
        <p:spPr>
          <a:ln/>
        </p:spPr>
        <p:txBody>
          <a:bodyPr/>
          <a:lstStyle/>
          <a:p>
            <a:fld id="{2B9C2474-3288-4B29-AEF7-8E4E1C52E590}" type="slidenum">
              <a:rPr lang="en-US" altLang="en-US"/>
              <a:pPr/>
              <a:t>16</a:t>
            </a:fld>
            <a:endParaRPr lang="en-US" altLang="en-US"/>
          </a:p>
        </p:txBody>
      </p:sp>
      <p:sp>
        <p:nvSpPr>
          <p:cNvPr id="273410" name="Rectangle 2">
            <a:extLst>
              <a:ext uri="{FF2B5EF4-FFF2-40B4-BE49-F238E27FC236}">
                <a16:creationId xmlns:a16="http://schemas.microsoft.com/office/drawing/2014/main" id="{8C1030A1-A509-424C-ABC5-AED7D98704DE}"/>
              </a:ext>
            </a:extLst>
          </p:cNvPr>
          <p:cNvSpPr>
            <a:spLocks noGrp="1" noRot="1" noChangeAspect="1" noChangeArrowheads="1" noTextEdit="1"/>
          </p:cNvSpPr>
          <p:nvPr>
            <p:ph type="sldImg"/>
          </p:nvPr>
        </p:nvSpPr>
        <p:spPr>
          <a:ln/>
        </p:spPr>
      </p:sp>
      <p:sp>
        <p:nvSpPr>
          <p:cNvPr id="273411" name="Rectangle 3">
            <a:extLst>
              <a:ext uri="{FF2B5EF4-FFF2-40B4-BE49-F238E27FC236}">
                <a16:creationId xmlns:a16="http://schemas.microsoft.com/office/drawing/2014/main" id="{1B8D436D-0E73-4C25-BD47-430F829F1F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9F361C1-0C70-459B-8900-8F294488EEC0}"/>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4CBD40A-2E71-452F-8B2C-E96CF5E35E50}"/>
              </a:ext>
            </a:extLst>
          </p:cNvPr>
          <p:cNvSpPr>
            <a:spLocks noGrp="1" noChangeArrowheads="1"/>
          </p:cNvSpPr>
          <p:nvPr>
            <p:ph type="sldNum" sz="quarter" idx="5"/>
          </p:nvPr>
        </p:nvSpPr>
        <p:spPr>
          <a:ln/>
        </p:spPr>
        <p:txBody>
          <a:bodyPr/>
          <a:lstStyle/>
          <a:p>
            <a:fld id="{47BC4E89-F366-4DEE-AA57-36EE0AAA6A34}" type="slidenum">
              <a:rPr lang="en-US" altLang="en-US"/>
              <a:pPr/>
              <a:t>17</a:t>
            </a:fld>
            <a:endParaRPr lang="en-US" altLang="en-US"/>
          </a:p>
        </p:txBody>
      </p:sp>
      <p:sp>
        <p:nvSpPr>
          <p:cNvPr id="273410" name="Rectangle 2">
            <a:extLst>
              <a:ext uri="{FF2B5EF4-FFF2-40B4-BE49-F238E27FC236}">
                <a16:creationId xmlns:a16="http://schemas.microsoft.com/office/drawing/2014/main" id="{D3CE1D5E-B9AF-4829-8E3D-D717B4F99955}"/>
              </a:ext>
            </a:extLst>
          </p:cNvPr>
          <p:cNvSpPr>
            <a:spLocks noGrp="1" noRot="1" noChangeAspect="1" noChangeArrowheads="1" noTextEdit="1"/>
          </p:cNvSpPr>
          <p:nvPr>
            <p:ph type="sldImg"/>
          </p:nvPr>
        </p:nvSpPr>
        <p:spPr>
          <a:ln/>
        </p:spPr>
      </p:sp>
      <p:sp>
        <p:nvSpPr>
          <p:cNvPr id="273411" name="Rectangle 3">
            <a:extLst>
              <a:ext uri="{FF2B5EF4-FFF2-40B4-BE49-F238E27FC236}">
                <a16:creationId xmlns:a16="http://schemas.microsoft.com/office/drawing/2014/main" id="{2038C00E-106F-4A16-9C27-5188EB45DA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03DB3BD-21D5-4B85-B78E-5957A47ACE1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E7C88D65-AE3B-4AE0-972E-892149095BA7}"/>
              </a:ext>
            </a:extLst>
          </p:cNvPr>
          <p:cNvSpPr>
            <a:spLocks noGrp="1" noChangeArrowheads="1"/>
          </p:cNvSpPr>
          <p:nvPr>
            <p:ph type="sldNum" sz="quarter" idx="5"/>
          </p:nvPr>
        </p:nvSpPr>
        <p:spPr>
          <a:ln/>
        </p:spPr>
        <p:txBody>
          <a:bodyPr/>
          <a:lstStyle/>
          <a:p>
            <a:fld id="{582F4800-40E1-48F1-A3E8-F23FDCE98FB2}" type="slidenum">
              <a:rPr lang="en-US" altLang="en-US"/>
              <a:pPr/>
              <a:t>18</a:t>
            </a:fld>
            <a:endParaRPr lang="en-US" altLang="en-US"/>
          </a:p>
        </p:txBody>
      </p:sp>
      <p:sp>
        <p:nvSpPr>
          <p:cNvPr id="278530" name="Rectangle 2">
            <a:extLst>
              <a:ext uri="{FF2B5EF4-FFF2-40B4-BE49-F238E27FC236}">
                <a16:creationId xmlns:a16="http://schemas.microsoft.com/office/drawing/2014/main" id="{15827E5D-1836-40FE-9FC0-7583FACBD9C4}"/>
              </a:ext>
            </a:extLst>
          </p:cNvPr>
          <p:cNvSpPr>
            <a:spLocks noGrp="1" noRot="1" noChangeAspect="1" noChangeArrowheads="1" noTextEdit="1"/>
          </p:cNvSpPr>
          <p:nvPr>
            <p:ph type="sldImg"/>
          </p:nvPr>
        </p:nvSpPr>
        <p:spPr>
          <a:ln/>
        </p:spPr>
      </p:sp>
      <p:sp>
        <p:nvSpPr>
          <p:cNvPr id="278531" name="Rectangle 3">
            <a:extLst>
              <a:ext uri="{FF2B5EF4-FFF2-40B4-BE49-F238E27FC236}">
                <a16:creationId xmlns:a16="http://schemas.microsoft.com/office/drawing/2014/main" id="{679D2F5A-69BB-42B1-BDFD-FE44EE15563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03DB3BD-21D5-4B85-B78E-5957A47ACE1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E7C88D65-AE3B-4AE0-972E-892149095BA7}"/>
              </a:ext>
            </a:extLst>
          </p:cNvPr>
          <p:cNvSpPr>
            <a:spLocks noGrp="1" noChangeArrowheads="1"/>
          </p:cNvSpPr>
          <p:nvPr>
            <p:ph type="sldNum" sz="quarter" idx="5"/>
          </p:nvPr>
        </p:nvSpPr>
        <p:spPr>
          <a:ln/>
        </p:spPr>
        <p:txBody>
          <a:bodyPr/>
          <a:lstStyle/>
          <a:p>
            <a:fld id="{582F4800-40E1-48F1-A3E8-F23FDCE98FB2}" type="slidenum">
              <a:rPr lang="en-US" altLang="en-US"/>
              <a:pPr/>
              <a:t>19</a:t>
            </a:fld>
            <a:endParaRPr lang="en-US" altLang="en-US"/>
          </a:p>
        </p:txBody>
      </p:sp>
      <p:sp>
        <p:nvSpPr>
          <p:cNvPr id="278530" name="Rectangle 2">
            <a:extLst>
              <a:ext uri="{FF2B5EF4-FFF2-40B4-BE49-F238E27FC236}">
                <a16:creationId xmlns:a16="http://schemas.microsoft.com/office/drawing/2014/main" id="{15827E5D-1836-40FE-9FC0-7583FACBD9C4}"/>
              </a:ext>
            </a:extLst>
          </p:cNvPr>
          <p:cNvSpPr>
            <a:spLocks noGrp="1" noRot="1" noChangeAspect="1" noChangeArrowheads="1" noTextEdit="1"/>
          </p:cNvSpPr>
          <p:nvPr>
            <p:ph type="sldImg"/>
          </p:nvPr>
        </p:nvSpPr>
        <p:spPr>
          <a:ln/>
        </p:spPr>
      </p:sp>
      <p:sp>
        <p:nvSpPr>
          <p:cNvPr id="278531" name="Rectangle 3">
            <a:extLst>
              <a:ext uri="{FF2B5EF4-FFF2-40B4-BE49-F238E27FC236}">
                <a16:creationId xmlns:a16="http://schemas.microsoft.com/office/drawing/2014/main" id="{679D2F5A-69BB-42B1-BDFD-FE44EE15563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3183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03DB3BD-21D5-4B85-B78E-5957A47ACE1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E7C88D65-AE3B-4AE0-972E-892149095BA7}"/>
              </a:ext>
            </a:extLst>
          </p:cNvPr>
          <p:cNvSpPr>
            <a:spLocks noGrp="1" noChangeArrowheads="1"/>
          </p:cNvSpPr>
          <p:nvPr>
            <p:ph type="sldNum" sz="quarter" idx="5"/>
          </p:nvPr>
        </p:nvSpPr>
        <p:spPr>
          <a:ln/>
        </p:spPr>
        <p:txBody>
          <a:bodyPr/>
          <a:lstStyle/>
          <a:p>
            <a:fld id="{582F4800-40E1-48F1-A3E8-F23FDCE98FB2}" type="slidenum">
              <a:rPr lang="en-US" altLang="en-US"/>
              <a:pPr/>
              <a:t>20</a:t>
            </a:fld>
            <a:endParaRPr lang="en-US" altLang="en-US"/>
          </a:p>
        </p:txBody>
      </p:sp>
      <p:sp>
        <p:nvSpPr>
          <p:cNvPr id="278530" name="Rectangle 2">
            <a:extLst>
              <a:ext uri="{FF2B5EF4-FFF2-40B4-BE49-F238E27FC236}">
                <a16:creationId xmlns:a16="http://schemas.microsoft.com/office/drawing/2014/main" id="{15827E5D-1836-40FE-9FC0-7583FACBD9C4}"/>
              </a:ext>
            </a:extLst>
          </p:cNvPr>
          <p:cNvSpPr>
            <a:spLocks noGrp="1" noRot="1" noChangeAspect="1" noChangeArrowheads="1" noTextEdit="1"/>
          </p:cNvSpPr>
          <p:nvPr>
            <p:ph type="sldImg"/>
          </p:nvPr>
        </p:nvSpPr>
        <p:spPr>
          <a:ln/>
        </p:spPr>
      </p:sp>
      <p:sp>
        <p:nvSpPr>
          <p:cNvPr id="278531" name="Rectangle 3">
            <a:extLst>
              <a:ext uri="{FF2B5EF4-FFF2-40B4-BE49-F238E27FC236}">
                <a16:creationId xmlns:a16="http://schemas.microsoft.com/office/drawing/2014/main" id="{679D2F5A-69BB-42B1-BDFD-FE44EE15563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85419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03DB3BD-21D5-4B85-B78E-5957A47ACE1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E7C88D65-AE3B-4AE0-972E-892149095BA7}"/>
              </a:ext>
            </a:extLst>
          </p:cNvPr>
          <p:cNvSpPr>
            <a:spLocks noGrp="1" noChangeArrowheads="1"/>
          </p:cNvSpPr>
          <p:nvPr>
            <p:ph type="sldNum" sz="quarter" idx="5"/>
          </p:nvPr>
        </p:nvSpPr>
        <p:spPr>
          <a:ln/>
        </p:spPr>
        <p:txBody>
          <a:bodyPr/>
          <a:lstStyle/>
          <a:p>
            <a:fld id="{582F4800-40E1-48F1-A3E8-F23FDCE98FB2}" type="slidenum">
              <a:rPr lang="en-US" altLang="en-US"/>
              <a:pPr/>
              <a:t>21</a:t>
            </a:fld>
            <a:endParaRPr lang="en-US" altLang="en-US"/>
          </a:p>
        </p:txBody>
      </p:sp>
      <p:sp>
        <p:nvSpPr>
          <p:cNvPr id="278530" name="Rectangle 2">
            <a:extLst>
              <a:ext uri="{FF2B5EF4-FFF2-40B4-BE49-F238E27FC236}">
                <a16:creationId xmlns:a16="http://schemas.microsoft.com/office/drawing/2014/main" id="{15827E5D-1836-40FE-9FC0-7583FACBD9C4}"/>
              </a:ext>
            </a:extLst>
          </p:cNvPr>
          <p:cNvSpPr>
            <a:spLocks noGrp="1" noRot="1" noChangeAspect="1" noChangeArrowheads="1" noTextEdit="1"/>
          </p:cNvSpPr>
          <p:nvPr>
            <p:ph type="sldImg"/>
          </p:nvPr>
        </p:nvSpPr>
        <p:spPr>
          <a:ln/>
        </p:spPr>
      </p:sp>
      <p:sp>
        <p:nvSpPr>
          <p:cNvPr id="278531" name="Rectangle 3">
            <a:extLst>
              <a:ext uri="{FF2B5EF4-FFF2-40B4-BE49-F238E27FC236}">
                <a16:creationId xmlns:a16="http://schemas.microsoft.com/office/drawing/2014/main" id="{679D2F5A-69BB-42B1-BDFD-FE44EE15563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8318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03DB3BD-21D5-4B85-B78E-5957A47ACE1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E7C88D65-AE3B-4AE0-972E-892149095BA7}"/>
              </a:ext>
            </a:extLst>
          </p:cNvPr>
          <p:cNvSpPr>
            <a:spLocks noGrp="1" noChangeArrowheads="1"/>
          </p:cNvSpPr>
          <p:nvPr>
            <p:ph type="sldNum" sz="quarter" idx="5"/>
          </p:nvPr>
        </p:nvSpPr>
        <p:spPr>
          <a:ln/>
        </p:spPr>
        <p:txBody>
          <a:bodyPr/>
          <a:lstStyle/>
          <a:p>
            <a:fld id="{582F4800-40E1-48F1-A3E8-F23FDCE98FB2}" type="slidenum">
              <a:rPr lang="en-US" altLang="en-US"/>
              <a:pPr/>
              <a:t>22</a:t>
            </a:fld>
            <a:endParaRPr lang="en-US" altLang="en-US"/>
          </a:p>
        </p:txBody>
      </p:sp>
      <p:sp>
        <p:nvSpPr>
          <p:cNvPr id="278530" name="Rectangle 2">
            <a:extLst>
              <a:ext uri="{FF2B5EF4-FFF2-40B4-BE49-F238E27FC236}">
                <a16:creationId xmlns:a16="http://schemas.microsoft.com/office/drawing/2014/main" id="{15827E5D-1836-40FE-9FC0-7583FACBD9C4}"/>
              </a:ext>
            </a:extLst>
          </p:cNvPr>
          <p:cNvSpPr>
            <a:spLocks noGrp="1" noRot="1" noChangeAspect="1" noChangeArrowheads="1" noTextEdit="1"/>
          </p:cNvSpPr>
          <p:nvPr>
            <p:ph type="sldImg"/>
          </p:nvPr>
        </p:nvSpPr>
        <p:spPr>
          <a:ln/>
        </p:spPr>
      </p:sp>
      <p:sp>
        <p:nvSpPr>
          <p:cNvPr id="278531" name="Rectangle 3">
            <a:extLst>
              <a:ext uri="{FF2B5EF4-FFF2-40B4-BE49-F238E27FC236}">
                <a16:creationId xmlns:a16="http://schemas.microsoft.com/office/drawing/2014/main" id="{679D2F5A-69BB-42B1-BDFD-FE44EE15563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8914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BBC4219-982C-4040-A34C-47FE4ACEFEC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D234E9B-C550-418C-B629-860739BD9B2E}"/>
              </a:ext>
            </a:extLst>
          </p:cNvPr>
          <p:cNvSpPr>
            <a:spLocks noGrp="1" noChangeArrowheads="1"/>
          </p:cNvSpPr>
          <p:nvPr>
            <p:ph type="sldNum" sz="quarter" idx="5"/>
          </p:nvPr>
        </p:nvSpPr>
        <p:spPr>
          <a:ln/>
        </p:spPr>
        <p:txBody>
          <a:bodyPr/>
          <a:lstStyle/>
          <a:p>
            <a:fld id="{73F6194F-997B-4512-ADDB-59DA3DB05F21}" type="slidenum">
              <a:rPr lang="en-US" altLang="en-US"/>
              <a:pPr/>
              <a:t>23</a:t>
            </a:fld>
            <a:endParaRPr lang="en-US" altLang="en-US"/>
          </a:p>
        </p:txBody>
      </p:sp>
      <p:sp>
        <p:nvSpPr>
          <p:cNvPr id="280578" name="Rectangle 2">
            <a:extLst>
              <a:ext uri="{FF2B5EF4-FFF2-40B4-BE49-F238E27FC236}">
                <a16:creationId xmlns:a16="http://schemas.microsoft.com/office/drawing/2014/main" id="{CEE249E5-9D4F-409F-AD9D-234508DE7DD9}"/>
              </a:ext>
            </a:extLst>
          </p:cNvPr>
          <p:cNvSpPr>
            <a:spLocks noGrp="1" noRot="1" noChangeAspect="1" noChangeArrowheads="1" noTextEdit="1"/>
          </p:cNvSpPr>
          <p:nvPr>
            <p:ph type="sldImg"/>
          </p:nvPr>
        </p:nvSpPr>
        <p:spPr>
          <a:ln/>
        </p:spPr>
      </p:sp>
      <p:sp>
        <p:nvSpPr>
          <p:cNvPr id="280579" name="Rectangle 3">
            <a:extLst>
              <a:ext uri="{FF2B5EF4-FFF2-40B4-BE49-F238E27FC236}">
                <a16:creationId xmlns:a16="http://schemas.microsoft.com/office/drawing/2014/main" id="{ED0B876B-59A4-4908-B9EA-655204246EA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E1CF88D-9F06-4BA4-8ECC-A3C2870981B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6EE0B9F-3891-496B-8991-4DCB22565FD1}"/>
              </a:ext>
            </a:extLst>
          </p:cNvPr>
          <p:cNvSpPr>
            <a:spLocks noGrp="1" noChangeArrowheads="1"/>
          </p:cNvSpPr>
          <p:nvPr>
            <p:ph type="sldNum" sz="quarter" idx="5"/>
          </p:nvPr>
        </p:nvSpPr>
        <p:spPr>
          <a:ln/>
        </p:spPr>
        <p:txBody>
          <a:bodyPr/>
          <a:lstStyle/>
          <a:p>
            <a:fld id="{5660864E-4630-42B4-82BD-178A5459F4D1}" type="slidenum">
              <a:rPr lang="en-US" altLang="en-US"/>
              <a:pPr/>
              <a:t>4</a:t>
            </a:fld>
            <a:endParaRPr lang="en-US" altLang="en-US"/>
          </a:p>
        </p:txBody>
      </p:sp>
      <p:sp>
        <p:nvSpPr>
          <p:cNvPr id="242690" name="Rectangle 2">
            <a:extLst>
              <a:ext uri="{FF2B5EF4-FFF2-40B4-BE49-F238E27FC236}">
                <a16:creationId xmlns:a16="http://schemas.microsoft.com/office/drawing/2014/main" id="{DA7BC471-F92B-41BA-8502-AA3AFA632C36}"/>
              </a:ext>
            </a:extLst>
          </p:cNvPr>
          <p:cNvSpPr>
            <a:spLocks noGrp="1" noRot="1" noChangeAspect="1" noChangeArrowheads="1" noTextEdit="1"/>
          </p:cNvSpPr>
          <p:nvPr>
            <p:ph type="sldImg"/>
          </p:nvPr>
        </p:nvSpPr>
        <p:spPr>
          <a:ln/>
        </p:spPr>
      </p:sp>
      <p:sp>
        <p:nvSpPr>
          <p:cNvPr id="242691" name="Rectangle 3">
            <a:extLst>
              <a:ext uri="{FF2B5EF4-FFF2-40B4-BE49-F238E27FC236}">
                <a16:creationId xmlns:a16="http://schemas.microsoft.com/office/drawing/2014/main" id="{6D04BDFD-BDED-4AE5-BF47-FDB1F2504A7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BBC4219-982C-4040-A34C-47FE4ACEFEC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D234E9B-C550-418C-B629-860739BD9B2E}"/>
              </a:ext>
            </a:extLst>
          </p:cNvPr>
          <p:cNvSpPr>
            <a:spLocks noGrp="1" noChangeArrowheads="1"/>
          </p:cNvSpPr>
          <p:nvPr>
            <p:ph type="sldNum" sz="quarter" idx="5"/>
          </p:nvPr>
        </p:nvSpPr>
        <p:spPr>
          <a:ln/>
        </p:spPr>
        <p:txBody>
          <a:bodyPr/>
          <a:lstStyle/>
          <a:p>
            <a:fld id="{73F6194F-997B-4512-ADDB-59DA3DB05F21}" type="slidenum">
              <a:rPr lang="en-US" altLang="en-US"/>
              <a:pPr/>
              <a:t>24</a:t>
            </a:fld>
            <a:endParaRPr lang="en-US" altLang="en-US"/>
          </a:p>
        </p:txBody>
      </p:sp>
      <p:sp>
        <p:nvSpPr>
          <p:cNvPr id="280578" name="Rectangle 2">
            <a:extLst>
              <a:ext uri="{FF2B5EF4-FFF2-40B4-BE49-F238E27FC236}">
                <a16:creationId xmlns:a16="http://schemas.microsoft.com/office/drawing/2014/main" id="{CEE249E5-9D4F-409F-AD9D-234508DE7DD9}"/>
              </a:ext>
            </a:extLst>
          </p:cNvPr>
          <p:cNvSpPr>
            <a:spLocks noGrp="1" noRot="1" noChangeAspect="1" noChangeArrowheads="1" noTextEdit="1"/>
          </p:cNvSpPr>
          <p:nvPr>
            <p:ph type="sldImg"/>
          </p:nvPr>
        </p:nvSpPr>
        <p:spPr>
          <a:ln/>
        </p:spPr>
      </p:sp>
      <p:sp>
        <p:nvSpPr>
          <p:cNvPr id="280579" name="Rectangle 3">
            <a:extLst>
              <a:ext uri="{FF2B5EF4-FFF2-40B4-BE49-F238E27FC236}">
                <a16:creationId xmlns:a16="http://schemas.microsoft.com/office/drawing/2014/main" id="{ED0B876B-59A4-4908-B9EA-655204246EA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6282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54767FA-0EB8-4F06-8597-5755AE697CF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53DB141-2CA5-4F5D-834F-83AD0406A80C}"/>
              </a:ext>
            </a:extLst>
          </p:cNvPr>
          <p:cNvSpPr>
            <a:spLocks noGrp="1" noChangeArrowheads="1"/>
          </p:cNvSpPr>
          <p:nvPr>
            <p:ph type="sldNum" sz="quarter" idx="5"/>
          </p:nvPr>
        </p:nvSpPr>
        <p:spPr>
          <a:ln/>
        </p:spPr>
        <p:txBody>
          <a:bodyPr/>
          <a:lstStyle/>
          <a:p>
            <a:fld id="{153FD4DB-B909-4C3D-A2DE-CC64FE2EAAF8}" type="slidenum">
              <a:rPr lang="en-US" altLang="en-US"/>
              <a:pPr/>
              <a:t>25</a:t>
            </a:fld>
            <a:endParaRPr lang="en-US" altLang="en-US"/>
          </a:p>
        </p:txBody>
      </p:sp>
      <p:sp>
        <p:nvSpPr>
          <p:cNvPr id="285698" name="Rectangle 2">
            <a:extLst>
              <a:ext uri="{FF2B5EF4-FFF2-40B4-BE49-F238E27FC236}">
                <a16:creationId xmlns:a16="http://schemas.microsoft.com/office/drawing/2014/main" id="{CBBC12E6-C87B-416F-87DC-14F54AC49408}"/>
              </a:ext>
            </a:extLst>
          </p:cNvPr>
          <p:cNvSpPr>
            <a:spLocks noGrp="1" noRot="1" noChangeAspect="1" noChangeArrowheads="1" noTextEdit="1"/>
          </p:cNvSpPr>
          <p:nvPr>
            <p:ph type="sldImg"/>
          </p:nvPr>
        </p:nvSpPr>
        <p:spPr>
          <a:ln/>
        </p:spPr>
      </p:sp>
      <p:sp>
        <p:nvSpPr>
          <p:cNvPr id="285699" name="Rectangle 3">
            <a:extLst>
              <a:ext uri="{FF2B5EF4-FFF2-40B4-BE49-F238E27FC236}">
                <a16:creationId xmlns:a16="http://schemas.microsoft.com/office/drawing/2014/main" id="{44094CBA-D1FB-4292-9B15-7824AC6C21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088A5D9-8230-405E-ACEE-CE82636D6464}"/>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AF37F5FE-D7F1-4612-8541-2C6928537223}"/>
              </a:ext>
            </a:extLst>
          </p:cNvPr>
          <p:cNvSpPr>
            <a:spLocks noGrp="1" noChangeArrowheads="1"/>
          </p:cNvSpPr>
          <p:nvPr>
            <p:ph type="sldNum" sz="quarter" idx="5"/>
          </p:nvPr>
        </p:nvSpPr>
        <p:spPr>
          <a:ln/>
        </p:spPr>
        <p:txBody>
          <a:bodyPr/>
          <a:lstStyle/>
          <a:p>
            <a:fld id="{EFCBBF2B-403C-42CA-8112-4B5F53206118}" type="slidenum">
              <a:rPr lang="en-US" altLang="en-US"/>
              <a:pPr/>
              <a:t>26</a:t>
            </a:fld>
            <a:endParaRPr lang="en-US" altLang="en-US"/>
          </a:p>
        </p:txBody>
      </p:sp>
      <p:sp>
        <p:nvSpPr>
          <p:cNvPr id="287746" name="Rectangle 2">
            <a:extLst>
              <a:ext uri="{FF2B5EF4-FFF2-40B4-BE49-F238E27FC236}">
                <a16:creationId xmlns:a16="http://schemas.microsoft.com/office/drawing/2014/main" id="{7EF73BE9-14AF-4EE0-918A-120F70EDD659}"/>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C3D2F252-D51D-4345-B5CB-D91B9EEE3BF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5B4B449-968C-4200-A9A8-88EF3CB63053}"/>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95441289-DB01-442C-9FB6-F9C90883C6A2}"/>
              </a:ext>
            </a:extLst>
          </p:cNvPr>
          <p:cNvSpPr>
            <a:spLocks noGrp="1" noChangeArrowheads="1"/>
          </p:cNvSpPr>
          <p:nvPr>
            <p:ph type="sldNum" sz="quarter" idx="5"/>
          </p:nvPr>
        </p:nvSpPr>
        <p:spPr>
          <a:ln/>
        </p:spPr>
        <p:txBody>
          <a:bodyPr/>
          <a:lstStyle/>
          <a:p>
            <a:fld id="{1160A7C2-8177-48B6-AFEF-7ECF5FA7CE05}" type="slidenum">
              <a:rPr lang="en-US" altLang="en-US"/>
              <a:pPr/>
              <a:t>27</a:t>
            </a:fld>
            <a:endParaRPr lang="en-US" altLang="en-US"/>
          </a:p>
        </p:txBody>
      </p:sp>
      <p:sp>
        <p:nvSpPr>
          <p:cNvPr id="297986" name="Rectangle 2">
            <a:extLst>
              <a:ext uri="{FF2B5EF4-FFF2-40B4-BE49-F238E27FC236}">
                <a16:creationId xmlns:a16="http://schemas.microsoft.com/office/drawing/2014/main" id="{741413BA-A6E7-4ED3-98F6-FDB18D96453A}"/>
              </a:ext>
            </a:extLst>
          </p:cNvPr>
          <p:cNvSpPr>
            <a:spLocks noGrp="1" noRot="1" noChangeAspect="1" noChangeArrowheads="1" noTextEdit="1"/>
          </p:cNvSpPr>
          <p:nvPr>
            <p:ph type="sldImg"/>
          </p:nvPr>
        </p:nvSpPr>
        <p:spPr>
          <a:ln/>
        </p:spPr>
      </p:sp>
      <p:sp>
        <p:nvSpPr>
          <p:cNvPr id="297987" name="Rectangle 3">
            <a:extLst>
              <a:ext uri="{FF2B5EF4-FFF2-40B4-BE49-F238E27FC236}">
                <a16:creationId xmlns:a16="http://schemas.microsoft.com/office/drawing/2014/main" id="{51E1A0AA-3B99-4340-8F8C-0DA99879FFE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6E11ACB-E560-4C64-927E-4AE12976180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1E64C0AB-90AE-4C08-811B-070ED0CEBCD3}"/>
              </a:ext>
            </a:extLst>
          </p:cNvPr>
          <p:cNvSpPr>
            <a:spLocks noGrp="1" noChangeArrowheads="1"/>
          </p:cNvSpPr>
          <p:nvPr>
            <p:ph type="sldNum" sz="quarter" idx="5"/>
          </p:nvPr>
        </p:nvSpPr>
        <p:spPr>
          <a:ln/>
        </p:spPr>
        <p:txBody>
          <a:bodyPr/>
          <a:lstStyle/>
          <a:p>
            <a:fld id="{E161D0DB-C048-4BCF-B04A-53774B055640}" type="slidenum">
              <a:rPr lang="en-US" altLang="en-US"/>
              <a:pPr/>
              <a:t>28</a:t>
            </a:fld>
            <a:endParaRPr lang="en-US" altLang="en-US"/>
          </a:p>
        </p:txBody>
      </p:sp>
      <p:sp>
        <p:nvSpPr>
          <p:cNvPr id="301058" name="Rectangle 2">
            <a:extLst>
              <a:ext uri="{FF2B5EF4-FFF2-40B4-BE49-F238E27FC236}">
                <a16:creationId xmlns:a16="http://schemas.microsoft.com/office/drawing/2014/main" id="{FD60BC9F-6C0F-4475-AF71-C51FD344AEEC}"/>
              </a:ext>
            </a:extLst>
          </p:cNvPr>
          <p:cNvSpPr>
            <a:spLocks noGrp="1" noRot="1" noChangeAspect="1" noChangeArrowheads="1" noTextEdit="1"/>
          </p:cNvSpPr>
          <p:nvPr>
            <p:ph type="sldImg"/>
          </p:nvPr>
        </p:nvSpPr>
        <p:spPr>
          <a:ln/>
        </p:spPr>
      </p:sp>
      <p:sp>
        <p:nvSpPr>
          <p:cNvPr id="301059" name="Rectangle 3">
            <a:extLst>
              <a:ext uri="{FF2B5EF4-FFF2-40B4-BE49-F238E27FC236}">
                <a16:creationId xmlns:a16="http://schemas.microsoft.com/office/drawing/2014/main" id="{42F02535-DA57-4027-A7A2-CC580FC8E5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F837D90-E30B-4EC2-896A-5678DD4EE97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241ACA82-6318-4E76-9B0E-C2EDEEBCD466}"/>
              </a:ext>
            </a:extLst>
          </p:cNvPr>
          <p:cNvSpPr>
            <a:spLocks noGrp="1" noChangeArrowheads="1"/>
          </p:cNvSpPr>
          <p:nvPr>
            <p:ph type="sldNum" sz="quarter" idx="5"/>
          </p:nvPr>
        </p:nvSpPr>
        <p:spPr>
          <a:ln/>
        </p:spPr>
        <p:txBody>
          <a:bodyPr/>
          <a:lstStyle/>
          <a:p>
            <a:fld id="{E1F2BF3F-E954-4CAA-9DAE-D027A1FC6072}" type="slidenum">
              <a:rPr lang="en-US" altLang="en-US"/>
              <a:pPr/>
              <a:t>29</a:t>
            </a:fld>
            <a:endParaRPr lang="en-US" altLang="en-US"/>
          </a:p>
        </p:txBody>
      </p:sp>
      <p:sp>
        <p:nvSpPr>
          <p:cNvPr id="304130" name="Rectangle 2">
            <a:extLst>
              <a:ext uri="{FF2B5EF4-FFF2-40B4-BE49-F238E27FC236}">
                <a16:creationId xmlns:a16="http://schemas.microsoft.com/office/drawing/2014/main" id="{87DBFB4E-2C1D-4E26-AFEA-F2B3DCE1052F}"/>
              </a:ext>
            </a:extLst>
          </p:cNvPr>
          <p:cNvSpPr>
            <a:spLocks noGrp="1" noRot="1" noChangeAspect="1" noChangeArrowheads="1" noTextEdit="1"/>
          </p:cNvSpPr>
          <p:nvPr>
            <p:ph type="sldImg"/>
          </p:nvPr>
        </p:nvSpPr>
        <p:spPr>
          <a:ln/>
        </p:spPr>
      </p:sp>
      <p:sp>
        <p:nvSpPr>
          <p:cNvPr id="304131" name="Rectangle 3">
            <a:extLst>
              <a:ext uri="{FF2B5EF4-FFF2-40B4-BE49-F238E27FC236}">
                <a16:creationId xmlns:a16="http://schemas.microsoft.com/office/drawing/2014/main" id="{8DA22212-0670-4157-9322-4463F4FE7D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B29C8F2-7AFA-4FEE-A6DF-29E4B6B8035A}"/>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42005B49-11D7-4606-9263-4495D4F5F45A}"/>
              </a:ext>
            </a:extLst>
          </p:cNvPr>
          <p:cNvSpPr>
            <a:spLocks noGrp="1" noChangeArrowheads="1"/>
          </p:cNvSpPr>
          <p:nvPr>
            <p:ph type="sldNum" sz="quarter" idx="5"/>
          </p:nvPr>
        </p:nvSpPr>
        <p:spPr>
          <a:ln/>
        </p:spPr>
        <p:txBody>
          <a:bodyPr/>
          <a:lstStyle/>
          <a:p>
            <a:fld id="{D6417378-88D3-440C-AA9C-22A41979737F}" type="slidenum">
              <a:rPr lang="en-US" altLang="en-US"/>
              <a:pPr/>
              <a:t>30</a:t>
            </a:fld>
            <a:endParaRPr lang="en-US" altLang="en-US"/>
          </a:p>
        </p:txBody>
      </p:sp>
      <p:sp>
        <p:nvSpPr>
          <p:cNvPr id="305154" name="Rectangle 2">
            <a:extLst>
              <a:ext uri="{FF2B5EF4-FFF2-40B4-BE49-F238E27FC236}">
                <a16:creationId xmlns:a16="http://schemas.microsoft.com/office/drawing/2014/main" id="{FA8D398E-B74E-4D46-AA94-1542013DA1DD}"/>
              </a:ext>
            </a:extLst>
          </p:cNvPr>
          <p:cNvSpPr>
            <a:spLocks noGrp="1" noRot="1" noChangeAspect="1" noChangeArrowheads="1" noTextEdit="1"/>
          </p:cNvSpPr>
          <p:nvPr>
            <p:ph type="sldImg"/>
          </p:nvPr>
        </p:nvSpPr>
        <p:spPr>
          <a:ln/>
        </p:spPr>
      </p:sp>
      <p:sp>
        <p:nvSpPr>
          <p:cNvPr id="305155" name="Rectangle 3">
            <a:extLst>
              <a:ext uri="{FF2B5EF4-FFF2-40B4-BE49-F238E27FC236}">
                <a16:creationId xmlns:a16="http://schemas.microsoft.com/office/drawing/2014/main" id="{EBC485F1-497B-4AFC-8AD4-E82EA2A5B4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A74ADB-2093-42DC-84EA-0E0BFC44900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A81D135-C141-4ADE-AE4E-217460E2DEE7}"/>
              </a:ext>
            </a:extLst>
          </p:cNvPr>
          <p:cNvSpPr>
            <a:spLocks noGrp="1" noChangeArrowheads="1"/>
          </p:cNvSpPr>
          <p:nvPr>
            <p:ph type="sldNum" sz="quarter" idx="5"/>
          </p:nvPr>
        </p:nvSpPr>
        <p:spPr>
          <a:ln/>
        </p:spPr>
        <p:txBody>
          <a:bodyPr/>
          <a:lstStyle/>
          <a:p>
            <a:fld id="{ABA443F2-3396-45A2-842F-F518A3204B43}" type="slidenum">
              <a:rPr lang="en-US" altLang="en-US"/>
              <a:pPr/>
              <a:t>5</a:t>
            </a:fld>
            <a:endParaRPr lang="en-US" altLang="en-US"/>
          </a:p>
        </p:txBody>
      </p:sp>
      <p:sp>
        <p:nvSpPr>
          <p:cNvPr id="238594" name="Rectangle 2">
            <a:extLst>
              <a:ext uri="{FF2B5EF4-FFF2-40B4-BE49-F238E27FC236}">
                <a16:creationId xmlns:a16="http://schemas.microsoft.com/office/drawing/2014/main" id="{1758AA43-7135-4C82-B21C-853FAF751EBC}"/>
              </a:ext>
            </a:extLst>
          </p:cNvPr>
          <p:cNvSpPr>
            <a:spLocks noGrp="1" noRot="1" noChangeAspect="1" noChangeArrowheads="1" noTextEdit="1"/>
          </p:cNvSpPr>
          <p:nvPr>
            <p:ph type="sldImg"/>
          </p:nvPr>
        </p:nvSpPr>
        <p:spPr>
          <a:ln/>
        </p:spPr>
      </p:sp>
      <p:sp>
        <p:nvSpPr>
          <p:cNvPr id="238595" name="Rectangle 3">
            <a:extLst>
              <a:ext uri="{FF2B5EF4-FFF2-40B4-BE49-F238E27FC236}">
                <a16:creationId xmlns:a16="http://schemas.microsoft.com/office/drawing/2014/main" id="{07C6407B-BFB7-4816-82C6-95A1B315ECB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C1250CA-97DF-43D7-946D-65DE78B6F05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92C9706D-09D7-4E4F-B25C-AF2150ED7610}"/>
              </a:ext>
            </a:extLst>
          </p:cNvPr>
          <p:cNvSpPr>
            <a:spLocks noGrp="1" noChangeArrowheads="1"/>
          </p:cNvSpPr>
          <p:nvPr>
            <p:ph type="sldNum" sz="quarter" idx="5"/>
          </p:nvPr>
        </p:nvSpPr>
        <p:spPr>
          <a:ln/>
        </p:spPr>
        <p:txBody>
          <a:bodyPr/>
          <a:lstStyle/>
          <a:p>
            <a:fld id="{43839740-FF01-474E-8E3E-33A18739226A}" type="slidenum">
              <a:rPr lang="en-US" altLang="en-US"/>
              <a:pPr/>
              <a:t>6</a:t>
            </a:fld>
            <a:endParaRPr lang="en-US" altLang="en-US"/>
          </a:p>
        </p:txBody>
      </p:sp>
      <p:sp>
        <p:nvSpPr>
          <p:cNvPr id="246786" name="Rectangle 2">
            <a:extLst>
              <a:ext uri="{FF2B5EF4-FFF2-40B4-BE49-F238E27FC236}">
                <a16:creationId xmlns:a16="http://schemas.microsoft.com/office/drawing/2014/main" id="{AE2F0BFA-9B1C-4EBE-8A2C-18795A8E1623}"/>
              </a:ext>
            </a:extLst>
          </p:cNvPr>
          <p:cNvSpPr>
            <a:spLocks noGrp="1" noRot="1" noChangeAspect="1" noChangeArrowheads="1" noTextEdit="1"/>
          </p:cNvSpPr>
          <p:nvPr>
            <p:ph type="sldImg"/>
          </p:nvPr>
        </p:nvSpPr>
        <p:spPr>
          <a:ln/>
        </p:spPr>
      </p:sp>
      <p:sp>
        <p:nvSpPr>
          <p:cNvPr id="246787" name="Rectangle 3">
            <a:extLst>
              <a:ext uri="{FF2B5EF4-FFF2-40B4-BE49-F238E27FC236}">
                <a16:creationId xmlns:a16="http://schemas.microsoft.com/office/drawing/2014/main" id="{09BE7956-DE33-4E85-B88F-739FD625C64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90AC61A-0181-4C1A-8726-4FC53F0D0007}"/>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253AAC5C-ECCC-402B-941B-34DF9B7F789F}"/>
              </a:ext>
            </a:extLst>
          </p:cNvPr>
          <p:cNvSpPr>
            <a:spLocks noGrp="1" noChangeArrowheads="1"/>
          </p:cNvSpPr>
          <p:nvPr>
            <p:ph type="sldNum" sz="quarter" idx="5"/>
          </p:nvPr>
        </p:nvSpPr>
        <p:spPr>
          <a:ln/>
        </p:spPr>
        <p:txBody>
          <a:bodyPr/>
          <a:lstStyle/>
          <a:p>
            <a:fld id="{37C3EED5-35A4-41AF-AB80-CD20F6984824}" type="slidenum">
              <a:rPr lang="en-US" altLang="en-US"/>
              <a:pPr/>
              <a:t>7</a:t>
            </a:fld>
            <a:endParaRPr lang="en-US" altLang="en-US"/>
          </a:p>
        </p:txBody>
      </p:sp>
      <p:sp>
        <p:nvSpPr>
          <p:cNvPr id="252930" name="Rectangle 2">
            <a:extLst>
              <a:ext uri="{FF2B5EF4-FFF2-40B4-BE49-F238E27FC236}">
                <a16:creationId xmlns:a16="http://schemas.microsoft.com/office/drawing/2014/main" id="{AD5FBF99-7CC7-40AC-BBCD-31B50077FB2C}"/>
              </a:ext>
            </a:extLst>
          </p:cNvPr>
          <p:cNvSpPr>
            <a:spLocks noGrp="1" noRot="1" noChangeAspect="1" noChangeArrowheads="1" noTextEdit="1"/>
          </p:cNvSpPr>
          <p:nvPr>
            <p:ph type="sldImg"/>
          </p:nvPr>
        </p:nvSpPr>
        <p:spPr>
          <a:ln/>
        </p:spPr>
      </p:sp>
      <p:sp>
        <p:nvSpPr>
          <p:cNvPr id="252931" name="Rectangle 3">
            <a:extLst>
              <a:ext uri="{FF2B5EF4-FFF2-40B4-BE49-F238E27FC236}">
                <a16:creationId xmlns:a16="http://schemas.microsoft.com/office/drawing/2014/main" id="{B0F5A1B1-EE73-403A-9953-24409FEDFE8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7A46B18-FC46-46BD-B4EB-36FBF193E4D7}"/>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38EAA000-1408-4FCF-8A5D-4967E29AB798}"/>
              </a:ext>
            </a:extLst>
          </p:cNvPr>
          <p:cNvSpPr>
            <a:spLocks noGrp="1" noChangeArrowheads="1"/>
          </p:cNvSpPr>
          <p:nvPr>
            <p:ph type="sldNum" sz="quarter" idx="5"/>
          </p:nvPr>
        </p:nvSpPr>
        <p:spPr>
          <a:ln/>
        </p:spPr>
        <p:txBody>
          <a:bodyPr/>
          <a:lstStyle/>
          <a:p>
            <a:fld id="{D07F0B00-E6BE-4F13-BF5D-8ED752B6B09B}" type="slidenum">
              <a:rPr lang="en-US" altLang="en-US"/>
              <a:pPr/>
              <a:t>8</a:t>
            </a:fld>
            <a:endParaRPr lang="en-US" altLang="en-US"/>
          </a:p>
        </p:txBody>
      </p:sp>
      <p:sp>
        <p:nvSpPr>
          <p:cNvPr id="260098" name="Rectangle 2">
            <a:extLst>
              <a:ext uri="{FF2B5EF4-FFF2-40B4-BE49-F238E27FC236}">
                <a16:creationId xmlns:a16="http://schemas.microsoft.com/office/drawing/2014/main" id="{8AF933E8-878D-4B19-BC86-7747F9B920D1}"/>
              </a:ext>
            </a:extLst>
          </p:cNvPr>
          <p:cNvSpPr>
            <a:spLocks noGrp="1" noRot="1" noChangeAspect="1" noChangeArrowheads="1" noTextEdit="1"/>
          </p:cNvSpPr>
          <p:nvPr>
            <p:ph type="sldImg"/>
          </p:nvPr>
        </p:nvSpPr>
        <p:spPr>
          <a:ln/>
        </p:spPr>
      </p:sp>
      <p:sp>
        <p:nvSpPr>
          <p:cNvPr id="260099" name="Rectangle 3">
            <a:extLst>
              <a:ext uri="{FF2B5EF4-FFF2-40B4-BE49-F238E27FC236}">
                <a16:creationId xmlns:a16="http://schemas.microsoft.com/office/drawing/2014/main" id="{4EFA2C84-0EBC-4739-9718-A2A92C4D2B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2A56007-239E-46CF-827F-0619E0A5E77A}"/>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7C09F5A6-F484-49BA-A535-15EA2C8987F9}"/>
              </a:ext>
            </a:extLst>
          </p:cNvPr>
          <p:cNvSpPr>
            <a:spLocks noGrp="1" noChangeArrowheads="1"/>
          </p:cNvSpPr>
          <p:nvPr>
            <p:ph type="sldNum" sz="quarter" idx="5"/>
          </p:nvPr>
        </p:nvSpPr>
        <p:spPr>
          <a:ln/>
        </p:spPr>
        <p:txBody>
          <a:bodyPr/>
          <a:lstStyle/>
          <a:p>
            <a:fld id="{68FCFA18-E00E-4FE4-94AC-C7F637D87AE2}" type="slidenum">
              <a:rPr lang="en-US" altLang="en-US"/>
              <a:pPr/>
              <a:t>9</a:t>
            </a:fld>
            <a:endParaRPr lang="en-US" altLang="en-US"/>
          </a:p>
        </p:txBody>
      </p:sp>
      <p:sp>
        <p:nvSpPr>
          <p:cNvPr id="258050" name="Rectangle 2">
            <a:extLst>
              <a:ext uri="{FF2B5EF4-FFF2-40B4-BE49-F238E27FC236}">
                <a16:creationId xmlns:a16="http://schemas.microsoft.com/office/drawing/2014/main" id="{C5D90607-3BBA-408F-BCDE-1B672DFC6381}"/>
              </a:ext>
            </a:extLst>
          </p:cNvPr>
          <p:cNvSpPr>
            <a:spLocks noGrp="1" noRot="1" noChangeAspect="1" noChangeArrowheads="1" noTextEdit="1"/>
          </p:cNvSpPr>
          <p:nvPr>
            <p:ph type="sldImg"/>
          </p:nvPr>
        </p:nvSpPr>
        <p:spPr>
          <a:ln/>
        </p:spPr>
      </p:sp>
      <p:sp>
        <p:nvSpPr>
          <p:cNvPr id="258051" name="Rectangle 3">
            <a:extLst>
              <a:ext uri="{FF2B5EF4-FFF2-40B4-BE49-F238E27FC236}">
                <a16:creationId xmlns:a16="http://schemas.microsoft.com/office/drawing/2014/main" id="{1BE78E6B-8CBD-495B-90EF-39F8641499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181EBF6-882F-4012-9E86-F4F12ABE24E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3EE7B149-7733-4978-8DCF-96BB08DF33BF}"/>
              </a:ext>
            </a:extLst>
          </p:cNvPr>
          <p:cNvSpPr>
            <a:spLocks noGrp="1" noChangeArrowheads="1"/>
          </p:cNvSpPr>
          <p:nvPr>
            <p:ph type="sldNum" sz="quarter" idx="5"/>
          </p:nvPr>
        </p:nvSpPr>
        <p:spPr>
          <a:ln/>
        </p:spPr>
        <p:txBody>
          <a:bodyPr/>
          <a:lstStyle/>
          <a:p>
            <a:fld id="{E37B8E02-D0D8-499B-B4C7-C7E7CA53FDE0}" type="slidenum">
              <a:rPr lang="en-US" altLang="en-US"/>
              <a:pPr/>
              <a:t>10</a:t>
            </a:fld>
            <a:endParaRPr lang="en-US" altLang="en-US"/>
          </a:p>
        </p:txBody>
      </p:sp>
      <p:sp>
        <p:nvSpPr>
          <p:cNvPr id="264194" name="Rectangle 2">
            <a:extLst>
              <a:ext uri="{FF2B5EF4-FFF2-40B4-BE49-F238E27FC236}">
                <a16:creationId xmlns:a16="http://schemas.microsoft.com/office/drawing/2014/main" id="{046E4622-9CB0-4BBA-80A8-8E4A2408B7FD}"/>
              </a:ext>
            </a:extLst>
          </p:cNvPr>
          <p:cNvSpPr>
            <a:spLocks noGrp="1" noRot="1" noChangeAspect="1" noChangeArrowheads="1" noTextEdit="1"/>
          </p:cNvSpPr>
          <p:nvPr>
            <p:ph type="sldImg"/>
          </p:nvPr>
        </p:nvSpPr>
        <p:spPr>
          <a:ln/>
        </p:spPr>
      </p:sp>
      <p:sp>
        <p:nvSpPr>
          <p:cNvPr id="264195" name="Rectangle 3">
            <a:extLst>
              <a:ext uri="{FF2B5EF4-FFF2-40B4-BE49-F238E27FC236}">
                <a16:creationId xmlns:a16="http://schemas.microsoft.com/office/drawing/2014/main" id="{21C8ED2E-9ADF-441A-9584-6546F8CCCA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06B1E6D-3012-4010-B344-7C798924F4A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B43BDE10-C458-49AC-9CD5-D43CCDF2452B}"/>
              </a:ext>
            </a:extLst>
          </p:cNvPr>
          <p:cNvSpPr>
            <a:spLocks noGrp="1" noChangeArrowheads="1"/>
          </p:cNvSpPr>
          <p:nvPr>
            <p:ph type="sldNum" sz="quarter" idx="5"/>
          </p:nvPr>
        </p:nvSpPr>
        <p:spPr>
          <a:ln/>
        </p:spPr>
        <p:txBody>
          <a:bodyPr/>
          <a:lstStyle/>
          <a:p>
            <a:fld id="{A23FDAFE-8B09-4E1B-9EA5-BAF481282393}" type="slidenum">
              <a:rPr lang="en-US" altLang="en-US"/>
              <a:pPr/>
              <a:t>11</a:t>
            </a:fld>
            <a:endParaRPr lang="en-US" altLang="en-US"/>
          </a:p>
        </p:txBody>
      </p:sp>
      <p:sp>
        <p:nvSpPr>
          <p:cNvPr id="266242" name="Rectangle 2">
            <a:extLst>
              <a:ext uri="{FF2B5EF4-FFF2-40B4-BE49-F238E27FC236}">
                <a16:creationId xmlns:a16="http://schemas.microsoft.com/office/drawing/2014/main" id="{9D9F1528-F21E-4F09-80B4-265288635524}"/>
              </a:ext>
            </a:extLst>
          </p:cNvPr>
          <p:cNvSpPr>
            <a:spLocks noGrp="1" noRot="1" noChangeAspect="1" noChangeArrowheads="1" noTextEdit="1"/>
          </p:cNvSpPr>
          <p:nvPr>
            <p:ph type="sldImg"/>
          </p:nvPr>
        </p:nvSpPr>
        <p:spPr>
          <a:ln/>
        </p:spPr>
      </p:sp>
      <p:sp>
        <p:nvSpPr>
          <p:cNvPr id="266243" name="Rectangle 3">
            <a:extLst>
              <a:ext uri="{FF2B5EF4-FFF2-40B4-BE49-F238E27FC236}">
                <a16:creationId xmlns:a16="http://schemas.microsoft.com/office/drawing/2014/main" id="{0008E8CE-8E72-453D-9D70-4CB9A9D648A5}"/>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4E97DBF-37DA-42D2-AB37-5CBEFCB8A92F}"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0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21763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75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16848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E97DBF-37DA-42D2-AB37-5CBEFCB8A92F}"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8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E97DBF-37DA-42D2-AB37-5CBEFCB8A92F}"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85398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97DBF-37DA-42D2-AB37-5CBEFCB8A92F}" type="datetimeFigureOut">
              <a:rPr lang="en-IN" smtClean="0"/>
              <a:t>29-07-2024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68673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E97DBF-37DA-42D2-AB37-5CBEFCB8A92F}" type="datetimeFigureOut">
              <a:rPr lang="en-IN" smtClean="0"/>
              <a:t>29-07-2024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36366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97DBF-37DA-42D2-AB37-5CBEFCB8A92F}" type="datetimeFigureOut">
              <a:rPr lang="en-IN" smtClean="0"/>
              <a:t>29-07-2024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76986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96046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11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E97DBF-37DA-42D2-AB37-5CBEFCB8A92F}" type="datetimeFigureOut">
              <a:rPr lang="en-IN" smtClean="0"/>
              <a:t>29-07-2024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835B093-6682-411A-8F98-C72CBACBECA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439084"/>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4727-D2AE-4E73-ACE1-A4E19A501481}"/>
              </a:ext>
            </a:extLst>
          </p:cNvPr>
          <p:cNvSpPr>
            <a:spLocks noGrp="1"/>
          </p:cNvSpPr>
          <p:nvPr>
            <p:ph type="ctrTitle"/>
          </p:nvPr>
        </p:nvSpPr>
        <p:spPr/>
        <p:txBody>
          <a:bodyPr>
            <a:normAutofit/>
          </a:bodyPr>
          <a:lstStyle/>
          <a:p>
            <a:pPr algn="ctr"/>
            <a:r>
              <a:rPr lang="en-IN" dirty="0"/>
              <a:t>Chapter – 3</a:t>
            </a:r>
            <a:br>
              <a:rPr lang="en-IN" dirty="0"/>
            </a:br>
            <a:r>
              <a:rPr lang="en-IN" dirty="0"/>
              <a:t>unit testing</a:t>
            </a:r>
          </a:p>
        </p:txBody>
      </p:sp>
    </p:spTree>
    <p:extLst>
      <p:ext uri="{BB962C8B-B14F-4D97-AF65-F5344CB8AC3E}">
        <p14:creationId xmlns:p14="http://schemas.microsoft.com/office/powerpoint/2010/main" val="427390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22E38CD3-8DF2-48CB-A4F9-B1F8563D65F7}"/>
              </a:ext>
            </a:extLst>
          </p:cNvPr>
          <p:cNvSpPr>
            <a:spLocks noGrp="1" noChangeArrowheads="1"/>
          </p:cNvSpPr>
          <p:nvPr>
            <p:ph type="sldNum" sz="quarter" idx="10"/>
          </p:nvPr>
        </p:nvSpPr>
        <p:spPr/>
        <p:txBody>
          <a:bodyPr/>
          <a:lstStyle/>
          <a:p>
            <a:fld id="{899804F6-FCA5-4C29-9C98-F9735FF9FCD6}" type="slidenum">
              <a:rPr lang="en-US" altLang="en-US"/>
              <a:pPr/>
              <a:t>10</a:t>
            </a:fld>
            <a:endParaRPr lang="en-US" altLang="en-US"/>
          </a:p>
        </p:txBody>
      </p:sp>
      <p:sp>
        <p:nvSpPr>
          <p:cNvPr id="262148" name="Rectangle 4">
            <a:extLst>
              <a:ext uri="{FF2B5EF4-FFF2-40B4-BE49-F238E27FC236}">
                <a16:creationId xmlns:a16="http://schemas.microsoft.com/office/drawing/2014/main" id="{4F2E9964-D71E-4248-8138-2F8D0C398D34}"/>
              </a:ext>
            </a:extLst>
          </p:cNvPr>
          <p:cNvSpPr>
            <a:spLocks noGrp="1" noChangeArrowheads="1"/>
          </p:cNvSpPr>
          <p:nvPr>
            <p:ph type="title" idx="4294967295"/>
          </p:nvPr>
        </p:nvSpPr>
        <p:spPr/>
        <p:txBody>
          <a:bodyPr/>
          <a:lstStyle/>
          <a:p>
            <a:r>
              <a:rPr lang="en-US" altLang="en-US" dirty="0"/>
              <a:t>Dynamic Unit Testing</a:t>
            </a:r>
          </a:p>
        </p:txBody>
      </p:sp>
      <p:sp>
        <p:nvSpPr>
          <p:cNvPr id="262149" name="Rectangle 5">
            <a:extLst>
              <a:ext uri="{FF2B5EF4-FFF2-40B4-BE49-F238E27FC236}">
                <a16:creationId xmlns:a16="http://schemas.microsoft.com/office/drawing/2014/main" id="{655994DA-9D29-46C8-85DD-CA7FBC45085D}"/>
              </a:ext>
            </a:extLst>
          </p:cNvPr>
          <p:cNvSpPr>
            <a:spLocks noGrp="1" noChangeArrowheads="1"/>
          </p:cNvSpPr>
          <p:nvPr>
            <p:ph type="body" sz="half" idx="4294967295"/>
          </p:nvPr>
        </p:nvSpPr>
        <p:spPr>
          <a:xfrm>
            <a:off x="1024128" y="1780877"/>
            <a:ext cx="6272022" cy="4024151"/>
          </a:xfrm>
        </p:spPr>
        <p:txBody>
          <a:bodyPr>
            <a:normAutofit fontScale="92500"/>
          </a:bodyPr>
          <a:lstStyle/>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environment of a unit is emulated and tested in isolation</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The caller unit is known as </a:t>
            </a:r>
            <a:r>
              <a:rPr lang="en-US" altLang="en-US" sz="2000" i="1" dirty="0">
                <a:latin typeface="Times New Roman" panose="02020603050405020304" pitchFamily="18" charset="0"/>
                <a:cs typeface="Times New Roman" panose="02020603050405020304" pitchFamily="18" charset="0"/>
              </a:rPr>
              <a:t>test driver</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A </a:t>
            </a:r>
            <a:r>
              <a:rPr lang="en-US" altLang="en-US" i="1" dirty="0">
                <a:latin typeface="Times New Roman" panose="02020603050405020304" pitchFamily="18" charset="0"/>
                <a:cs typeface="Times New Roman" panose="02020603050405020304" pitchFamily="18" charset="0"/>
              </a:rPr>
              <a:t>test driver</a:t>
            </a:r>
            <a:r>
              <a:rPr lang="en-US" altLang="en-US" dirty="0">
                <a:latin typeface="Times New Roman" panose="02020603050405020304" pitchFamily="18" charset="0"/>
                <a:cs typeface="Times New Roman" panose="02020603050405020304" pitchFamily="18" charset="0"/>
              </a:rPr>
              <a:t> is a program that invokes the unit under test (UUT)</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provides input data to unit under test and report the test result</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emulation of the units called by the UUT are called </a:t>
            </a:r>
            <a:r>
              <a:rPr lang="en-US" altLang="en-US" sz="2000" i="1" dirty="0">
                <a:latin typeface="Times New Roman" panose="02020603050405020304" pitchFamily="18" charset="0"/>
                <a:cs typeface="Times New Roman" panose="02020603050405020304" pitchFamily="18" charset="0"/>
              </a:rPr>
              <a:t>stubs</a:t>
            </a:r>
          </a:p>
          <a:p>
            <a:pPr lvl="1" algn="just">
              <a:buFont typeface="Wingdings" panose="05000000000000000000" pitchFamily="2" charset="2"/>
              <a:buChar char="§"/>
            </a:pP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It is a dummy program</a:t>
            </a:r>
          </a:p>
          <a:p>
            <a:pPr algn="just">
              <a:buFont typeface="Wingdings" panose="05000000000000000000" pitchFamily="2" charset="2"/>
              <a:buChar char="§"/>
            </a:pPr>
            <a:r>
              <a:rPr lang="en-US" altLang="en-US" sz="2000" i="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The </a:t>
            </a:r>
            <a:r>
              <a:rPr lang="en-US" altLang="en-US" sz="2000" i="1" dirty="0">
                <a:latin typeface="Times New Roman" panose="02020603050405020304" pitchFamily="18" charset="0"/>
                <a:cs typeface="Times New Roman" panose="02020603050405020304" pitchFamily="18" charset="0"/>
              </a:rPr>
              <a:t>test driver</a:t>
            </a:r>
            <a:r>
              <a:rPr lang="en-US" altLang="en-US" sz="2000" dirty="0">
                <a:latin typeface="Times New Roman" panose="02020603050405020304" pitchFamily="18" charset="0"/>
                <a:cs typeface="Times New Roman" panose="02020603050405020304" pitchFamily="18" charset="0"/>
              </a:rPr>
              <a:t> and the </a:t>
            </a:r>
            <a:r>
              <a:rPr lang="en-US" altLang="en-US" sz="2000" i="1" dirty="0">
                <a:latin typeface="Times New Roman" panose="02020603050405020304" pitchFamily="18" charset="0"/>
                <a:cs typeface="Times New Roman" panose="02020603050405020304" pitchFamily="18" charset="0"/>
              </a:rPr>
              <a:t>stubs</a:t>
            </a:r>
            <a:r>
              <a:rPr lang="en-US" altLang="en-US" sz="2000" dirty="0">
                <a:latin typeface="Times New Roman" panose="02020603050405020304" pitchFamily="18" charset="0"/>
                <a:cs typeface="Times New Roman" panose="02020603050405020304" pitchFamily="18" charset="0"/>
              </a:rPr>
              <a:t> are together called </a:t>
            </a:r>
            <a:r>
              <a:rPr lang="en-US" altLang="en-US" sz="2000" i="1" dirty="0">
                <a:latin typeface="Times New Roman" panose="02020603050405020304" pitchFamily="18" charset="0"/>
                <a:cs typeface="Times New Roman" panose="02020603050405020304" pitchFamily="18" charset="0"/>
              </a:rPr>
              <a:t>scaffolding</a:t>
            </a:r>
            <a:endParaRPr lang="en-US" alt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The low-level design document provides guidance for selection of input test data</a:t>
            </a:r>
            <a:endParaRPr lang="en-US" altLang="en-US" sz="2000" i="1" dirty="0">
              <a:latin typeface="Times New Roman" panose="02020603050405020304" pitchFamily="18" charset="0"/>
              <a:cs typeface="Times New Roman" panose="02020603050405020304" pitchFamily="18" charset="0"/>
            </a:endParaRPr>
          </a:p>
        </p:txBody>
      </p:sp>
      <p:pic>
        <p:nvPicPr>
          <p:cNvPr id="262151" name="Picture 7">
            <a:extLst>
              <a:ext uri="{FF2B5EF4-FFF2-40B4-BE49-F238E27FC236}">
                <a16:creationId xmlns:a16="http://schemas.microsoft.com/office/drawing/2014/main" id="{7B5FE12C-3069-4810-9F2B-421153209DB1}"/>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7227889" y="2473379"/>
            <a:ext cx="4625975" cy="3006725"/>
          </a:xfrm>
        </p:spPr>
      </p:pic>
      <p:sp>
        <p:nvSpPr>
          <p:cNvPr id="262152" name="Text Box 8">
            <a:extLst>
              <a:ext uri="{FF2B5EF4-FFF2-40B4-BE49-F238E27FC236}">
                <a16:creationId xmlns:a16="http://schemas.microsoft.com/office/drawing/2014/main" id="{919007F0-7A49-434A-9F4C-8FAFB853DAC9}"/>
              </a:ext>
            </a:extLst>
          </p:cNvPr>
          <p:cNvSpPr txBox="1">
            <a:spLocks noChangeArrowheads="1"/>
          </p:cNvSpPr>
          <p:nvPr/>
        </p:nvSpPr>
        <p:spPr bwMode="auto">
          <a:xfrm>
            <a:off x="7627938" y="5805029"/>
            <a:ext cx="46609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en-US" dirty="0">
                <a:solidFill>
                  <a:srgbClr val="000000"/>
                </a:solidFill>
              </a:rPr>
              <a:t>Figure 2: Dynamic unit test environment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3DE9A7D4-9E8C-4074-821B-70BA95023FEB}"/>
              </a:ext>
            </a:extLst>
          </p:cNvPr>
          <p:cNvSpPr>
            <a:spLocks noGrp="1" noChangeArrowheads="1"/>
          </p:cNvSpPr>
          <p:nvPr>
            <p:ph type="sldNum" sz="quarter" idx="10"/>
          </p:nvPr>
        </p:nvSpPr>
        <p:spPr/>
        <p:txBody>
          <a:bodyPr/>
          <a:lstStyle/>
          <a:p>
            <a:fld id="{C2E6709C-E63C-4EA3-A53F-3D9D622721D6}" type="slidenum">
              <a:rPr lang="en-US" altLang="en-US"/>
              <a:pPr/>
              <a:t>11</a:t>
            </a:fld>
            <a:endParaRPr lang="en-US" altLang="en-US"/>
          </a:p>
        </p:txBody>
      </p:sp>
      <p:sp>
        <p:nvSpPr>
          <p:cNvPr id="265218" name="Rectangle 2">
            <a:extLst>
              <a:ext uri="{FF2B5EF4-FFF2-40B4-BE49-F238E27FC236}">
                <a16:creationId xmlns:a16="http://schemas.microsoft.com/office/drawing/2014/main" id="{80E3F4F6-7354-40F6-A6B7-442ED0194032}"/>
              </a:ext>
            </a:extLst>
          </p:cNvPr>
          <p:cNvSpPr>
            <a:spLocks noGrp="1" noChangeArrowheads="1"/>
          </p:cNvSpPr>
          <p:nvPr>
            <p:ph type="title" idx="4294967295"/>
          </p:nvPr>
        </p:nvSpPr>
        <p:spPr/>
        <p:txBody>
          <a:bodyPr/>
          <a:lstStyle/>
          <a:p>
            <a:r>
              <a:rPr lang="en-US" altLang="en-US" dirty="0"/>
              <a:t>Dynamic Unit Testing</a:t>
            </a:r>
          </a:p>
        </p:txBody>
      </p:sp>
      <p:sp>
        <p:nvSpPr>
          <p:cNvPr id="265219" name="Rectangle 3">
            <a:extLst>
              <a:ext uri="{FF2B5EF4-FFF2-40B4-BE49-F238E27FC236}">
                <a16:creationId xmlns:a16="http://schemas.microsoft.com/office/drawing/2014/main" id="{73B39A91-9BF5-4D4D-AA29-DCA89D53A498}"/>
              </a:ext>
            </a:extLst>
          </p:cNvPr>
          <p:cNvSpPr>
            <a:spLocks noGrp="1" noChangeArrowheads="1"/>
          </p:cNvSpPr>
          <p:nvPr>
            <p:ph type="body" idx="4294967295"/>
          </p:nvPr>
        </p:nvSpPr>
        <p:spPr>
          <a:xfrm>
            <a:off x="1024128" y="1743710"/>
            <a:ext cx="8966200" cy="4864154"/>
          </a:xfrm>
        </p:spPr>
        <p:txBody>
          <a:bodyPr>
            <a:normAutofit/>
          </a:bodyPr>
          <a:lstStyle/>
          <a:p>
            <a:pPr algn="just">
              <a:buFont typeface="Wingdings" panose="05000000000000000000" pitchFamily="2" charset="2"/>
              <a:buChar char="§"/>
            </a:pPr>
            <a:r>
              <a:rPr lang="en-US" altLang="en-US" sz="2000" dirty="0">
                <a:solidFill>
                  <a:srgbClr val="000000"/>
                </a:solidFill>
                <a:latin typeface="Times New Roman" panose="02020603050405020304" pitchFamily="18" charset="0"/>
                <a:cs typeface="Times New Roman" panose="02020603050405020304" pitchFamily="18" charset="0"/>
              </a:rPr>
              <a:t>Selection of test data is broadly based on the following techniques:</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Control flow testing [Chapter 4]</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Draw a control flow graph (CFG) from a program unit</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Select a few control flow testing criteria</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Identify a path in the CFG to satisfy the selection criteria</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Derive the path predicate expression from the selection paths</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 By solving the path predicate expression for a path, one can generate the data</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Data flow testing [Chapter 5]</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Draw a data flow graph (DFG) from a program unit and then follow the procedure described in control flow testing.</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Domain testing [Chapter 6]</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Domain errors are defined and then test data are selected to catch those faults</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Functional program testing [Chapter 9]</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Input/output domains are defined to compute the input values that will cause the unit to produce expected output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CE39942C-5CA0-4632-9A0F-E440FCDA02EF}"/>
              </a:ext>
            </a:extLst>
          </p:cNvPr>
          <p:cNvSpPr>
            <a:spLocks noGrp="1" noChangeArrowheads="1"/>
          </p:cNvSpPr>
          <p:nvPr>
            <p:ph type="sldNum" sz="quarter" idx="10"/>
          </p:nvPr>
        </p:nvSpPr>
        <p:spPr/>
        <p:txBody>
          <a:bodyPr/>
          <a:lstStyle/>
          <a:p>
            <a:fld id="{A72ABA03-0475-4D5D-9B57-19D891C69E05}" type="slidenum">
              <a:rPr lang="en-US" altLang="en-US"/>
              <a:pPr/>
              <a:t>12</a:t>
            </a:fld>
            <a:endParaRPr lang="en-US" altLang="en-US"/>
          </a:p>
        </p:txBody>
      </p:sp>
      <p:sp>
        <p:nvSpPr>
          <p:cNvPr id="267266" name="Rectangle 2">
            <a:extLst>
              <a:ext uri="{FF2B5EF4-FFF2-40B4-BE49-F238E27FC236}">
                <a16:creationId xmlns:a16="http://schemas.microsoft.com/office/drawing/2014/main" id="{ACCD956C-2951-4240-8EF4-A03D9252798F}"/>
              </a:ext>
            </a:extLst>
          </p:cNvPr>
          <p:cNvSpPr>
            <a:spLocks noGrp="1" noChangeArrowheads="1"/>
          </p:cNvSpPr>
          <p:nvPr>
            <p:ph type="title" idx="4294967295"/>
          </p:nvPr>
        </p:nvSpPr>
        <p:spPr/>
        <p:txBody>
          <a:bodyPr/>
          <a:lstStyle/>
          <a:p>
            <a:r>
              <a:rPr lang="en-US" altLang="en-US" dirty="0"/>
              <a:t>Mutation Testing</a:t>
            </a:r>
          </a:p>
        </p:txBody>
      </p:sp>
      <p:sp>
        <p:nvSpPr>
          <p:cNvPr id="267267" name="Rectangle 3">
            <a:extLst>
              <a:ext uri="{FF2B5EF4-FFF2-40B4-BE49-F238E27FC236}">
                <a16:creationId xmlns:a16="http://schemas.microsoft.com/office/drawing/2014/main" id="{3A1F0A1D-27DF-4AFE-8813-D856BB64F756}"/>
              </a:ext>
            </a:extLst>
          </p:cNvPr>
          <p:cNvSpPr>
            <a:spLocks noGrp="1" noChangeArrowheads="1"/>
          </p:cNvSpPr>
          <p:nvPr>
            <p:ph type="body" idx="4294967295"/>
          </p:nvPr>
        </p:nvSpPr>
        <p:spPr/>
        <p:txBody>
          <a:bodyPr>
            <a:normAutofit fontScale="77500" lnSpcReduction="20000"/>
          </a:bodyPr>
          <a:lstStyle/>
          <a:p>
            <a:pPr algn="just">
              <a:buFont typeface="Wingdings" panose="05000000000000000000" pitchFamily="2" charset="2"/>
              <a:buChar char="§"/>
            </a:pPr>
            <a:r>
              <a:rPr lang="en-US" i="0" dirty="0">
                <a:solidFill>
                  <a:srgbClr val="202124"/>
                </a:solidFill>
                <a:effectLst/>
                <a:latin typeface="Times New Roman" panose="02020603050405020304" pitchFamily="18" charset="0"/>
                <a:cs typeface="Times New Roman" panose="02020603050405020304" pitchFamily="18" charset="0"/>
              </a:rPr>
              <a:t> Mutation testing, also known as code mutation testing, is a form of white box testing in which testers change specific components of an application's source code to ensure a software test suite will be able to detect the changes. </a:t>
            </a:r>
          </a:p>
          <a:p>
            <a:pPr algn="just">
              <a:buFont typeface="Wingdings" panose="05000000000000000000" pitchFamily="2" charset="2"/>
              <a:buChar char="§"/>
            </a:pPr>
            <a:r>
              <a:rPr lang="en-US" dirty="0">
                <a:solidFill>
                  <a:srgbClr val="202124"/>
                </a:solidFill>
                <a:latin typeface="Times New Roman" panose="02020603050405020304" pitchFamily="18" charset="0"/>
                <a:cs typeface="Times New Roman" panose="02020603050405020304" pitchFamily="18" charset="0"/>
              </a:rPr>
              <a:t> </a:t>
            </a:r>
            <a:r>
              <a:rPr lang="en-US" i="0" dirty="0">
                <a:solidFill>
                  <a:srgbClr val="202124"/>
                </a:solidFill>
                <a:effectLst/>
                <a:latin typeface="Times New Roman" panose="02020603050405020304" pitchFamily="18" charset="0"/>
                <a:cs typeface="Times New Roman" panose="02020603050405020304" pitchFamily="18" charset="0"/>
              </a:rPr>
              <a:t>Changes introduced to the software are intended to cause errors in the program.</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Modify a program by introducing a single small change to the code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A modified program is called </a:t>
            </a:r>
            <a:r>
              <a:rPr lang="en-US" altLang="en-US" i="1" dirty="0">
                <a:latin typeface="Times New Roman" panose="02020603050405020304" pitchFamily="18" charset="0"/>
                <a:cs typeface="Times New Roman" panose="02020603050405020304" pitchFamily="18" charset="0"/>
              </a:rPr>
              <a:t>mutant</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A mutant is said to be </a:t>
            </a:r>
            <a:r>
              <a:rPr lang="en-US" altLang="en-US" i="1" dirty="0">
                <a:latin typeface="Times New Roman" panose="02020603050405020304" pitchFamily="18" charset="0"/>
                <a:cs typeface="Times New Roman" panose="02020603050405020304" pitchFamily="18" charset="0"/>
              </a:rPr>
              <a:t>killed </a:t>
            </a:r>
            <a:r>
              <a:rPr lang="en-US" altLang="en-US" dirty="0">
                <a:latin typeface="Times New Roman" panose="02020603050405020304" pitchFamily="18" charset="0"/>
                <a:cs typeface="Times New Roman" panose="02020603050405020304" pitchFamily="18" charset="0"/>
              </a:rPr>
              <a:t>when the execution of test case cause it to fail. The mutant is considered to be </a:t>
            </a:r>
            <a:r>
              <a:rPr lang="en-US" altLang="en-US" i="1" dirty="0">
                <a:latin typeface="Times New Roman" panose="02020603050405020304" pitchFamily="18" charset="0"/>
                <a:cs typeface="Times New Roman" panose="02020603050405020304" pitchFamily="18" charset="0"/>
              </a:rPr>
              <a:t>dead</a:t>
            </a:r>
            <a:endParaRPr lang="en-US"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A mutant is an </a:t>
            </a:r>
            <a:r>
              <a:rPr lang="en-US" altLang="en-US" i="1" dirty="0">
                <a:latin typeface="Times New Roman" panose="02020603050405020304" pitchFamily="18" charset="0"/>
                <a:cs typeface="Times New Roman" panose="02020603050405020304" pitchFamily="18" charset="0"/>
              </a:rPr>
              <a:t>equivalent</a:t>
            </a:r>
            <a:r>
              <a:rPr lang="en-US" altLang="en-US" dirty="0">
                <a:latin typeface="Times New Roman" panose="02020603050405020304" pitchFamily="18" charset="0"/>
                <a:cs typeface="Times New Roman" panose="02020603050405020304" pitchFamily="18" charset="0"/>
              </a:rPr>
              <a:t> to the given program if it always produce the same output as the original program</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A mutant is called </a:t>
            </a:r>
            <a:r>
              <a:rPr lang="en-US" altLang="en-US" i="1" dirty="0">
                <a:latin typeface="Times New Roman" panose="02020603050405020304" pitchFamily="18" charset="0"/>
                <a:cs typeface="Times New Roman" panose="02020603050405020304" pitchFamily="18" charset="0"/>
              </a:rPr>
              <a:t>killable</a:t>
            </a:r>
            <a:r>
              <a:rPr lang="en-US" altLang="en-US" dirty="0">
                <a:latin typeface="Times New Roman" panose="02020603050405020304" pitchFamily="18" charset="0"/>
                <a:cs typeface="Times New Roman" panose="02020603050405020304" pitchFamily="18" charset="0"/>
              </a:rPr>
              <a:t> or </a:t>
            </a:r>
            <a:r>
              <a:rPr lang="en-US" altLang="en-US" i="1" dirty="0">
                <a:latin typeface="Times New Roman" panose="02020603050405020304" pitchFamily="18" charset="0"/>
                <a:cs typeface="Times New Roman" panose="02020603050405020304" pitchFamily="18" charset="0"/>
              </a:rPr>
              <a:t>stubborn</a:t>
            </a:r>
            <a:r>
              <a:rPr lang="en-US" altLang="en-US" dirty="0">
                <a:latin typeface="Times New Roman" panose="02020603050405020304" pitchFamily="18" charset="0"/>
                <a:cs typeface="Times New Roman" panose="02020603050405020304" pitchFamily="18" charset="0"/>
              </a:rPr>
              <a:t>, if the existing set of test cases is insufficient to kill it</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A mutation </a:t>
            </a:r>
            <a:r>
              <a:rPr lang="en-US" altLang="en-US" i="1" dirty="0">
                <a:latin typeface="Times New Roman" panose="02020603050405020304" pitchFamily="18" charset="0"/>
                <a:cs typeface="Times New Roman" panose="02020603050405020304" pitchFamily="18" charset="0"/>
              </a:rPr>
              <a:t>score</a:t>
            </a:r>
            <a:r>
              <a:rPr lang="en-US" altLang="en-US" dirty="0">
                <a:latin typeface="Times New Roman" panose="02020603050405020304" pitchFamily="18" charset="0"/>
                <a:cs typeface="Times New Roman" panose="02020603050405020304" pitchFamily="18" charset="0"/>
              </a:rPr>
              <a:t> for a set of test cases is the percentage of non-equivalent mutants </a:t>
            </a:r>
            <a:r>
              <a:rPr lang="en-US" altLang="en-US" i="1" dirty="0">
                <a:latin typeface="Times New Roman" panose="02020603050405020304" pitchFamily="18" charset="0"/>
                <a:cs typeface="Times New Roman" panose="02020603050405020304" pitchFamily="18" charset="0"/>
              </a:rPr>
              <a:t>killed</a:t>
            </a:r>
            <a:r>
              <a:rPr lang="en-US" altLang="en-US" dirty="0">
                <a:latin typeface="Times New Roman" panose="02020603050405020304" pitchFamily="18" charset="0"/>
                <a:cs typeface="Times New Roman" panose="02020603050405020304" pitchFamily="18" charset="0"/>
              </a:rPr>
              <a:t> by the test suite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The test suite is said to be </a:t>
            </a:r>
            <a:r>
              <a:rPr lang="en-US" altLang="en-US" i="1" dirty="0">
                <a:latin typeface="Times New Roman" panose="02020603050405020304" pitchFamily="18" charset="0"/>
                <a:cs typeface="Times New Roman" panose="02020603050405020304" pitchFamily="18" charset="0"/>
              </a:rPr>
              <a:t>mutation-adequate</a:t>
            </a:r>
            <a:r>
              <a:rPr lang="en-US" altLang="en-US" dirty="0">
                <a:latin typeface="Times New Roman" panose="02020603050405020304" pitchFamily="18" charset="0"/>
                <a:cs typeface="Times New Roman" panose="02020603050405020304" pitchFamily="18" charset="0"/>
              </a:rPr>
              <a:t> if its mutation score is 100%</a:t>
            </a:r>
            <a:endParaRPr lang="en-US" altLang="en-US" i="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5DFBA7-B742-431A-957D-03BDD3B2AAC9}"/>
              </a:ext>
            </a:extLst>
          </p:cNvPr>
          <p:cNvSpPr>
            <a:spLocks noGrp="1"/>
          </p:cNvSpPr>
          <p:nvPr>
            <p:ph type="title"/>
          </p:nvPr>
        </p:nvSpPr>
        <p:spPr/>
        <p:txBody>
          <a:bodyPr/>
          <a:lstStyle/>
          <a:p>
            <a:r>
              <a:rPr lang="en-IN" dirty="0"/>
              <a:t>Mutation testing</a:t>
            </a:r>
          </a:p>
        </p:txBody>
      </p:sp>
      <p:sp>
        <p:nvSpPr>
          <p:cNvPr id="5" name="Content Placeholder 4">
            <a:extLst>
              <a:ext uri="{FF2B5EF4-FFF2-40B4-BE49-F238E27FC236}">
                <a16:creationId xmlns:a16="http://schemas.microsoft.com/office/drawing/2014/main" id="{ADA3A696-1E53-4657-B1CC-21D1DD35FA4D}"/>
              </a:ext>
            </a:extLst>
          </p:cNvPr>
          <p:cNvSpPr>
            <a:spLocks noGrp="1"/>
          </p:cNvSpPr>
          <p:nvPr>
            <p:ph idx="1"/>
          </p:nvPr>
        </p:nvSpPr>
        <p:spPr/>
        <p:txBody>
          <a:bodyPr/>
          <a:lstStyle/>
          <a:p>
            <a:pPr algn="just"/>
            <a:r>
              <a:rPr lang="en-US" u="sng" dirty="0"/>
              <a:t>Equivalent Mutant: </a:t>
            </a:r>
            <a:r>
              <a:rPr lang="en-US" dirty="0"/>
              <a:t>A mutant is equivalent if no test case can distinguish it from the original program. It always produces the same output as the original program for all possible inputs.</a:t>
            </a:r>
          </a:p>
          <a:p>
            <a:pPr algn="just"/>
            <a:endParaRPr lang="en-US" dirty="0"/>
          </a:p>
          <a:p>
            <a:pPr algn="just"/>
            <a:r>
              <a:rPr lang="en-US" u="sng" dirty="0"/>
              <a:t>Killed Mutant: </a:t>
            </a:r>
            <a:r>
              <a:rPr lang="en-US" dirty="0"/>
              <a:t>A mutant is killed if the output from the mutant program differs from the output of the original program for at least one test case.</a:t>
            </a:r>
          </a:p>
          <a:p>
            <a:pPr algn="just"/>
            <a:endParaRPr lang="en-US" dirty="0"/>
          </a:p>
          <a:p>
            <a:pPr algn="just"/>
            <a:r>
              <a:rPr lang="en-US" u="sng" dirty="0"/>
              <a:t>Killable Mutant: </a:t>
            </a:r>
            <a:r>
              <a:rPr lang="en-US" dirty="0"/>
              <a:t>A mutant is killable if, with the current set of test cases, it produces the same output as the original program (thus not killed), but it is possible that some other test case could produce a different output, thereby killing the mutant.</a:t>
            </a:r>
            <a:endParaRPr lang="en-IN" dirty="0"/>
          </a:p>
        </p:txBody>
      </p:sp>
    </p:spTree>
    <p:extLst>
      <p:ext uri="{BB962C8B-B14F-4D97-AF65-F5344CB8AC3E}">
        <p14:creationId xmlns:p14="http://schemas.microsoft.com/office/powerpoint/2010/main" val="176765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F907-8EDA-4E2C-B845-BA75767D60D5}"/>
              </a:ext>
            </a:extLst>
          </p:cNvPr>
          <p:cNvSpPr>
            <a:spLocks noGrp="1"/>
          </p:cNvSpPr>
          <p:nvPr>
            <p:ph type="title"/>
          </p:nvPr>
        </p:nvSpPr>
        <p:spPr/>
        <p:txBody>
          <a:bodyPr/>
          <a:lstStyle/>
          <a:p>
            <a:r>
              <a:rPr lang="en-IN" dirty="0"/>
              <a:t>Mutation testing</a:t>
            </a:r>
          </a:p>
        </p:txBody>
      </p:sp>
      <p:pic>
        <p:nvPicPr>
          <p:cNvPr id="1026" name="Picture 2" descr="Mutation Testing: Complete Guide">
            <a:extLst>
              <a:ext uri="{FF2B5EF4-FFF2-40B4-BE49-F238E27FC236}">
                <a16:creationId xmlns:a16="http://schemas.microsoft.com/office/drawing/2014/main" id="{F99ECC72-91E8-4A20-9780-A6E072649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8" y="1852613"/>
            <a:ext cx="5862637"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82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E85F61D6-F9F6-4EC9-A5A2-32CF8FD4B154}"/>
              </a:ext>
            </a:extLst>
          </p:cNvPr>
          <p:cNvSpPr>
            <a:spLocks noGrp="1" noChangeArrowheads="1"/>
          </p:cNvSpPr>
          <p:nvPr>
            <p:ph type="sldNum" sz="quarter" idx="10"/>
          </p:nvPr>
        </p:nvSpPr>
        <p:spPr/>
        <p:txBody>
          <a:bodyPr/>
          <a:lstStyle/>
          <a:p>
            <a:fld id="{CDF529EB-48D5-47B4-B45E-4F49D3FC0685}" type="slidenum">
              <a:rPr lang="en-US" altLang="en-US"/>
              <a:pPr/>
              <a:t>15</a:t>
            </a:fld>
            <a:endParaRPr lang="en-US" altLang="en-US"/>
          </a:p>
        </p:txBody>
      </p:sp>
      <p:sp>
        <p:nvSpPr>
          <p:cNvPr id="268290" name="Rectangle 2">
            <a:extLst>
              <a:ext uri="{FF2B5EF4-FFF2-40B4-BE49-F238E27FC236}">
                <a16:creationId xmlns:a16="http://schemas.microsoft.com/office/drawing/2014/main" id="{355FB1A1-76B9-4E65-9BA3-99CFDF1E97D4}"/>
              </a:ext>
            </a:extLst>
          </p:cNvPr>
          <p:cNvSpPr>
            <a:spLocks noGrp="1" noChangeArrowheads="1"/>
          </p:cNvSpPr>
          <p:nvPr>
            <p:ph type="title" idx="4294967295"/>
          </p:nvPr>
        </p:nvSpPr>
        <p:spPr>
          <a:xfrm>
            <a:off x="1445418" y="272230"/>
            <a:ext cx="9144000" cy="487363"/>
          </a:xfrm>
        </p:spPr>
        <p:txBody>
          <a:bodyPr>
            <a:normAutofit fontScale="90000"/>
          </a:bodyPr>
          <a:lstStyle/>
          <a:p>
            <a:r>
              <a:rPr lang="en-US" altLang="en-US" dirty="0"/>
              <a:t>Mutation testing</a:t>
            </a:r>
          </a:p>
        </p:txBody>
      </p:sp>
      <p:sp>
        <p:nvSpPr>
          <p:cNvPr id="268292" name="Rectangle 4">
            <a:extLst>
              <a:ext uri="{FF2B5EF4-FFF2-40B4-BE49-F238E27FC236}">
                <a16:creationId xmlns:a16="http://schemas.microsoft.com/office/drawing/2014/main" id="{9E385A2A-B17B-4F73-9B4E-8AC2EDE8B886}"/>
              </a:ext>
            </a:extLst>
          </p:cNvPr>
          <p:cNvSpPr>
            <a:spLocks noGrp="1" noChangeArrowheads="1"/>
          </p:cNvSpPr>
          <p:nvPr>
            <p:ph type="body" sz="half" idx="4294967295"/>
          </p:nvPr>
        </p:nvSpPr>
        <p:spPr>
          <a:xfrm>
            <a:off x="1801813" y="896753"/>
            <a:ext cx="4554538" cy="3125788"/>
          </a:xfrm>
        </p:spPr>
        <p:txBody>
          <a:bodyPr>
            <a:normAutofit fontScale="85000" lnSpcReduction="20000"/>
          </a:bodyPr>
          <a:lstStyle/>
          <a:p>
            <a:pPr marL="381000" indent="-381000">
              <a:buNone/>
            </a:pPr>
            <a:r>
              <a:rPr lang="en-US" altLang="en-US" sz="1800" dirty="0">
                <a:latin typeface="Times New Roman" panose="02020603050405020304" pitchFamily="18" charset="0"/>
                <a:cs typeface="Times New Roman" panose="02020603050405020304" pitchFamily="18" charset="0"/>
              </a:rPr>
              <a:t>Consider the following program P</a:t>
            </a:r>
          </a:p>
          <a:p>
            <a:pPr marL="381000" indent="-381000"/>
            <a:r>
              <a:rPr lang="en-US" altLang="en-US" sz="1800" dirty="0">
                <a:latin typeface="Times New Roman" panose="02020603050405020304" pitchFamily="18" charset="0"/>
                <a:cs typeface="Times New Roman" panose="02020603050405020304" pitchFamily="18" charset="0"/>
              </a:rPr>
              <a:t>1 main(</a:t>
            </a:r>
            <a:r>
              <a:rPr lang="en-US" altLang="en-US" sz="1800" dirty="0" err="1">
                <a:latin typeface="Times New Roman" panose="02020603050405020304" pitchFamily="18" charset="0"/>
                <a:cs typeface="Times New Roman" panose="02020603050405020304" pitchFamily="18" charset="0"/>
              </a:rPr>
              <a:t>argc,argv</a:t>
            </a:r>
            <a:r>
              <a:rPr lang="en-US" altLang="en-US" sz="1800" dirty="0">
                <a:latin typeface="Times New Roman" panose="02020603050405020304" pitchFamily="18" charset="0"/>
                <a:cs typeface="Times New Roman" panose="02020603050405020304" pitchFamily="18" charset="0"/>
              </a:rPr>
              <a:t>)</a:t>
            </a:r>
          </a:p>
          <a:p>
            <a:pPr marL="381000" indent="-381000"/>
            <a:r>
              <a:rPr lang="en-US" altLang="en-US" sz="1800" dirty="0">
                <a:latin typeface="Times New Roman" panose="02020603050405020304" pitchFamily="18" charset="0"/>
                <a:cs typeface="Times New Roman" panose="02020603050405020304" pitchFamily="18" charset="0"/>
              </a:rPr>
              <a:t>2 int </a:t>
            </a:r>
            <a:r>
              <a:rPr lang="en-US" altLang="en-US" sz="1800" dirty="0" err="1">
                <a:latin typeface="Times New Roman" panose="02020603050405020304" pitchFamily="18" charset="0"/>
                <a:cs typeface="Times New Roman" panose="02020603050405020304" pitchFamily="18" charset="0"/>
              </a:rPr>
              <a:t>argc</a:t>
            </a:r>
            <a:r>
              <a:rPr lang="en-US" altLang="en-US" sz="1800" dirty="0">
                <a:latin typeface="Times New Roman" panose="02020603050405020304" pitchFamily="18" charset="0"/>
                <a:cs typeface="Times New Roman" panose="02020603050405020304" pitchFamily="18" charset="0"/>
              </a:rPr>
              <a:t>, r,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a:t>
            </a:r>
          </a:p>
          <a:p>
            <a:pPr marL="381000" indent="-381000"/>
            <a:r>
              <a:rPr lang="en-US" altLang="en-US" sz="1800" dirty="0">
                <a:latin typeface="Times New Roman" panose="02020603050405020304" pitchFamily="18" charset="0"/>
                <a:cs typeface="Times New Roman" panose="02020603050405020304" pitchFamily="18" charset="0"/>
              </a:rPr>
              <a:t>3 char *</a:t>
            </a:r>
            <a:r>
              <a:rPr lang="en-US" altLang="en-US" sz="1800" dirty="0" err="1">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a:t>
            </a:r>
          </a:p>
          <a:p>
            <a:pPr marL="381000" indent="-381000"/>
            <a:r>
              <a:rPr lang="en-US" altLang="en-US" sz="1800" dirty="0">
                <a:latin typeface="Times New Roman" panose="02020603050405020304" pitchFamily="18" charset="0"/>
                <a:cs typeface="Times New Roman" panose="02020603050405020304" pitchFamily="18" charset="0"/>
              </a:rPr>
              <a:t>4 { r = 1;</a:t>
            </a:r>
          </a:p>
          <a:p>
            <a:pPr marL="381000" indent="-381000"/>
            <a:r>
              <a:rPr lang="en-US" altLang="en-US" sz="1800" dirty="0">
                <a:latin typeface="Times New Roman" panose="02020603050405020304" pitchFamily="18" charset="0"/>
                <a:cs typeface="Times New Roman" panose="02020603050405020304" pitchFamily="18" charset="0"/>
              </a:rPr>
              <a:t>5 for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 2 to 3 do</a:t>
            </a:r>
          </a:p>
          <a:p>
            <a:pPr marL="381000" indent="-381000"/>
            <a:r>
              <a:rPr lang="en-US" altLang="en-US" sz="1800" dirty="0">
                <a:latin typeface="Times New Roman" panose="02020603050405020304" pitchFamily="18" charset="0"/>
                <a:cs typeface="Times New Roman" panose="02020603050405020304" pitchFamily="18" charset="0"/>
              </a:rPr>
              <a:t>6 if (</a:t>
            </a:r>
            <a:r>
              <a:rPr lang="en-US" altLang="en-US" sz="1800" dirty="0" err="1">
                <a:latin typeface="Times New Roman" panose="02020603050405020304" pitchFamily="18" charset="0"/>
                <a:cs typeface="Times New Roman" panose="02020603050405020304" pitchFamily="18" charset="0"/>
              </a:rPr>
              <a:t>atoi</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&gt; </a:t>
            </a:r>
            <a:r>
              <a:rPr lang="en-US" altLang="en-US" sz="1800" dirty="0" err="1">
                <a:latin typeface="Times New Roman" panose="02020603050405020304" pitchFamily="18" charset="0"/>
                <a:cs typeface="Times New Roman" panose="02020603050405020304" pitchFamily="18" charset="0"/>
              </a:rPr>
              <a:t>atoi</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argv</a:t>
            </a:r>
            <a:r>
              <a:rPr lang="en-US" altLang="en-US" sz="1800" dirty="0">
                <a:latin typeface="Times New Roman" panose="02020603050405020304" pitchFamily="18" charset="0"/>
                <a:cs typeface="Times New Roman" panose="02020603050405020304" pitchFamily="18" charset="0"/>
              </a:rPr>
              <a:t>[r])) r =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a:t>
            </a:r>
          </a:p>
          <a:p>
            <a:pPr marL="381000" indent="-381000"/>
            <a:r>
              <a:rPr lang="en-US" altLang="en-US" sz="1800" dirty="0">
                <a:latin typeface="Times New Roman" panose="02020603050405020304" pitchFamily="18" charset="0"/>
                <a:cs typeface="Times New Roman" panose="02020603050405020304" pitchFamily="18" charset="0"/>
              </a:rPr>
              <a:t>7 </a:t>
            </a:r>
            <a:r>
              <a:rPr lang="en-US" altLang="en-US" sz="1800" dirty="0" err="1">
                <a:latin typeface="Times New Roman" panose="02020603050405020304" pitchFamily="18" charset="0"/>
                <a:cs typeface="Times New Roman" panose="02020603050405020304" pitchFamily="18" charset="0"/>
              </a:rPr>
              <a:t>printf</a:t>
            </a:r>
            <a:r>
              <a:rPr lang="en-US" altLang="en-US" sz="1800" dirty="0">
                <a:latin typeface="Times New Roman" panose="02020603050405020304" pitchFamily="18" charset="0"/>
                <a:cs typeface="Times New Roman" panose="02020603050405020304" pitchFamily="18" charset="0"/>
              </a:rPr>
              <a:t>(“Value of the rank is %d \n”, r);</a:t>
            </a:r>
          </a:p>
          <a:p>
            <a:pPr marL="381000" indent="-381000"/>
            <a:r>
              <a:rPr lang="en-US" altLang="en-US" sz="1800" dirty="0">
                <a:latin typeface="Times New Roman" panose="02020603050405020304" pitchFamily="18" charset="0"/>
                <a:cs typeface="Times New Roman" panose="02020603050405020304" pitchFamily="18" charset="0"/>
              </a:rPr>
              <a:t>8 exit(0); }</a:t>
            </a:r>
          </a:p>
          <a:p>
            <a:pPr marL="381000" indent="-381000">
              <a:buNone/>
            </a:pPr>
            <a:endParaRPr lang="en-US" altLang="en-US" sz="1800" dirty="0">
              <a:latin typeface="Times New Roman" panose="02020603050405020304" pitchFamily="18" charset="0"/>
              <a:cs typeface="Times New Roman" panose="02020603050405020304" pitchFamily="18" charset="0"/>
            </a:endParaRPr>
          </a:p>
        </p:txBody>
      </p:sp>
      <p:sp>
        <p:nvSpPr>
          <p:cNvPr id="268293" name="Rectangle 5">
            <a:extLst>
              <a:ext uri="{FF2B5EF4-FFF2-40B4-BE49-F238E27FC236}">
                <a16:creationId xmlns:a16="http://schemas.microsoft.com/office/drawing/2014/main" id="{20452707-BFE7-4B61-8587-01FF4DECDA1F}"/>
              </a:ext>
            </a:extLst>
          </p:cNvPr>
          <p:cNvSpPr>
            <a:spLocks noGrp="1" noChangeArrowheads="1"/>
          </p:cNvSpPr>
          <p:nvPr>
            <p:ph type="body" sz="half" idx="4294967295"/>
          </p:nvPr>
        </p:nvSpPr>
        <p:spPr>
          <a:xfrm>
            <a:off x="6746876" y="776078"/>
            <a:ext cx="4303712" cy="3038475"/>
          </a:xfrm>
        </p:spPr>
        <p:txBody>
          <a:bodyPr>
            <a:normAutofit fontScale="85000" lnSpcReduction="20000"/>
          </a:bodyPr>
          <a:lstStyle/>
          <a:p>
            <a:r>
              <a:rPr lang="en-US" altLang="en-US" sz="1800" dirty="0">
                <a:latin typeface="Times New Roman" panose="02020603050405020304" pitchFamily="18" charset="0"/>
                <a:cs typeface="Times New Roman" panose="02020603050405020304" pitchFamily="18" charset="0"/>
              </a:rPr>
              <a:t>Test Case 1:</a:t>
            </a:r>
          </a:p>
          <a:p>
            <a:pPr>
              <a:buFontTx/>
              <a:buNone/>
            </a:pPr>
            <a:r>
              <a:rPr lang="en-US" altLang="en-US" sz="1800" dirty="0">
                <a:latin typeface="Times New Roman" panose="02020603050405020304" pitchFamily="18" charset="0"/>
                <a:cs typeface="Times New Roman" panose="02020603050405020304" pitchFamily="18" charset="0"/>
              </a:rPr>
              <a:t>           input: 1 2 3</a:t>
            </a:r>
          </a:p>
          <a:p>
            <a:pPr>
              <a:buFontTx/>
              <a:buNone/>
            </a:pPr>
            <a:r>
              <a:rPr lang="en-US" altLang="en-US" sz="1800" dirty="0">
                <a:latin typeface="Times New Roman" panose="02020603050405020304" pitchFamily="18" charset="0"/>
                <a:cs typeface="Times New Roman" panose="02020603050405020304" pitchFamily="18" charset="0"/>
              </a:rPr>
              <a:t>           output: Value of the rank is 3</a:t>
            </a:r>
          </a:p>
          <a:p>
            <a:r>
              <a:rPr lang="en-US" altLang="en-US" sz="1800" dirty="0">
                <a:latin typeface="Times New Roman" panose="02020603050405020304" pitchFamily="18" charset="0"/>
                <a:cs typeface="Times New Roman" panose="02020603050405020304" pitchFamily="18" charset="0"/>
              </a:rPr>
              <a:t>Test Case 2:</a:t>
            </a:r>
          </a:p>
          <a:p>
            <a:pPr>
              <a:buFontTx/>
              <a:buNone/>
            </a:pPr>
            <a:r>
              <a:rPr lang="en-US" altLang="en-US" sz="1800" dirty="0">
                <a:latin typeface="Times New Roman" panose="02020603050405020304" pitchFamily="18" charset="0"/>
                <a:cs typeface="Times New Roman" panose="02020603050405020304" pitchFamily="18" charset="0"/>
              </a:rPr>
              <a:t>            input: 1 2 1</a:t>
            </a:r>
          </a:p>
          <a:p>
            <a:pPr>
              <a:buFontTx/>
              <a:buNone/>
            </a:pPr>
            <a:r>
              <a:rPr lang="en-US" altLang="en-US" sz="1800" dirty="0">
                <a:latin typeface="Times New Roman" panose="02020603050405020304" pitchFamily="18" charset="0"/>
                <a:cs typeface="Times New Roman" panose="02020603050405020304" pitchFamily="18" charset="0"/>
              </a:rPr>
              <a:t>            output: Values of the rank is 2</a:t>
            </a:r>
          </a:p>
          <a:p>
            <a:r>
              <a:rPr lang="en-US" altLang="en-US" sz="1800" dirty="0">
                <a:latin typeface="Times New Roman" panose="02020603050405020304" pitchFamily="18" charset="0"/>
                <a:cs typeface="Times New Roman" panose="02020603050405020304" pitchFamily="18" charset="0"/>
              </a:rPr>
              <a:t>Test Case 3:</a:t>
            </a:r>
          </a:p>
          <a:p>
            <a:pPr>
              <a:buFontTx/>
              <a:buNone/>
            </a:pPr>
            <a:r>
              <a:rPr lang="en-US" altLang="en-US" sz="1800" dirty="0">
                <a:latin typeface="Times New Roman" panose="02020603050405020304" pitchFamily="18" charset="0"/>
                <a:cs typeface="Times New Roman" panose="02020603050405020304" pitchFamily="18" charset="0"/>
              </a:rPr>
              <a:t>            input: 3 1 2</a:t>
            </a:r>
          </a:p>
          <a:p>
            <a:pPr>
              <a:buFontTx/>
              <a:buNone/>
            </a:pPr>
            <a:r>
              <a:rPr lang="en-US" altLang="en-US" sz="1800" dirty="0">
                <a:latin typeface="Times New Roman" panose="02020603050405020304" pitchFamily="18" charset="0"/>
                <a:cs typeface="Times New Roman" panose="02020603050405020304" pitchFamily="18" charset="0"/>
              </a:rPr>
              <a:t>            output: Value of the rank is 1</a:t>
            </a:r>
          </a:p>
          <a:p>
            <a:pPr>
              <a:buFontTx/>
              <a:buNone/>
            </a:pPr>
            <a:endParaRPr lang="en-US" altLang="en-US" sz="2000" dirty="0">
              <a:latin typeface="Times New Roman" panose="02020603050405020304" pitchFamily="18" charset="0"/>
              <a:cs typeface="Times New Roman" panose="02020603050405020304" pitchFamily="18" charset="0"/>
            </a:endParaRPr>
          </a:p>
        </p:txBody>
      </p:sp>
      <p:sp>
        <p:nvSpPr>
          <p:cNvPr id="268296" name="Text Box 8">
            <a:extLst>
              <a:ext uri="{FF2B5EF4-FFF2-40B4-BE49-F238E27FC236}">
                <a16:creationId xmlns:a16="http://schemas.microsoft.com/office/drawing/2014/main" id="{E1D2408D-1A8C-4CCC-95BD-E42E21B3B5EC}"/>
              </a:ext>
            </a:extLst>
          </p:cNvPr>
          <p:cNvSpPr txBox="1">
            <a:spLocks noChangeArrowheads="1"/>
          </p:cNvSpPr>
          <p:nvPr/>
        </p:nvSpPr>
        <p:spPr bwMode="auto">
          <a:xfrm>
            <a:off x="1644650" y="4022541"/>
            <a:ext cx="87455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000000"/>
                </a:solidFill>
                <a:latin typeface="Times New Roman" panose="02020603050405020304" pitchFamily="18" charset="0"/>
                <a:cs typeface="Times New Roman" panose="02020603050405020304" pitchFamily="18" charset="0"/>
              </a:rPr>
              <a:t>Mutant 1: Change line 5 to for </a:t>
            </a:r>
            <a:r>
              <a:rPr lang="en-US" altLang="en-US" dirty="0" err="1">
                <a:solidFill>
                  <a:srgbClr val="000000"/>
                </a:solidFill>
                <a:latin typeface="Times New Roman" panose="02020603050405020304" pitchFamily="18" charset="0"/>
                <a:cs typeface="Times New Roman" panose="02020603050405020304" pitchFamily="18" charset="0"/>
              </a:rPr>
              <a:t>i</a:t>
            </a:r>
            <a:r>
              <a:rPr lang="en-US" altLang="en-US" dirty="0">
                <a:solidFill>
                  <a:srgbClr val="000000"/>
                </a:solidFill>
                <a:latin typeface="Times New Roman" panose="02020603050405020304" pitchFamily="18" charset="0"/>
                <a:cs typeface="Times New Roman" panose="02020603050405020304" pitchFamily="18" charset="0"/>
              </a:rPr>
              <a:t> = 1 to 3 do</a:t>
            </a:r>
          </a:p>
          <a:p>
            <a:r>
              <a:rPr lang="en-US" altLang="en-US" dirty="0">
                <a:solidFill>
                  <a:srgbClr val="000000"/>
                </a:solidFill>
                <a:latin typeface="Times New Roman" panose="02020603050405020304" pitchFamily="18" charset="0"/>
                <a:cs typeface="Times New Roman" panose="02020603050405020304" pitchFamily="18" charset="0"/>
              </a:rPr>
              <a:t>Mutant 2: Change line 6 to if (</a:t>
            </a:r>
            <a:r>
              <a:rPr lang="en-US" altLang="en-US" dirty="0" err="1">
                <a:solidFill>
                  <a:srgbClr val="000000"/>
                </a:solidFill>
                <a:latin typeface="Times New Roman" panose="02020603050405020304" pitchFamily="18" charset="0"/>
                <a:cs typeface="Times New Roman" panose="02020603050405020304" pitchFamily="18" charset="0"/>
              </a:rPr>
              <a:t>i</a:t>
            </a:r>
            <a:r>
              <a:rPr lang="en-US" altLang="en-US" dirty="0">
                <a:solidFill>
                  <a:srgbClr val="000000"/>
                </a:solidFill>
                <a:latin typeface="Times New Roman" panose="02020603050405020304" pitchFamily="18" charset="0"/>
                <a:cs typeface="Times New Roman" panose="02020603050405020304" pitchFamily="18" charset="0"/>
              </a:rPr>
              <a:t> &gt; </a:t>
            </a:r>
            <a:r>
              <a:rPr lang="en-US" altLang="en-US" dirty="0" err="1">
                <a:solidFill>
                  <a:srgbClr val="000000"/>
                </a:solidFill>
                <a:latin typeface="Times New Roman" panose="02020603050405020304" pitchFamily="18" charset="0"/>
                <a:cs typeface="Times New Roman" panose="02020603050405020304" pitchFamily="18" charset="0"/>
              </a:rPr>
              <a:t>atoi</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argv</a:t>
            </a:r>
            <a:r>
              <a:rPr lang="en-US" altLang="en-US" dirty="0">
                <a:solidFill>
                  <a:srgbClr val="000000"/>
                </a:solidFill>
                <a:latin typeface="Times New Roman" panose="02020603050405020304" pitchFamily="18" charset="0"/>
                <a:cs typeface="Times New Roman" panose="02020603050405020304" pitchFamily="18" charset="0"/>
              </a:rPr>
              <a:t>[r])) r = </a:t>
            </a:r>
            <a:r>
              <a:rPr lang="en-US" altLang="en-US" dirty="0" err="1">
                <a:solidFill>
                  <a:srgbClr val="000000"/>
                </a:solidFill>
                <a:latin typeface="Times New Roman" panose="02020603050405020304" pitchFamily="18" charset="0"/>
                <a:cs typeface="Times New Roman" panose="02020603050405020304" pitchFamily="18" charset="0"/>
              </a:rPr>
              <a:t>i</a:t>
            </a:r>
            <a:r>
              <a:rPr lang="en-US" altLang="en-US" dirty="0">
                <a:solidFill>
                  <a:srgbClr val="000000"/>
                </a:solidFill>
                <a:latin typeface="Times New Roman" panose="02020603050405020304" pitchFamily="18" charset="0"/>
                <a:cs typeface="Times New Roman" panose="02020603050405020304" pitchFamily="18" charset="0"/>
              </a:rPr>
              <a:t>;</a:t>
            </a:r>
          </a:p>
          <a:p>
            <a:r>
              <a:rPr lang="en-US" altLang="en-US" dirty="0">
                <a:solidFill>
                  <a:srgbClr val="000000"/>
                </a:solidFill>
                <a:latin typeface="Times New Roman" panose="02020603050405020304" pitchFamily="18" charset="0"/>
                <a:cs typeface="Times New Roman" panose="02020603050405020304" pitchFamily="18" charset="0"/>
              </a:rPr>
              <a:t>Mutant 3: Change line 6 to if (</a:t>
            </a:r>
            <a:r>
              <a:rPr lang="en-US" altLang="en-US" dirty="0" err="1">
                <a:solidFill>
                  <a:srgbClr val="000000"/>
                </a:solidFill>
                <a:latin typeface="Times New Roman" panose="02020603050405020304" pitchFamily="18" charset="0"/>
                <a:cs typeface="Times New Roman" panose="02020603050405020304" pitchFamily="18" charset="0"/>
              </a:rPr>
              <a:t>atoi</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argv</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i</a:t>
            </a:r>
            <a:r>
              <a:rPr lang="en-US" altLang="en-US" dirty="0">
                <a:solidFill>
                  <a:srgbClr val="000000"/>
                </a:solidFill>
                <a:latin typeface="Times New Roman" panose="02020603050405020304" pitchFamily="18" charset="0"/>
                <a:cs typeface="Times New Roman" panose="02020603050405020304" pitchFamily="18" charset="0"/>
              </a:rPr>
              <a:t>]) &gt;= </a:t>
            </a:r>
            <a:r>
              <a:rPr lang="en-US" altLang="en-US" dirty="0" err="1">
                <a:solidFill>
                  <a:srgbClr val="000000"/>
                </a:solidFill>
                <a:latin typeface="Times New Roman" panose="02020603050405020304" pitchFamily="18" charset="0"/>
                <a:cs typeface="Times New Roman" panose="02020603050405020304" pitchFamily="18" charset="0"/>
              </a:rPr>
              <a:t>atoi</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argv</a:t>
            </a:r>
            <a:r>
              <a:rPr lang="en-US" altLang="en-US" dirty="0">
                <a:solidFill>
                  <a:srgbClr val="000000"/>
                </a:solidFill>
                <a:latin typeface="Times New Roman" panose="02020603050405020304" pitchFamily="18" charset="0"/>
                <a:cs typeface="Times New Roman" panose="02020603050405020304" pitchFamily="18" charset="0"/>
              </a:rPr>
              <a:t>[r])) r = </a:t>
            </a:r>
            <a:r>
              <a:rPr lang="en-US" altLang="en-US" dirty="0" err="1">
                <a:solidFill>
                  <a:srgbClr val="000000"/>
                </a:solidFill>
                <a:latin typeface="Times New Roman" panose="02020603050405020304" pitchFamily="18" charset="0"/>
                <a:cs typeface="Times New Roman" panose="02020603050405020304" pitchFamily="18" charset="0"/>
              </a:rPr>
              <a:t>i</a:t>
            </a:r>
            <a:r>
              <a:rPr lang="en-US" altLang="en-US" dirty="0">
                <a:solidFill>
                  <a:srgbClr val="000000"/>
                </a:solidFill>
                <a:latin typeface="Times New Roman" panose="02020603050405020304" pitchFamily="18" charset="0"/>
                <a:cs typeface="Times New Roman" panose="02020603050405020304" pitchFamily="18" charset="0"/>
              </a:rPr>
              <a:t>;</a:t>
            </a:r>
          </a:p>
          <a:p>
            <a:r>
              <a:rPr lang="en-US" altLang="en-US" dirty="0">
                <a:solidFill>
                  <a:srgbClr val="000000"/>
                </a:solidFill>
                <a:latin typeface="Times New Roman" panose="02020603050405020304" pitchFamily="18" charset="0"/>
                <a:cs typeface="Times New Roman" panose="02020603050405020304" pitchFamily="18" charset="0"/>
              </a:rPr>
              <a:t>Mutant 4: Change line 6 to if (</a:t>
            </a:r>
            <a:r>
              <a:rPr lang="en-US" altLang="en-US" dirty="0" err="1">
                <a:solidFill>
                  <a:srgbClr val="000000"/>
                </a:solidFill>
                <a:latin typeface="Times New Roman" panose="02020603050405020304" pitchFamily="18" charset="0"/>
                <a:cs typeface="Times New Roman" panose="02020603050405020304" pitchFamily="18" charset="0"/>
              </a:rPr>
              <a:t>atoi</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argv</a:t>
            </a:r>
            <a:r>
              <a:rPr lang="en-US" altLang="en-US" dirty="0">
                <a:solidFill>
                  <a:srgbClr val="000000"/>
                </a:solidFill>
                <a:latin typeface="Times New Roman" panose="02020603050405020304" pitchFamily="18" charset="0"/>
                <a:cs typeface="Times New Roman" panose="02020603050405020304" pitchFamily="18" charset="0"/>
              </a:rPr>
              <a:t>[r]) &gt; </a:t>
            </a:r>
            <a:r>
              <a:rPr lang="en-US" altLang="en-US" dirty="0" err="1">
                <a:solidFill>
                  <a:srgbClr val="000000"/>
                </a:solidFill>
                <a:latin typeface="Times New Roman" panose="02020603050405020304" pitchFamily="18" charset="0"/>
                <a:cs typeface="Times New Roman" panose="02020603050405020304" pitchFamily="18" charset="0"/>
              </a:rPr>
              <a:t>atoi</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err="1">
                <a:solidFill>
                  <a:srgbClr val="000000"/>
                </a:solidFill>
                <a:latin typeface="Times New Roman" panose="02020603050405020304" pitchFamily="18" charset="0"/>
                <a:cs typeface="Times New Roman" panose="02020603050405020304" pitchFamily="18" charset="0"/>
              </a:rPr>
              <a:t>argv</a:t>
            </a:r>
            <a:r>
              <a:rPr lang="en-US" altLang="en-US" dirty="0">
                <a:solidFill>
                  <a:srgbClr val="000000"/>
                </a:solidFill>
                <a:latin typeface="Times New Roman" panose="02020603050405020304" pitchFamily="18" charset="0"/>
                <a:cs typeface="Times New Roman" panose="02020603050405020304" pitchFamily="18" charset="0"/>
              </a:rPr>
              <a:t>[r])) r = </a:t>
            </a:r>
            <a:r>
              <a:rPr lang="en-US" altLang="en-US" dirty="0" err="1">
                <a:solidFill>
                  <a:srgbClr val="000000"/>
                </a:solidFill>
                <a:latin typeface="Times New Roman" panose="02020603050405020304" pitchFamily="18" charset="0"/>
                <a:cs typeface="Times New Roman" panose="02020603050405020304" pitchFamily="18" charset="0"/>
              </a:rPr>
              <a:t>i</a:t>
            </a:r>
            <a:r>
              <a:rPr lang="en-US" altLang="en-US" dirty="0">
                <a:solidFill>
                  <a:srgbClr val="000000"/>
                </a:solidFill>
                <a:latin typeface="Times New Roman" panose="02020603050405020304" pitchFamily="18" charset="0"/>
                <a:cs typeface="Times New Roman" panose="02020603050405020304" pitchFamily="18" charset="0"/>
              </a:rPr>
              <a:t>;</a:t>
            </a:r>
          </a:p>
          <a:p>
            <a:r>
              <a:rPr lang="en-US" altLang="en-US" dirty="0">
                <a:solidFill>
                  <a:srgbClr val="000000"/>
                </a:solidFill>
                <a:latin typeface="Times New Roman" panose="02020603050405020304" pitchFamily="18" charset="0"/>
                <a:cs typeface="Times New Roman" panose="02020603050405020304" pitchFamily="18" charset="0"/>
              </a:rPr>
              <a:t>Execute modified programs against the test suite, you will get the results:</a:t>
            </a:r>
          </a:p>
          <a:p>
            <a:r>
              <a:rPr lang="en-US" altLang="en-US" dirty="0">
                <a:solidFill>
                  <a:srgbClr val="000000"/>
                </a:solidFill>
                <a:latin typeface="Times New Roman" panose="02020603050405020304" pitchFamily="18" charset="0"/>
                <a:cs typeface="Times New Roman" panose="02020603050405020304" pitchFamily="18" charset="0"/>
              </a:rPr>
              <a:t>Mutants 1 &amp; 3: Programs will pass the test suite, i.e., mutants 1 &amp; 3 are not </a:t>
            </a:r>
            <a:r>
              <a:rPr lang="en-US" altLang="en-US" i="1" dirty="0">
                <a:solidFill>
                  <a:srgbClr val="000000"/>
                </a:solidFill>
                <a:latin typeface="Times New Roman" panose="02020603050405020304" pitchFamily="18" charset="0"/>
                <a:cs typeface="Times New Roman" panose="02020603050405020304" pitchFamily="18" charset="0"/>
              </a:rPr>
              <a:t>killable</a:t>
            </a:r>
          </a:p>
          <a:p>
            <a:r>
              <a:rPr lang="en-US" altLang="en-US" dirty="0">
                <a:solidFill>
                  <a:srgbClr val="000000"/>
                </a:solidFill>
                <a:latin typeface="Times New Roman" panose="02020603050405020304" pitchFamily="18" charset="0"/>
                <a:cs typeface="Times New Roman" panose="02020603050405020304" pitchFamily="18" charset="0"/>
              </a:rPr>
              <a:t>Mutant 2: Program will fail test cases 2</a:t>
            </a:r>
          </a:p>
          <a:p>
            <a:r>
              <a:rPr lang="en-US" altLang="en-US" dirty="0">
                <a:solidFill>
                  <a:srgbClr val="000000"/>
                </a:solidFill>
                <a:latin typeface="Times New Roman" panose="02020603050405020304" pitchFamily="18" charset="0"/>
                <a:cs typeface="Times New Roman" panose="02020603050405020304" pitchFamily="18" charset="0"/>
              </a:rPr>
              <a:t>Mutant 1: Program will fail test case 1 and test cases 2</a:t>
            </a:r>
          </a:p>
          <a:p>
            <a:r>
              <a:rPr lang="en-US" altLang="en-US" dirty="0">
                <a:solidFill>
                  <a:srgbClr val="000000"/>
                </a:solidFill>
                <a:latin typeface="Times New Roman" panose="02020603050405020304" pitchFamily="18" charset="0"/>
                <a:cs typeface="Times New Roman" panose="02020603050405020304" pitchFamily="18" charset="0"/>
              </a:rPr>
              <a:t>Mutation score is 50%, assuming mutants 1 &amp; 3 non-equivalent</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C57E4B9-E102-4CB2-BED1-3F953B7E9EDE}"/>
              </a:ext>
            </a:extLst>
          </p:cNvPr>
          <p:cNvSpPr>
            <a:spLocks noGrp="1" noChangeArrowheads="1"/>
          </p:cNvSpPr>
          <p:nvPr>
            <p:ph type="sldNum" sz="quarter" idx="10"/>
          </p:nvPr>
        </p:nvSpPr>
        <p:spPr/>
        <p:txBody>
          <a:bodyPr/>
          <a:lstStyle/>
          <a:p>
            <a:fld id="{373B2F4E-6332-4D6F-8117-E4EE09DFABE7}" type="slidenum">
              <a:rPr lang="en-US" altLang="en-US"/>
              <a:pPr/>
              <a:t>16</a:t>
            </a:fld>
            <a:endParaRPr lang="en-US" altLang="en-US"/>
          </a:p>
        </p:txBody>
      </p:sp>
      <p:sp>
        <p:nvSpPr>
          <p:cNvPr id="272386" name="Rectangle 2">
            <a:extLst>
              <a:ext uri="{FF2B5EF4-FFF2-40B4-BE49-F238E27FC236}">
                <a16:creationId xmlns:a16="http://schemas.microsoft.com/office/drawing/2014/main" id="{5A01B937-93ED-4F4C-82D7-8F442B828808}"/>
              </a:ext>
            </a:extLst>
          </p:cNvPr>
          <p:cNvSpPr>
            <a:spLocks noGrp="1" noChangeArrowheads="1"/>
          </p:cNvSpPr>
          <p:nvPr>
            <p:ph type="title" idx="4294967295"/>
          </p:nvPr>
        </p:nvSpPr>
        <p:spPr/>
        <p:txBody>
          <a:bodyPr/>
          <a:lstStyle/>
          <a:p>
            <a:r>
              <a:rPr lang="en-US" altLang="en-US"/>
              <a:t>Mutation testing</a:t>
            </a:r>
          </a:p>
        </p:txBody>
      </p:sp>
      <p:sp>
        <p:nvSpPr>
          <p:cNvPr id="272392" name="Rectangle 8">
            <a:extLst>
              <a:ext uri="{FF2B5EF4-FFF2-40B4-BE49-F238E27FC236}">
                <a16:creationId xmlns:a16="http://schemas.microsoft.com/office/drawing/2014/main" id="{F3E8681C-4DFF-4DD0-A78C-B42A7919401A}"/>
              </a:ext>
            </a:extLst>
          </p:cNvPr>
          <p:cNvSpPr>
            <a:spLocks noGrp="1" noChangeArrowheads="1"/>
          </p:cNvSpPr>
          <p:nvPr>
            <p:ph type="body" idx="4294967295"/>
          </p:nvPr>
        </p:nvSpPr>
        <p:spPr>
          <a:xfrm>
            <a:off x="1024128" y="1755231"/>
            <a:ext cx="9720072" cy="5045075"/>
          </a:xfrm>
        </p:spPr>
        <p:txBody>
          <a:bodyPr>
            <a:normAutofit fontScale="92500" lnSpcReduction="10000"/>
          </a:bodyPr>
          <a:lstStyle/>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The score is found to be low because we assumed mutants 1 &amp; 3 are nonequivalent</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We need to show that mutants 1 and 3 are equivalent mutants or those are killable</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To show that those are killable, we need to add new test cases to kill these two mutants</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First, let us analyze mutant 1 in order to derive a “killer” test. The difference between P and mutant 1 is the starting point</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Mutant 1 starts with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1, whereas P starts with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2. There is no impact on the result r. Therefore, we conclude that mutant 1 is an equivalent mutant</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Second, if we add a fourth test case as follows:</a:t>
            </a:r>
          </a:p>
          <a:p>
            <a:pPr marL="0" indent="0" algn="just">
              <a:buNone/>
            </a:pPr>
            <a:r>
              <a:rPr lang="en-US" altLang="en-US" sz="2000" dirty="0">
                <a:latin typeface="Times New Roman" panose="02020603050405020304" pitchFamily="18" charset="0"/>
                <a:cs typeface="Times New Roman" panose="02020603050405020304" pitchFamily="18" charset="0"/>
              </a:rPr>
              <a:t>   Test Case 4:</a:t>
            </a:r>
          </a:p>
          <a:p>
            <a:pPr marL="0" indent="0" algn="just">
              <a:buNone/>
            </a:pPr>
            <a:r>
              <a:rPr lang="en-US" altLang="en-US" sz="2000" dirty="0">
                <a:latin typeface="Times New Roman" panose="02020603050405020304" pitchFamily="18" charset="0"/>
                <a:cs typeface="Times New Roman" panose="02020603050405020304" pitchFamily="18" charset="0"/>
              </a:rPr>
              <a:t>            input: 2 2 1             </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Program P will produce the output “Value of the rank is 1” and  mutant 3 will produce the output “Value of the rank is 2”</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Thus, this test data kills mutant 3, which give us a mutation score 100%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28B23A9-7512-4562-81E6-D20D50C2937C}"/>
              </a:ext>
            </a:extLst>
          </p:cNvPr>
          <p:cNvSpPr>
            <a:spLocks noGrp="1" noChangeArrowheads="1"/>
          </p:cNvSpPr>
          <p:nvPr>
            <p:ph type="sldNum" sz="quarter" idx="10"/>
          </p:nvPr>
        </p:nvSpPr>
        <p:spPr/>
        <p:txBody>
          <a:bodyPr/>
          <a:lstStyle/>
          <a:p>
            <a:fld id="{1A48E4DF-B177-4DE6-B387-7A5C1CFAD7E5}" type="slidenum">
              <a:rPr lang="en-US" altLang="en-US"/>
              <a:pPr/>
              <a:t>17</a:t>
            </a:fld>
            <a:endParaRPr lang="en-US" altLang="en-US"/>
          </a:p>
        </p:txBody>
      </p:sp>
      <p:sp>
        <p:nvSpPr>
          <p:cNvPr id="272386" name="Rectangle 2">
            <a:extLst>
              <a:ext uri="{FF2B5EF4-FFF2-40B4-BE49-F238E27FC236}">
                <a16:creationId xmlns:a16="http://schemas.microsoft.com/office/drawing/2014/main" id="{F9BB3C4B-DD9D-4765-83DD-54BFCFE3C72E}"/>
              </a:ext>
            </a:extLst>
          </p:cNvPr>
          <p:cNvSpPr>
            <a:spLocks noGrp="1" noChangeArrowheads="1"/>
          </p:cNvSpPr>
          <p:nvPr>
            <p:ph type="title" idx="4294967295"/>
          </p:nvPr>
        </p:nvSpPr>
        <p:spPr/>
        <p:txBody>
          <a:bodyPr/>
          <a:lstStyle/>
          <a:p>
            <a:r>
              <a:rPr lang="en-US" altLang="en-US" dirty="0"/>
              <a:t>Mutation testing</a:t>
            </a:r>
          </a:p>
        </p:txBody>
      </p:sp>
      <p:sp>
        <p:nvSpPr>
          <p:cNvPr id="272392" name="Rectangle 8">
            <a:extLst>
              <a:ext uri="{FF2B5EF4-FFF2-40B4-BE49-F238E27FC236}">
                <a16:creationId xmlns:a16="http://schemas.microsoft.com/office/drawing/2014/main" id="{9AA3ED24-DDAC-44F3-A311-A8ADDFD7EDCE}"/>
              </a:ext>
            </a:extLst>
          </p:cNvPr>
          <p:cNvSpPr>
            <a:spLocks noGrp="1" noChangeArrowheads="1"/>
          </p:cNvSpPr>
          <p:nvPr>
            <p:ph type="body" idx="4294967295"/>
          </p:nvPr>
        </p:nvSpPr>
        <p:spPr>
          <a:xfrm>
            <a:off x="949324" y="1711798"/>
            <a:ext cx="9720073" cy="4393728"/>
          </a:xfrm>
        </p:spPr>
        <p:txBody>
          <a:bodyPr>
            <a:normAutofit/>
          </a:bodyPr>
          <a:lstStyle/>
          <a:p>
            <a:pPr algn="just">
              <a:buFont typeface="Wingdings" panose="05000000000000000000" pitchFamily="2" charset="2"/>
              <a:buChar char="§"/>
            </a:pPr>
            <a:r>
              <a:rPr lang="en-US" sz="1800" b="0" i="0" u="none" strike="noStrike" baseline="0" dirty="0">
                <a:solidFill>
                  <a:srgbClr val="292526"/>
                </a:solidFill>
                <a:latin typeface="Times New Roman" panose="02020603050405020304" pitchFamily="18" charset="0"/>
                <a:cs typeface="Times New Roman" panose="02020603050405020304" pitchFamily="18" charset="0"/>
              </a:rPr>
              <a:t>Execute each test case in </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T </a:t>
            </a:r>
            <a:r>
              <a:rPr lang="en-US" sz="1800" b="0" i="0" u="none" strike="noStrike" baseline="0" dirty="0">
                <a:solidFill>
                  <a:srgbClr val="292526"/>
                </a:solidFill>
                <a:latin typeface="Times New Roman" panose="02020603050405020304" pitchFamily="18" charset="0"/>
                <a:cs typeface="Times New Roman" panose="02020603050405020304" pitchFamily="18" charset="0"/>
              </a:rPr>
              <a:t>against each mutant </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P</a:t>
            </a:r>
            <a:r>
              <a:rPr lang="en-US" sz="1800" b="0" i="1" u="none" strike="noStrike" baseline="-25000" dirty="0">
                <a:solidFill>
                  <a:srgbClr val="292526"/>
                </a:solidFill>
                <a:latin typeface="Times New Roman" panose="02020603050405020304" pitchFamily="18" charset="0"/>
                <a:cs typeface="Times New Roman" panose="02020603050405020304" pitchFamily="18" charset="0"/>
              </a:rPr>
              <a:t>i</a:t>
            </a:r>
            <a:r>
              <a:rPr lang="en-US" sz="1800" b="0" i="0" u="none" strike="noStrike" baseline="0" dirty="0">
                <a:solidFill>
                  <a:srgbClr val="292526"/>
                </a:solidFill>
                <a:latin typeface="Times New Roman" panose="02020603050405020304" pitchFamily="18" charset="0"/>
                <a:cs typeface="Times New Roman" panose="02020603050405020304" pitchFamily="18" charset="0"/>
              </a:rPr>
              <a:t>. If the output of the mutant </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P</a:t>
            </a:r>
            <a:r>
              <a:rPr lang="en-US" sz="1800" b="0" i="1" u="none" strike="noStrike" baseline="-25000" dirty="0">
                <a:solidFill>
                  <a:srgbClr val="292526"/>
                </a:solidFill>
                <a:latin typeface="Times New Roman" panose="02020603050405020304" pitchFamily="18" charset="0"/>
                <a:cs typeface="Times New Roman" panose="02020603050405020304" pitchFamily="18" charset="0"/>
              </a:rPr>
              <a:t>i</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 </a:t>
            </a:r>
            <a:r>
              <a:rPr lang="en-US" sz="1800" b="0" i="0" u="none" strike="noStrike" baseline="0" dirty="0">
                <a:solidFill>
                  <a:srgbClr val="292526"/>
                </a:solidFill>
                <a:latin typeface="Times New Roman" panose="02020603050405020304" pitchFamily="18" charset="0"/>
                <a:cs typeface="Times New Roman" panose="02020603050405020304" pitchFamily="18" charset="0"/>
              </a:rPr>
              <a:t>differs from the output of the original program </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P</a:t>
            </a:r>
            <a:r>
              <a:rPr lang="en-US" sz="1800" b="0" i="0" u="none" strike="noStrike" baseline="0" dirty="0">
                <a:solidFill>
                  <a:srgbClr val="292526"/>
                </a:solidFill>
                <a:latin typeface="Times New Roman" panose="02020603050405020304" pitchFamily="18" charset="0"/>
                <a:cs typeface="Times New Roman" panose="02020603050405020304" pitchFamily="18" charset="0"/>
              </a:rPr>
              <a:t>, the mutant </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P</a:t>
            </a:r>
            <a:r>
              <a:rPr lang="en-US" sz="1800" b="0" i="1" u="none" strike="noStrike" baseline="-25000" dirty="0">
                <a:solidFill>
                  <a:srgbClr val="292526"/>
                </a:solidFill>
                <a:latin typeface="Times New Roman" panose="02020603050405020304" pitchFamily="18" charset="0"/>
                <a:cs typeface="Times New Roman" panose="02020603050405020304" pitchFamily="18" charset="0"/>
              </a:rPr>
              <a:t>i</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 </a:t>
            </a:r>
            <a:r>
              <a:rPr lang="en-US" sz="1800" b="0" i="0" u="none" strike="noStrike" baseline="0" dirty="0">
                <a:solidFill>
                  <a:srgbClr val="292526"/>
                </a:solidFill>
                <a:latin typeface="Times New Roman" panose="02020603050405020304" pitchFamily="18" charset="0"/>
                <a:cs typeface="Times New Roman" panose="02020603050405020304" pitchFamily="18" charset="0"/>
              </a:rPr>
              <a:t>is considered incorrect and is said to be killed by the test case.</a:t>
            </a:r>
          </a:p>
          <a:p>
            <a:pPr algn="just">
              <a:buFont typeface="Wingdings" panose="05000000000000000000" pitchFamily="2" charset="2"/>
              <a:buChar char="§"/>
            </a:pPr>
            <a:r>
              <a:rPr lang="en-US" sz="1800" dirty="0">
                <a:solidFill>
                  <a:srgbClr val="292526"/>
                </a:solidFill>
                <a:latin typeface="Times New Roman" panose="02020603050405020304" pitchFamily="18" charset="0"/>
                <a:cs typeface="Times New Roman" panose="02020603050405020304" pitchFamily="18" charset="0"/>
              </a:rPr>
              <a:t> </a:t>
            </a:r>
            <a:r>
              <a:rPr lang="en-US" sz="1800" b="0" i="0" u="none" strike="noStrike" baseline="0" dirty="0">
                <a:solidFill>
                  <a:srgbClr val="292526"/>
                </a:solidFill>
                <a:latin typeface="Times New Roman" panose="02020603050405020304" pitchFamily="18" charset="0"/>
                <a:cs typeface="Times New Roman" panose="02020603050405020304" pitchFamily="18" charset="0"/>
              </a:rPr>
              <a:t>If </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P</a:t>
            </a:r>
            <a:r>
              <a:rPr lang="en-US" sz="1800" b="0" i="1" u="none" strike="noStrike" baseline="-25000" dirty="0">
                <a:solidFill>
                  <a:srgbClr val="292526"/>
                </a:solidFill>
                <a:latin typeface="Times New Roman" panose="02020603050405020304" pitchFamily="18" charset="0"/>
                <a:cs typeface="Times New Roman" panose="02020603050405020304" pitchFamily="18" charset="0"/>
              </a:rPr>
              <a:t>i</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 </a:t>
            </a:r>
            <a:r>
              <a:rPr lang="en-US" sz="1800" b="0" i="0" u="none" strike="noStrike" baseline="0" dirty="0">
                <a:solidFill>
                  <a:srgbClr val="292526"/>
                </a:solidFill>
                <a:latin typeface="Times New Roman" panose="02020603050405020304" pitchFamily="18" charset="0"/>
                <a:cs typeface="Times New Roman" panose="02020603050405020304" pitchFamily="18" charset="0"/>
              </a:rPr>
              <a:t>produces exactly the same results as the original program </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P </a:t>
            </a:r>
            <a:r>
              <a:rPr lang="en-US" sz="1800" b="0" i="0" u="none" strike="noStrike" baseline="0" dirty="0">
                <a:solidFill>
                  <a:srgbClr val="292526"/>
                </a:solidFill>
                <a:latin typeface="Times New Roman" panose="02020603050405020304" pitchFamily="18" charset="0"/>
                <a:cs typeface="Times New Roman" panose="02020603050405020304" pitchFamily="18" charset="0"/>
              </a:rPr>
              <a:t>for the tests in </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T</a:t>
            </a:r>
            <a:r>
              <a:rPr lang="en-US" sz="1800" b="0" i="0" u="none" strike="noStrike" baseline="0" dirty="0">
                <a:solidFill>
                  <a:srgbClr val="292526"/>
                </a:solidFill>
                <a:latin typeface="Times New Roman" panose="02020603050405020304" pitchFamily="18" charset="0"/>
                <a:cs typeface="Times New Roman" panose="02020603050405020304" pitchFamily="18" charset="0"/>
              </a:rPr>
              <a:t>, then one of the following is true:</a:t>
            </a:r>
          </a:p>
          <a:p>
            <a:pPr lvl="1" algn="just">
              <a:buFont typeface="Wingdings" panose="05000000000000000000" pitchFamily="2" charset="2"/>
              <a:buChar char="§"/>
            </a:pPr>
            <a:r>
              <a:rPr lang="en-US" b="0" i="1" u="none" strike="noStrike" baseline="0" dirty="0">
                <a:solidFill>
                  <a:srgbClr val="292526"/>
                </a:solidFill>
                <a:latin typeface="Times New Roman" panose="02020603050405020304" pitchFamily="18" charset="0"/>
                <a:cs typeface="Times New Roman" panose="02020603050405020304" pitchFamily="18" charset="0"/>
              </a:rPr>
              <a:t>P </a:t>
            </a:r>
            <a:r>
              <a:rPr lang="en-US" b="0" i="0" u="none" strike="noStrike" baseline="0" dirty="0">
                <a:solidFill>
                  <a:srgbClr val="292526"/>
                </a:solidFill>
                <a:latin typeface="Times New Roman" panose="02020603050405020304" pitchFamily="18" charset="0"/>
                <a:cs typeface="Times New Roman" panose="02020603050405020304" pitchFamily="18" charset="0"/>
              </a:rPr>
              <a:t>and </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P</a:t>
            </a:r>
            <a:r>
              <a:rPr lang="en-US" sz="1800" b="0" i="1" u="none" strike="noStrike" baseline="-25000" dirty="0">
                <a:solidFill>
                  <a:srgbClr val="292526"/>
                </a:solidFill>
                <a:latin typeface="Times New Roman" panose="02020603050405020304" pitchFamily="18" charset="0"/>
                <a:cs typeface="Times New Roman" panose="02020603050405020304" pitchFamily="18" charset="0"/>
              </a:rPr>
              <a:t>i</a:t>
            </a:r>
            <a:r>
              <a:rPr lang="en-US" b="0" i="1" u="none" strike="noStrike" baseline="0" dirty="0">
                <a:solidFill>
                  <a:srgbClr val="292526"/>
                </a:solidFill>
                <a:latin typeface="Times New Roman" panose="02020603050405020304" pitchFamily="18" charset="0"/>
                <a:cs typeface="Times New Roman" panose="02020603050405020304" pitchFamily="18" charset="0"/>
              </a:rPr>
              <a:t> </a:t>
            </a:r>
            <a:r>
              <a:rPr lang="en-US" b="0" i="0" u="none" strike="noStrike" baseline="0" dirty="0">
                <a:solidFill>
                  <a:srgbClr val="292526"/>
                </a:solidFill>
                <a:latin typeface="Times New Roman" panose="02020603050405020304" pitchFamily="18" charset="0"/>
                <a:cs typeface="Times New Roman" panose="02020603050405020304" pitchFamily="18" charset="0"/>
              </a:rPr>
              <a:t>are </a:t>
            </a:r>
            <a:r>
              <a:rPr lang="en-US" b="0" i="1" u="none" strike="noStrike" baseline="0" dirty="0">
                <a:solidFill>
                  <a:srgbClr val="292526"/>
                </a:solidFill>
                <a:latin typeface="Times New Roman" panose="02020603050405020304" pitchFamily="18" charset="0"/>
                <a:cs typeface="Times New Roman" panose="02020603050405020304" pitchFamily="18" charset="0"/>
              </a:rPr>
              <a:t>equivalent</a:t>
            </a:r>
            <a:r>
              <a:rPr lang="en-US" b="0" i="0" u="none" strike="noStrike" baseline="0" dirty="0">
                <a:solidFill>
                  <a:srgbClr val="292526"/>
                </a:solidFill>
                <a:latin typeface="Times New Roman" panose="02020603050405020304" pitchFamily="18" charset="0"/>
                <a:cs typeface="Times New Roman" panose="02020603050405020304" pitchFamily="18" charset="0"/>
              </a:rPr>
              <a:t>. </a:t>
            </a:r>
            <a:r>
              <a:rPr lang="en-US" dirty="0">
                <a:solidFill>
                  <a:srgbClr val="292526"/>
                </a:solidFill>
                <a:latin typeface="Times New Roman" panose="02020603050405020304" pitchFamily="18" charset="0"/>
                <a:cs typeface="Times New Roman" panose="02020603050405020304" pitchFamily="18" charset="0"/>
              </a:rPr>
              <a:t>What differentiates them from others is that they have the same meaning as the original source code, even though they may have different syntax. That </a:t>
            </a:r>
            <a:r>
              <a:rPr lang="en-US" b="0" i="0" u="none" strike="noStrike" baseline="0" dirty="0">
                <a:solidFill>
                  <a:srgbClr val="292526"/>
                </a:solidFill>
                <a:latin typeface="Times New Roman" panose="02020603050405020304" pitchFamily="18" charset="0"/>
                <a:cs typeface="Times New Roman" panose="02020603050405020304" pitchFamily="18" charset="0"/>
              </a:rPr>
              <a:t>is, their behaviors cannot be distinguished by any set of test cases. Note that the general problem of deciding whether or not a mutant is equivalent to the original program </a:t>
            </a:r>
            <a:r>
              <a:rPr lang="en-IN" b="0" i="0" u="none" strike="noStrike" baseline="0" dirty="0">
                <a:solidFill>
                  <a:srgbClr val="292526"/>
                </a:solidFill>
                <a:latin typeface="Times New Roman" panose="02020603050405020304" pitchFamily="18" charset="0"/>
                <a:cs typeface="Times New Roman" panose="02020603050405020304" pitchFamily="18" charset="0"/>
              </a:rPr>
              <a:t>is undecidable.</a:t>
            </a:r>
          </a:p>
          <a:p>
            <a:pPr lvl="1" algn="just">
              <a:buFont typeface="Wingdings" panose="05000000000000000000" pitchFamily="2" charset="2"/>
              <a:buChar char="§"/>
            </a:pPr>
            <a:r>
              <a:rPr lang="en-US" sz="1800" b="0" i="1" u="none" strike="noStrike" baseline="0" dirty="0">
                <a:solidFill>
                  <a:srgbClr val="292526"/>
                </a:solidFill>
                <a:latin typeface="Times New Roman" panose="02020603050405020304" pitchFamily="18" charset="0"/>
                <a:cs typeface="Times New Roman" panose="02020603050405020304" pitchFamily="18" charset="0"/>
              </a:rPr>
              <a:t>P</a:t>
            </a:r>
            <a:r>
              <a:rPr lang="en-US" sz="1800" b="0" i="1" u="none" strike="noStrike" baseline="-25000" dirty="0">
                <a:solidFill>
                  <a:srgbClr val="292526"/>
                </a:solidFill>
                <a:latin typeface="Times New Roman" panose="02020603050405020304" pitchFamily="18" charset="0"/>
                <a:cs typeface="Times New Roman" panose="02020603050405020304" pitchFamily="18" charset="0"/>
              </a:rPr>
              <a:t>i</a:t>
            </a:r>
            <a:r>
              <a:rPr lang="en-US" b="0" i="1" u="none" strike="noStrike" baseline="0" dirty="0">
                <a:solidFill>
                  <a:srgbClr val="292526"/>
                </a:solidFill>
                <a:latin typeface="Times New Roman" panose="02020603050405020304" pitchFamily="18" charset="0"/>
                <a:cs typeface="Times New Roman" panose="02020603050405020304" pitchFamily="18" charset="0"/>
              </a:rPr>
              <a:t> </a:t>
            </a:r>
            <a:r>
              <a:rPr lang="en-US" b="0" i="0" u="none" strike="noStrike" baseline="0" dirty="0">
                <a:solidFill>
                  <a:srgbClr val="292526"/>
                </a:solidFill>
                <a:latin typeface="Times New Roman" panose="02020603050405020304" pitchFamily="18" charset="0"/>
                <a:cs typeface="Times New Roman" panose="02020603050405020304" pitchFamily="18" charset="0"/>
              </a:rPr>
              <a:t>is </a:t>
            </a:r>
            <a:r>
              <a:rPr lang="en-US" b="0" i="1" u="none" strike="noStrike" baseline="0" dirty="0">
                <a:solidFill>
                  <a:srgbClr val="292526"/>
                </a:solidFill>
                <a:latin typeface="Times New Roman" panose="02020603050405020304" pitchFamily="18" charset="0"/>
                <a:cs typeface="Times New Roman" panose="02020603050405020304" pitchFamily="18" charset="0"/>
              </a:rPr>
              <a:t>killable</a:t>
            </a:r>
            <a:r>
              <a:rPr lang="en-US" b="0" i="0" u="none" strike="noStrike" baseline="0" dirty="0">
                <a:solidFill>
                  <a:srgbClr val="292526"/>
                </a:solidFill>
                <a:latin typeface="Times New Roman" panose="02020603050405020304" pitchFamily="18" charset="0"/>
                <a:cs typeface="Times New Roman" panose="02020603050405020304" pitchFamily="18" charset="0"/>
              </a:rPr>
              <a:t>. That is, the test cases are insufficient to kill the mutant </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P</a:t>
            </a:r>
            <a:r>
              <a:rPr lang="en-US" sz="1800" b="0" i="1" u="none" strike="noStrike" baseline="-25000" dirty="0">
                <a:solidFill>
                  <a:srgbClr val="292526"/>
                </a:solidFill>
                <a:latin typeface="Times New Roman" panose="02020603050405020304" pitchFamily="18" charset="0"/>
                <a:cs typeface="Times New Roman" panose="02020603050405020304" pitchFamily="18" charset="0"/>
              </a:rPr>
              <a:t>i</a:t>
            </a:r>
            <a:r>
              <a:rPr lang="en-US" b="0" i="0" u="none" strike="noStrike" baseline="0" dirty="0">
                <a:solidFill>
                  <a:srgbClr val="292526"/>
                </a:solidFill>
                <a:latin typeface="Times New Roman" panose="02020603050405020304" pitchFamily="18" charset="0"/>
                <a:cs typeface="Times New Roman" panose="02020603050405020304" pitchFamily="18" charset="0"/>
              </a:rPr>
              <a:t>. In this case, new test cases must be created.</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451833B-4CF8-4171-8EC1-430396933A16}"/>
              </a:ext>
            </a:extLst>
          </p:cNvPr>
          <p:cNvSpPr>
            <a:spLocks noGrp="1" noChangeArrowheads="1"/>
          </p:cNvSpPr>
          <p:nvPr>
            <p:ph type="sldNum" sz="quarter" idx="10"/>
          </p:nvPr>
        </p:nvSpPr>
        <p:spPr/>
        <p:txBody>
          <a:bodyPr/>
          <a:lstStyle/>
          <a:p>
            <a:fld id="{F95D053A-5FFD-4FD3-81C7-EAD0CAF978C2}" type="slidenum">
              <a:rPr lang="en-US" altLang="en-US"/>
              <a:pPr/>
              <a:t>18</a:t>
            </a:fld>
            <a:endParaRPr lang="en-US" altLang="en-US"/>
          </a:p>
        </p:txBody>
      </p:sp>
      <p:sp>
        <p:nvSpPr>
          <p:cNvPr id="277506" name="Rectangle 2">
            <a:extLst>
              <a:ext uri="{FF2B5EF4-FFF2-40B4-BE49-F238E27FC236}">
                <a16:creationId xmlns:a16="http://schemas.microsoft.com/office/drawing/2014/main" id="{DBE97CD5-510F-465C-AFBD-70E02A9F45E0}"/>
              </a:ext>
            </a:extLst>
          </p:cNvPr>
          <p:cNvSpPr>
            <a:spLocks noGrp="1" noChangeArrowheads="1"/>
          </p:cNvSpPr>
          <p:nvPr>
            <p:ph type="title" idx="4294967295"/>
          </p:nvPr>
        </p:nvSpPr>
        <p:spPr/>
        <p:txBody>
          <a:bodyPr/>
          <a:lstStyle/>
          <a:p>
            <a:r>
              <a:rPr lang="en-US" altLang="en-US" dirty="0"/>
              <a:t>Mutation SCORE</a:t>
            </a:r>
          </a:p>
        </p:txBody>
      </p:sp>
      <p:sp>
        <p:nvSpPr>
          <p:cNvPr id="277507" name="Rectangle 3">
            <a:extLst>
              <a:ext uri="{FF2B5EF4-FFF2-40B4-BE49-F238E27FC236}">
                <a16:creationId xmlns:a16="http://schemas.microsoft.com/office/drawing/2014/main" id="{7FF2D615-7BA9-43A1-97E5-FCE5A5606617}"/>
              </a:ext>
            </a:extLst>
          </p:cNvPr>
          <p:cNvSpPr>
            <a:spLocks noGrp="1" noChangeArrowheads="1"/>
          </p:cNvSpPr>
          <p:nvPr>
            <p:ph type="body" idx="4294967295"/>
          </p:nvPr>
        </p:nvSpPr>
        <p:spPr>
          <a:xfrm>
            <a:off x="1024128" y="1789114"/>
            <a:ext cx="8966200" cy="3952875"/>
          </a:xfrm>
        </p:spPr>
        <p:txBody>
          <a:bodyPr>
            <a:normAutofit/>
          </a:bodyPr>
          <a:lstStyle/>
          <a:p>
            <a:pPr algn="just">
              <a:buFont typeface="Wingdings" panose="05000000000000000000" pitchFamily="2" charset="2"/>
              <a:buChar char="§"/>
            </a:pPr>
            <a:r>
              <a:rPr lang="en-US" sz="2000" b="0" i="0" dirty="0">
                <a:solidFill>
                  <a:srgbClr val="222222"/>
                </a:solidFill>
                <a:effectLst/>
                <a:latin typeface="Times New Roman" panose="02020603050405020304" pitchFamily="18" charset="0"/>
                <a:cs typeface="Times New Roman" panose="02020603050405020304" pitchFamily="18" charset="0"/>
              </a:rPr>
              <a:t> The mutation score is defined as the percentage of killed mutants with the total number of mutants.</a:t>
            </a:r>
          </a:p>
          <a:p>
            <a:pPr algn="l">
              <a:buFont typeface="Wingdings" panose="05000000000000000000" pitchFamily="2" charset="2"/>
              <a:buChar char="§"/>
            </a:pPr>
            <a:r>
              <a:rPr lang="en-US" sz="2000" u="none" strike="noStrike" baseline="0" dirty="0">
                <a:solidFill>
                  <a:srgbClr val="222222"/>
                </a:solidFill>
                <a:latin typeface="Times New Roman" panose="02020603050405020304" pitchFamily="18" charset="0"/>
                <a:cs typeface="Times New Roman" panose="02020603050405020304" pitchFamily="18" charset="0"/>
              </a:rPr>
              <a:t> </a:t>
            </a:r>
            <a:r>
              <a:rPr lang="en-US" sz="1800" b="0" i="0" u="none" strike="noStrike" baseline="0" dirty="0">
                <a:solidFill>
                  <a:srgbClr val="292526"/>
                </a:solidFill>
                <a:latin typeface="Times-Roman"/>
              </a:rPr>
              <a:t>Mutation score </a:t>
            </a:r>
            <a:r>
              <a:rPr lang="en-US" sz="1800" b="0" i="0" u="none" strike="noStrike" baseline="0" dirty="0">
                <a:solidFill>
                  <a:srgbClr val="292526"/>
                </a:solidFill>
                <a:latin typeface="MTSY"/>
              </a:rPr>
              <a:t>= </a:t>
            </a:r>
            <a:r>
              <a:rPr lang="en-US" sz="1800" b="0" i="0" u="none" strike="noStrike" baseline="0" dirty="0">
                <a:solidFill>
                  <a:srgbClr val="292526"/>
                </a:solidFill>
                <a:latin typeface="Times-Roman"/>
              </a:rPr>
              <a:t>100 </a:t>
            </a:r>
            <a:r>
              <a:rPr lang="en-US" sz="1800" b="0" i="0" u="none" strike="noStrike" baseline="0" dirty="0">
                <a:solidFill>
                  <a:srgbClr val="292526"/>
                </a:solidFill>
                <a:latin typeface="MTSY"/>
              </a:rPr>
              <a:t>× </a:t>
            </a:r>
            <a:r>
              <a:rPr lang="en-US" sz="1800" b="0" i="1" u="none" strike="noStrike" baseline="0" dirty="0">
                <a:solidFill>
                  <a:srgbClr val="292526"/>
                </a:solidFill>
                <a:latin typeface="Times-Italic"/>
              </a:rPr>
              <a:t>D</a:t>
            </a:r>
            <a:r>
              <a:rPr lang="en-US" sz="1800" b="0" i="0" u="none" strike="noStrike" baseline="0" dirty="0">
                <a:solidFill>
                  <a:srgbClr val="292526"/>
                </a:solidFill>
                <a:latin typeface="Times-Roman"/>
              </a:rPr>
              <a:t>/(</a:t>
            </a:r>
            <a:r>
              <a:rPr lang="en-US" sz="1800" b="0" i="1" u="none" strike="noStrike" baseline="0" dirty="0">
                <a:solidFill>
                  <a:srgbClr val="292526"/>
                </a:solidFill>
                <a:latin typeface="Times-Italic"/>
              </a:rPr>
              <a:t>N </a:t>
            </a:r>
            <a:r>
              <a:rPr lang="en-US" sz="1800" b="0" i="0" u="none" strike="noStrike" baseline="0" dirty="0">
                <a:solidFill>
                  <a:srgbClr val="292526"/>
                </a:solidFill>
                <a:latin typeface="MTSY"/>
              </a:rPr>
              <a:t>−</a:t>
            </a:r>
            <a:r>
              <a:rPr lang="en-US" sz="1800" b="0" i="1" u="none" strike="noStrike" baseline="0" dirty="0">
                <a:solidFill>
                  <a:srgbClr val="292526"/>
                </a:solidFill>
                <a:latin typeface="Times-Italic"/>
              </a:rPr>
              <a:t>E</a:t>
            </a:r>
            <a:r>
              <a:rPr lang="en-US" sz="1800" b="0" i="0" u="none" strike="noStrike" baseline="0" dirty="0">
                <a:solidFill>
                  <a:srgbClr val="292526"/>
                </a:solidFill>
                <a:latin typeface="Times-Roman"/>
              </a:rPr>
              <a:t>), where </a:t>
            </a:r>
            <a:r>
              <a:rPr lang="en-US" sz="1800" b="0" i="1" u="none" strike="noStrike" baseline="0" dirty="0">
                <a:solidFill>
                  <a:srgbClr val="292526"/>
                </a:solidFill>
                <a:latin typeface="Times-Italic"/>
              </a:rPr>
              <a:t>D </a:t>
            </a:r>
            <a:r>
              <a:rPr lang="en-US" sz="1800" b="0" i="0" u="none" strike="noStrike" baseline="0" dirty="0">
                <a:solidFill>
                  <a:srgbClr val="292526"/>
                </a:solidFill>
                <a:latin typeface="Times-Roman"/>
              </a:rPr>
              <a:t>is the dead mutants, </a:t>
            </a:r>
            <a:r>
              <a:rPr lang="en-US" sz="1800" b="0" i="1" u="none" strike="noStrike" baseline="0" dirty="0">
                <a:solidFill>
                  <a:srgbClr val="292526"/>
                </a:solidFill>
                <a:latin typeface="Times-Italic"/>
              </a:rPr>
              <a:t>N </a:t>
            </a:r>
            <a:r>
              <a:rPr lang="en-US" sz="1800" b="0" i="0" u="none" strike="noStrike" baseline="0" dirty="0">
                <a:solidFill>
                  <a:srgbClr val="292526"/>
                </a:solidFill>
                <a:latin typeface="Times-Roman"/>
              </a:rPr>
              <a:t>the total number of mutants, and </a:t>
            </a:r>
            <a:r>
              <a:rPr lang="en-US" sz="1800" b="0" i="1" u="none" strike="noStrike" baseline="0" dirty="0">
                <a:solidFill>
                  <a:srgbClr val="292526"/>
                </a:solidFill>
                <a:latin typeface="Times-Italic"/>
              </a:rPr>
              <a:t>E </a:t>
            </a:r>
            <a:r>
              <a:rPr lang="en-US" sz="1800" b="0" i="0" u="none" strike="noStrike" baseline="0" dirty="0">
                <a:solidFill>
                  <a:srgbClr val="292526"/>
                </a:solidFill>
                <a:latin typeface="Times-Roman"/>
              </a:rPr>
              <a:t>the number of equivalent </a:t>
            </a:r>
            <a:r>
              <a:rPr lang="en-IN" sz="1800" b="0" i="0" u="none" strike="noStrike" baseline="0" dirty="0">
                <a:solidFill>
                  <a:srgbClr val="292526"/>
                </a:solidFill>
                <a:latin typeface="Times-Roman"/>
              </a:rPr>
              <a:t>mutants.</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000" b="0" i="0" dirty="0">
                <a:solidFill>
                  <a:srgbClr val="222222"/>
                </a:solidFill>
                <a:effectLst/>
                <a:latin typeface="Times New Roman" panose="02020603050405020304" pitchFamily="18" charset="0"/>
                <a:cs typeface="Times New Roman" panose="02020603050405020304" pitchFamily="18" charset="0"/>
              </a:rPr>
              <a:t> Test cases are mutation adequate if the score is 100%. </a:t>
            </a:r>
          </a:p>
          <a:p>
            <a:pPr algn="just">
              <a:buFont typeface="Wingdings" panose="05000000000000000000" pitchFamily="2" charset="2"/>
              <a:buChar char="§"/>
            </a:pPr>
            <a:r>
              <a:rPr lang="en-US" sz="2000" b="0" i="0" dirty="0">
                <a:solidFill>
                  <a:srgbClr val="222222"/>
                </a:solidFill>
                <a:effectLst/>
                <a:latin typeface="Times New Roman" panose="02020603050405020304" pitchFamily="18" charset="0"/>
                <a:cs typeface="Times New Roman" panose="02020603050405020304" pitchFamily="18" charset="0"/>
              </a:rPr>
              <a:t> It is an effective approach for measuring the adequacy of the test cases.</a:t>
            </a:r>
          </a:p>
          <a:p>
            <a:pPr algn="just">
              <a:buFont typeface="Wingdings" panose="05000000000000000000" pitchFamily="2" charset="2"/>
              <a:buChar char="§"/>
            </a:pPr>
            <a:r>
              <a:rPr lang="en-US" sz="2000" b="0" i="0" dirty="0">
                <a:solidFill>
                  <a:srgbClr val="222222"/>
                </a:solidFill>
                <a:effectLst/>
                <a:latin typeface="Times New Roman" panose="02020603050405020304" pitchFamily="18" charset="0"/>
                <a:cs typeface="Times New Roman" panose="02020603050405020304" pitchFamily="18" charset="0"/>
              </a:rPr>
              <a:t> Main drawback is high cost of generating the mutants and executing each test case against that mutant program.</a:t>
            </a:r>
          </a:p>
          <a:p>
            <a:pPr algn="just">
              <a:buFont typeface="Wingdings" panose="05000000000000000000" pitchFamily="2" charset="2"/>
              <a:buChar char="§"/>
            </a:pPr>
            <a:r>
              <a:rPr lang="en-US" sz="2000" b="0" i="0" dirty="0">
                <a:solidFill>
                  <a:srgbClr val="3A3A3A"/>
                </a:solidFill>
                <a:effectLst/>
                <a:latin typeface="Times New Roman" panose="02020603050405020304" pitchFamily="18" charset="0"/>
                <a:cs typeface="Times New Roman" panose="02020603050405020304" pitchFamily="18" charset="0"/>
              </a:rPr>
              <a:t>Tools come in handy to speed up the process of mutant generation. </a:t>
            </a:r>
            <a:r>
              <a:rPr lang="en-US" sz="2000" i="0" dirty="0">
                <a:solidFill>
                  <a:srgbClr val="3A3A3A"/>
                </a:solidFill>
                <a:effectLst/>
                <a:latin typeface="Times New Roman" panose="02020603050405020304" pitchFamily="18" charset="0"/>
                <a:cs typeface="Times New Roman" panose="02020603050405020304" pitchFamily="18" charset="0"/>
              </a:rPr>
              <a:t>Some tools that can be used for mutation testing: </a:t>
            </a:r>
            <a:r>
              <a:rPr lang="en-US" sz="2000" b="0" i="0" dirty="0">
                <a:solidFill>
                  <a:srgbClr val="3A3A3A"/>
                </a:solidFill>
                <a:effectLst/>
                <a:latin typeface="Times New Roman" panose="02020603050405020304" pitchFamily="18" charset="0"/>
                <a:cs typeface="Times New Roman" panose="02020603050405020304" pitchFamily="18" charset="0"/>
              </a:rPr>
              <a:t>Stryker, Jumble, PIT, and Insure++. </a:t>
            </a:r>
            <a:endParaRPr lang="en-US"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451833B-4CF8-4171-8EC1-430396933A16}"/>
              </a:ext>
            </a:extLst>
          </p:cNvPr>
          <p:cNvSpPr>
            <a:spLocks noGrp="1" noChangeArrowheads="1"/>
          </p:cNvSpPr>
          <p:nvPr>
            <p:ph type="sldNum" sz="quarter" idx="10"/>
          </p:nvPr>
        </p:nvSpPr>
        <p:spPr/>
        <p:txBody>
          <a:bodyPr/>
          <a:lstStyle/>
          <a:p>
            <a:fld id="{F95D053A-5FFD-4FD3-81C7-EAD0CAF978C2}" type="slidenum">
              <a:rPr lang="en-US" altLang="en-US"/>
              <a:pPr/>
              <a:t>19</a:t>
            </a:fld>
            <a:endParaRPr lang="en-US" altLang="en-US"/>
          </a:p>
        </p:txBody>
      </p:sp>
      <p:sp>
        <p:nvSpPr>
          <p:cNvPr id="277506" name="Rectangle 2">
            <a:extLst>
              <a:ext uri="{FF2B5EF4-FFF2-40B4-BE49-F238E27FC236}">
                <a16:creationId xmlns:a16="http://schemas.microsoft.com/office/drawing/2014/main" id="{DBE97CD5-510F-465C-AFBD-70E02A9F45E0}"/>
              </a:ext>
            </a:extLst>
          </p:cNvPr>
          <p:cNvSpPr>
            <a:spLocks noGrp="1" noChangeArrowheads="1"/>
          </p:cNvSpPr>
          <p:nvPr>
            <p:ph type="title" idx="4294967295"/>
          </p:nvPr>
        </p:nvSpPr>
        <p:spPr/>
        <p:txBody>
          <a:bodyPr/>
          <a:lstStyle/>
          <a:p>
            <a:r>
              <a:rPr lang="en-US" altLang="en-US" dirty="0"/>
              <a:t>Mutation testing types	</a:t>
            </a:r>
          </a:p>
        </p:txBody>
      </p:sp>
      <p:sp>
        <p:nvSpPr>
          <p:cNvPr id="277507" name="Rectangle 3">
            <a:extLst>
              <a:ext uri="{FF2B5EF4-FFF2-40B4-BE49-F238E27FC236}">
                <a16:creationId xmlns:a16="http://schemas.microsoft.com/office/drawing/2014/main" id="{7FF2D615-7BA9-43A1-97E5-FCE5A5606617}"/>
              </a:ext>
            </a:extLst>
          </p:cNvPr>
          <p:cNvSpPr>
            <a:spLocks noGrp="1" noChangeArrowheads="1"/>
          </p:cNvSpPr>
          <p:nvPr>
            <p:ph type="body" idx="4294967295"/>
          </p:nvPr>
        </p:nvSpPr>
        <p:spPr>
          <a:xfrm>
            <a:off x="1024128" y="1789114"/>
            <a:ext cx="8966200" cy="3952875"/>
          </a:xfrm>
        </p:spPr>
        <p:txBody>
          <a:bodyPr>
            <a:normAutofit/>
          </a:bodyPr>
          <a:lstStyle/>
          <a:p>
            <a:pPr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a:t>
            </a:r>
            <a:r>
              <a:rPr lang="en-US" altLang="en-US" sz="2400" u="sng" dirty="0">
                <a:latin typeface="Times New Roman" panose="02020603050405020304" pitchFamily="18" charset="0"/>
                <a:cs typeface="Times New Roman" panose="02020603050405020304" pitchFamily="18" charset="0"/>
              </a:rPr>
              <a:t>Value Mutation</a:t>
            </a:r>
          </a:p>
          <a:p>
            <a:pPr lvl="1" algn="just">
              <a:buFont typeface="Wingdings" panose="05000000000000000000" pitchFamily="2" charset="2"/>
              <a:buChar char="§"/>
            </a:pPr>
            <a:r>
              <a:rPr lang="en-US" i="0" dirty="0">
                <a:solidFill>
                  <a:srgbClr val="3A3A3A"/>
                </a:solidFill>
                <a:effectLst/>
                <a:latin typeface="Times New Roman" panose="02020603050405020304" pitchFamily="18" charset="0"/>
                <a:cs typeface="Times New Roman" panose="02020603050405020304" pitchFamily="18" charset="0"/>
              </a:rPr>
              <a:t>Here, we introduce a mutation by changing the parameter and/or constant values, usually by +/- 1.</a:t>
            </a:r>
          </a:p>
          <a:p>
            <a:pPr lvl="1" algn="just">
              <a:buFont typeface="Wingdings" panose="05000000000000000000" pitchFamily="2" charset="2"/>
              <a:buChar char="§"/>
            </a:pPr>
            <a:r>
              <a:rPr lang="en-US" dirty="0">
                <a:solidFill>
                  <a:srgbClr val="3A3A3A"/>
                </a:solidFill>
                <a:latin typeface="Times New Roman" panose="02020603050405020304" pitchFamily="18" charset="0"/>
                <a:cs typeface="Times New Roman" panose="02020603050405020304" pitchFamily="18" charset="0"/>
              </a:rPr>
              <a:t>If the above code was meant to multiply the even numbers where </a:t>
            </a:r>
            <a:r>
              <a:rPr lang="en-US" b="1" dirty="0" err="1">
                <a:solidFill>
                  <a:srgbClr val="3A3A3A"/>
                </a:solidFill>
                <a:latin typeface="Times New Roman" panose="02020603050405020304" pitchFamily="18" charset="0"/>
                <a:cs typeface="Times New Roman" panose="02020603050405020304" pitchFamily="18" charset="0"/>
              </a:rPr>
              <a:t>i</a:t>
            </a:r>
            <a:r>
              <a:rPr lang="en-US" b="1" dirty="0">
                <a:solidFill>
                  <a:srgbClr val="3A3A3A"/>
                </a:solidFill>
                <a:latin typeface="Times New Roman" panose="02020603050405020304" pitchFamily="18" charset="0"/>
                <a:cs typeface="Times New Roman" panose="02020603050405020304" pitchFamily="18" charset="0"/>
              </a:rPr>
              <a:t>&lt;4</a:t>
            </a:r>
            <a:r>
              <a:rPr lang="en-US" dirty="0">
                <a:solidFill>
                  <a:srgbClr val="3A3A3A"/>
                </a:solidFill>
                <a:latin typeface="Times New Roman" panose="02020603050405020304" pitchFamily="18" charset="0"/>
                <a:cs typeface="Times New Roman" panose="02020603050405020304" pitchFamily="18" charset="0"/>
              </a:rPr>
              <a:t>, then value mutation would mean changing the initialization to let </a:t>
            </a:r>
            <a:r>
              <a:rPr lang="en-US" b="1" dirty="0" err="1">
                <a:solidFill>
                  <a:srgbClr val="3A3A3A"/>
                </a:solidFill>
                <a:latin typeface="Times New Roman" panose="02020603050405020304" pitchFamily="18" charset="0"/>
                <a:cs typeface="Times New Roman" panose="02020603050405020304" pitchFamily="18" charset="0"/>
              </a:rPr>
              <a:t>i</a:t>
            </a:r>
            <a:r>
              <a:rPr lang="en-US" b="1" dirty="0">
                <a:solidFill>
                  <a:srgbClr val="3A3A3A"/>
                </a:solidFill>
                <a:latin typeface="Times New Roman" panose="02020603050405020304" pitchFamily="18" charset="0"/>
                <a:cs typeface="Times New Roman" panose="02020603050405020304" pitchFamily="18" charset="0"/>
              </a:rPr>
              <a:t>=1</a:t>
            </a:r>
            <a:r>
              <a:rPr lang="en-US" dirty="0">
                <a:solidFill>
                  <a:srgbClr val="3A3A3A"/>
                </a:solidFill>
                <a:latin typeface="Times New Roman" panose="02020603050405020304" pitchFamily="18" charset="0"/>
                <a:cs typeface="Times New Roman" panose="02020603050405020304" pitchFamily="18" charset="0"/>
              </a:rPr>
              <a:t>.</a:t>
            </a:r>
            <a:endParaRPr lang="en-US" altLang="en-US" dirty="0">
              <a:solidFill>
                <a:srgbClr val="3A3A3A"/>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3AC07C-5509-4F11-997C-9DBA8ADAF014}"/>
              </a:ext>
            </a:extLst>
          </p:cNvPr>
          <p:cNvSpPr txBox="1"/>
          <p:nvPr/>
        </p:nvSpPr>
        <p:spPr>
          <a:xfrm>
            <a:off x="1523999" y="3288730"/>
            <a:ext cx="3814917" cy="2308324"/>
          </a:xfrm>
          <a:prstGeom prst="rect">
            <a:avLst/>
          </a:prstGeom>
          <a:noFill/>
        </p:spPr>
        <p:txBody>
          <a:bodyPr wrap="square" rtlCol="0">
            <a:spAutoFit/>
          </a:bodyPr>
          <a:lstStyle/>
          <a:p>
            <a:r>
              <a:rPr lang="en-IN" dirty="0"/>
              <a:t>let </a:t>
            </a:r>
            <a:r>
              <a:rPr lang="en-IN" dirty="0" err="1"/>
              <a:t>arr</a:t>
            </a:r>
            <a:r>
              <a:rPr lang="en-IN" dirty="0"/>
              <a:t> = [2,3,4,5]</a:t>
            </a:r>
          </a:p>
          <a:p>
            <a:r>
              <a:rPr lang="en-IN" dirty="0"/>
              <a:t>for(let </a:t>
            </a:r>
            <a:r>
              <a:rPr lang="en-IN" dirty="0" err="1"/>
              <a:t>i</a:t>
            </a:r>
            <a:r>
              <a:rPr lang="en-IN" dirty="0"/>
              <a:t>=0; </a:t>
            </a:r>
            <a:r>
              <a:rPr lang="en-IN" dirty="0" err="1"/>
              <a:t>i</a:t>
            </a:r>
            <a:r>
              <a:rPr lang="en-IN" dirty="0"/>
              <a:t>&lt;</a:t>
            </a:r>
            <a:r>
              <a:rPr lang="en-IN" dirty="0" err="1"/>
              <a:t>arr.length</a:t>
            </a:r>
            <a:r>
              <a:rPr lang="en-IN" dirty="0"/>
              <a:t>; </a:t>
            </a:r>
            <a:r>
              <a:rPr lang="en-IN" dirty="0" err="1"/>
              <a:t>i</a:t>
            </a:r>
            <a:r>
              <a:rPr lang="en-IN" dirty="0"/>
              <a:t>++)</a:t>
            </a:r>
          </a:p>
          <a:p>
            <a:r>
              <a:rPr lang="en-IN" dirty="0"/>
              <a:t>{</a:t>
            </a:r>
          </a:p>
          <a:p>
            <a:r>
              <a:rPr lang="en-IN" dirty="0"/>
              <a:t>   if(i%2===0)</a:t>
            </a:r>
          </a:p>
          <a:p>
            <a:r>
              <a:rPr lang="en-IN" dirty="0"/>
              <a:t>  {</a:t>
            </a:r>
          </a:p>
          <a:p>
            <a:r>
              <a:rPr lang="en-IN" dirty="0"/>
              <a:t>    console.log(</a:t>
            </a:r>
            <a:r>
              <a:rPr lang="en-IN" dirty="0" err="1"/>
              <a:t>i</a:t>
            </a:r>
            <a:r>
              <a:rPr lang="en-IN" dirty="0"/>
              <a:t>*2)</a:t>
            </a:r>
          </a:p>
          <a:p>
            <a:r>
              <a:rPr lang="en-IN" dirty="0"/>
              <a:t>   }        </a:t>
            </a:r>
          </a:p>
          <a:p>
            <a:r>
              <a:rPr lang="en-IN" dirty="0"/>
              <a:t>}</a:t>
            </a:r>
          </a:p>
        </p:txBody>
      </p:sp>
      <p:sp>
        <p:nvSpPr>
          <p:cNvPr id="11" name="TextBox 10">
            <a:extLst>
              <a:ext uri="{FF2B5EF4-FFF2-40B4-BE49-F238E27FC236}">
                <a16:creationId xmlns:a16="http://schemas.microsoft.com/office/drawing/2014/main" id="{87CFE9EA-3FFE-4E53-BB40-523599CE39F3}"/>
              </a:ext>
            </a:extLst>
          </p:cNvPr>
          <p:cNvSpPr txBox="1"/>
          <p:nvPr/>
        </p:nvSpPr>
        <p:spPr>
          <a:xfrm>
            <a:off x="6384446" y="3288730"/>
            <a:ext cx="3411794" cy="2308324"/>
          </a:xfrm>
          <a:prstGeom prst="rect">
            <a:avLst/>
          </a:prstGeom>
          <a:noFill/>
        </p:spPr>
        <p:txBody>
          <a:bodyPr wrap="square" rtlCol="0">
            <a:spAutoFit/>
          </a:bodyPr>
          <a:lstStyle/>
          <a:p>
            <a:r>
              <a:rPr lang="en-IN" dirty="0"/>
              <a:t>let </a:t>
            </a:r>
            <a:r>
              <a:rPr lang="en-IN" dirty="0" err="1"/>
              <a:t>arr</a:t>
            </a:r>
            <a:r>
              <a:rPr lang="en-IN" dirty="0"/>
              <a:t> = [2,3,4,5]</a:t>
            </a:r>
          </a:p>
          <a:p>
            <a:r>
              <a:rPr lang="en-IN" dirty="0"/>
              <a:t>for(let </a:t>
            </a:r>
            <a:r>
              <a:rPr lang="en-IN" dirty="0" err="1"/>
              <a:t>i</a:t>
            </a:r>
            <a:r>
              <a:rPr lang="en-IN" dirty="0"/>
              <a:t>=1; </a:t>
            </a:r>
            <a:r>
              <a:rPr lang="en-IN" dirty="0" err="1"/>
              <a:t>i</a:t>
            </a:r>
            <a:r>
              <a:rPr lang="en-IN" dirty="0"/>
              <a:t>&lt;</a:t>
            </a:r>
            <a:r>
              <a:rPr lang="en-IN" dirty="0" err="1"/>
              <a:t>arr.length</a:t>
            </a:r>
            <a:r>
              <a:rPr lang="en-IN" dirty="0"/>
              <a:t>; </a:t>
            </a:r>
            <a:r>
              <a:rPr lang="en-IN" dirty="0" err="1"/>
              <a:t>i</a:t>
            </a:r>
            <a:r>
              <a:rPr lang="en-IN" dirty="0"/>
              <a:t>++)</a:t>
            </a:r>
          </a:p>
          <a:p>
            <a:r>
              <a:rPr lang="en-IN" dirty="0"/>
              <a:t>{</a:t>
            </a:r>
          </a:p>
          <a:p>
            <a:r>
              <a:rPr lang="en-IN" dirty="0"/>
              <a:t>   if(i%2===0)</a:t>
            </a:r>
          </a:p>
          <a:p>
            <a:r>
              <a:rPr lang="en-IN" dirty="0"/>
              <a:t>  {</a:t>
            </a:r>
          </a:p>
          <a:p>
            <a:r>
              <a:rPr lang="en-IN" dirty="0"/>
              <a:t>    console.log(</a:t>
            </a:r>
            <a:r>
              <a:rPr lang="en-IN" dirty="0" err="1"/>
              <a:t>i</a:t>
            </a:r>
            <a:r>
              <a:rPr lang="en-IN" dirty="0"/>
              <a:t>*2)</a:t>
            </a:r>
          </a:p>
          <a:p>
            <a:r>
              <a:rPr lang="en-IN" dirty="0"/>
              <a:t>   }    </a:t>
            </a:r>
          </a:p>
          <a:p>
            <a:r>
              <a:rPr lang="en-IN" dirty="0"/>
              <a:t>}</a:t>
            </a:r>
          </a:p>
        </p:txBody>
      </p:sp>
      <p:sp>
        <p:nvSpPr>
          <p:cNvPr id="9" name="TextBox 8">
            <a:extLst>
              <a:ext uri="{FF2B5EF4-FFF2-40B4-BE49-F238E27FC236}">
                <a16:creationId xmlns:a16="http://schemas.microsoft.com/office/drawing/2014/main" id="{916F584A-AD84-47A6-94CC-369C391AED7C}"/>
              </a:ext>
            </a:extLst>
          </p:cNvPr>
          <p:cNvSpPr txBox="1"/>
          <p:nvPr/>
        </p:nvSpPr>
        <p:spPr>
          <a:xfrm>
            <a:off x="1258529" y="5565058"/>
            <a:ext cx="3234813" cy="369332"/>
          </a:xfrm>
          <a:prstGeom prst="rect">
            <a:avLst/>
          </a:prstGeom>
          <a:noFill/>
        </p:spPr>
        <p:txBody>
          <a:bodyPr wrap="square" rtlCol="0">
            <a:spAutoFit/>
          </a:bodyPr>
          <a:lstStyle/>
          <a:p>
            <a:pPr algn="ctr"/>
            <a:r>
              <a:rPr lang="en-IN" b="1" u="sng" dirty="0"/>
              <a:t>Original Code</a:t>
            </a:r>
          </a:p>
        </p:txBody>
      </p:sp>
      <p:sp>
        <p:nvSpPr>
          <p:cNvPr id="13" name="TextBox 12">
            <a:extLst>
              <a:ext uri="{FF2B5EF4-FFF2-40B4-BE49-F238E27FC236}">
                <a16:creationId xmlns:a16="http://schemas.microsoft.com/office/drawing/2014/main" id="{D5F79698-F150-43E3-9CFF-9245732F545C}"/>
              </a:ext>
            </a:extLst>
          </p:cNvPr>
          <p:cNvSpPr txBox="1"/>
          <p:nvPr/>
        </p:nvSpPr>
        <p:spPr>
          <a:xfrm>
            <a:off x="6184491" y="5542575"/>
            <a:ext cx="3234813" cy="369332"/>
          </a:xfrm>
          <a:prstGeom prst="rect">
            <a:avLst/>
          </a:prstGeom>
          <a:noFill/>
        </p:spPr>
        <p:txBody>
          <a:bodyPr wrap="square" rtlCol="0">
            <a:spAutoFit/>
          </a:bodyPr>
          <a:lstStyle/>
          <a:p>
            <a:pPr algn="ctr"/>
            <a:r>
              <a:rPr lang="en-IN" b="1" u="sng" dirty="0"/>
              <a:t>Mutant Code</a:t>
            </a:r>
          </a:p>
        </p:txBody>
      </p:sp>
    </p:spTree>
    <p:extLst>
      <p:ext uri="{BB962C8B-B14F-4D97-AF65-F5344CB8AC3E}">
        <p14:creationId xmlns:p14="http://schemas.microsoft.com/office/powerpoint/2010/main" val="2328291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D97AF57-55B0-4E84-93BE-6F6518DD7420}"/>
              </a:ext>
            </a:extLst>
          </p:cNvPr>
          <p:cNvSpPr>
            <a:spLocks noGrp="1" noChangeArrowheads="1"/>
          </p:cNvSpPr>
          <p:nvPr>
            <p:ph type="sldNum" sz="quarter" idx="10"/>
          </p:nvPr>
        </p:nvSpPr>
        <p:spPr/>
        <p:txBody>
          <a:bodyPr/>
          <a:lstStyle/>
          <a:p>
            <a:fld id="{2B415EC1-BACD-4B10-A831-D227740F0E85}" type="slidenum">
              <a:rPr lang="en-US" altLang="en-US"/>
              <a:pPr/>
              <a:t>2</a:t>
            </a:fld>
            <a:endParaRPr lang="en-US" altLang="en-US"/>
          </a:p>
        </p:txBody>
      </p:sp>
      <p:sp>
        <p:nvSpPr>
          <p:cNvPr id="310274" name="Rectangle 2">
            <a:extLst>
              <a:ext uri="{FF2B5EF4-FFF2-40B4-BE49-F238E27FC236}">
                <a16:creationId xmlns:a16="http://schemas.microsoft.com/office/drawing/2014/main" id="{153AE401-CC22-4D7A-8178-291A2DD9B075}"/>
              </a:ext>
            </a:extLst>
          </p:cNvPr>
          <p:cNvSpPr>
            <a:spLocks noGrp="1" noChangeArrowheads="1"/>
          </p:cNvSpPr>
          <p:nvPr>
            <p:ph type="title" idx="4294967295"/>
          </p:nvPr>
        </p:nvSpPr>
        <p:spPr/>
        <p:txBody>
          <a:bodyPr/>
          <a:lstStyle/>
          <a:p>
            <a:r>
              <a:rPr lang="en-US" altLang="en-US"/>
              <a:t>Outline of the Chapter</a:t>
            </a:r>
          </a:p>
        </p:txBody>
      </p:sp>
      <p:sp>
        <p:nvSpPr>
          <p:cNvPr id="310275" name="Rectangle 3">
            <a:extLst>
              <a:ext uri="{FF2B5EF4-FFF2-40B4-BE49-F238E27FC236}">
                <a16:creationId xmlns:a16="http://schemas.microsoft.com/office/drawing/2014/main" id="{48EA8BDB-1A71-4E0F-9D82-35EB0B4928E5}"/>
              </a:ext>
            </a:extLst>
          </p:cNvPr>
          <p:cNvSpPr>
            <a:spLocks noGrp="1" noChangeArrowheads="1"/>
          </p:cNvSpPr>
          <p:nvPr>
            <p:ph type="body" idx="4294967295"/>
          </p:nvPr>
        </p:nvSpPr>
        <p:spPr/>
        <p:txBody>
          <a:bodyPr/>
          <a:lstStyle/>
          <a:p>
            <a:pPr>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 Concept of Unit Testing</a:t>
            </a:r>
          </a:p>
          <a:p>
            <a:pPr>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 Static Unit Testing</a:t>
            </a:r>
          </a:p>
          <a:p>
            <a:pPr>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 Defect Prevention</a:t>
            </a:r>
          </a:p>
          <a:p>
            <a:pPr>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 Dynamic Unit Testing</a:t>
            </a:r>
          </a:p>
          <a:p>
            <a:pPr>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 Mutation Testing </a:t>
            </a:r>
          </a:p>
          <a:p>
            <a:pPr>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 Debugging</a:t>
            </a:r>
          </a:p>
          <a:p>
            <a:pPr>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 Unit Testing in </a:t>
            </a:r>
            <a:r>
              <a:rPr lang="en-US" altLang="en-US" dirty="0" err="1">
                <a:latin typeface="Times New Roman" panose="02020603050405020304" pitchFamily="18" charset="0"/>
                <a:cs typeface="Times New Roman" panose="02020603050405020304" pitchFamily="18" charset="0"/>
              </a:rPr>
              <a:t>eXtreme</a:t>
            </a:r>
            <a:r>
              <a:rPr lang="en-US" altLang="en-US" dirty="0">
                <a:latin typeface="Times New Roman" panose="02020603050405020304" pitchFamily="18" charset="0"/>
                <a:cs typeface="Times New Roman" panose="02020603050405020304" pitchFamily="18" charset="0"/>
              </a:rPr>
              <a:t> Programming</a:t>
            </a:r>
          </a:p>
          <a:p>
            <a:pPr>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 Tools For Unit Testing</a:t>
            </a:r>
          </a:p>
          <a:p>
            <a:pPr>
              <a:buFont typeface="Wingdings" panose="05000000000000000000" pitchFamily="2" charset="2"/>
              <a:buChar char="v"/>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451833B-4CF8-4171-8EC1-430396933A16}"/>
              </a:ext>
            </a:extLst>
          </p:cNvPr>
          <p:cNvSpPr>
            <a:spLocks noGrp="1" noChangeArrowheads="1"/>
          </p:cNvSpPr>
          <p:nvPr>
            <p:ph type="sldNum" sz="quarter" idx="10"/>
          </p:nvPr>
        </p:nvSpPr>
        <p:spPr/>
        <p:txBody>
          <a:bodyPr/>
          <a:lstStyle/>
          <a:p>
            <a:fld id="{F95D053A-5FFD-4FD3-81C7-EAD0CAF978C2}" type="slidenum">
              <a:rPr lang="en-US" altLang="en-US"/>
              <a:pPr/>
              <a:t>20</a:t>
            </a:fld>
            <a:endParaRPr lang="en-US" altLang="en-US"/>
          </a:p>
        </p:txBody>
      </p:sp>
      <p:sp>
        <p:nvSpPr>
          <p:cNvPr id="277506" name="Rectangle 2">
            <a:extLst>
              <a:ext uri="{FF2B5EF4-FFF2-40B4-BE49-F238E27FC236}">
                <a16:creationId xmlns:a16="http://schemas.microsoft.com/office/drawing/2014/main" id="{DBE97CD5-510F-465C-AFBD-70E02A9F45E0}"/>
              </a:ext>
            </a:extLst>
          </p:cNvPr>
          <p:cNvSpPr>
            <a:spLocks noGrp="1" noChangeArrowheads="1"/>
          </p:cNvSpPr>
          <p:nvPr>
            <p:ph type="title" idx="4294967295"/>
          </p:nvPr>
        </p:nvSpPr>
        <p:spPr/>
        <p:txBody>
          <a:bodyPr/>
          <a:lstStyle/>
          <a:p>
            <a:r>
              <a:rPr lang="en-US" altLang="en-US" dirty="0"/>
              <a:t>Mutation testing types	</a:t>
            </a:r>
          </a:p>
        </p:txBody>
      </p:sp>
      <p:sp>
        <p:nvSpPr>
          <p:cNvPr id="277507" name="Rectangle 3">
            <a:extLst>
              <a:ext uri="{FF2B5EF4-FFF2-40B4-BE49-F238E27FC236}">
                <a16:creationId xmlns:a16="http://schemas.microsoft.com/office/drawing/2014/main" id="{7FF2D615-7BA9-43A1-97E5-FCE5A5606617}"/>
              </a:ext>
            </a:extLst>
          </p:cNvPr>
          <p:cNvSpPr>
            <a:spLocks noGrp="1" noChangeArrowheads="1"/>
          </p:cNvSpPr>
          <p:nvPr>
            <p:ph type="body" idx="4294967295"/>
          </p:nvPr>
        </p:nvSpPr>
        <p:spPr>
          <a:xfrm>
            <a:off x="1024128" y="1789114"/>
            <a:ext cx="8966200" cy="3952875"/>
          </a:xfrm>
        </p:spPr>
        <p:txBody>
          <a:bodyPr>
            <a:normAutofit/>
          </a:bodyPr>
          <a:lstStyle/>
          <a:p>
            <a:pPr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a:t>
            </a:r>
            <a:r>
              <a:rPr lang="en-US" altLang="en-US" sz="2400" u="sng" dirty="0">
                <a:latin typeface="Times New Roman" panose="02020603050405020304" pitchFamily="18" charset="0"/>
                <a:cs typeface="Times New Roman" panose="02020603050405020304" pitchFamily="18" charset="0"/>
              </a:rPr>
              <a:t>Statement Mutation</a:t>
            </a:r>
          </a:p>
          <a:p>
            <a:pPr lvl="1" algn="just">
              <a:lnSpc>
                <a:spcPct val="100000"/>
              </a:lnSpc>
              <a:spcBef>
                <a:spcPts val="0"/>
              </a:spcBef>
              <a:spcAft>
                <a:spcPts val="0"/>
              </a:spcAft>
              <a:buFont typeface="Wingdings" panose="05000000000000000000" pitchFamily="2" charset="2"/>
              <a:buChar char="§"/>
            </a:pPr>
            <a:r>
              <a:rPr lang="en-US" b="0" i="0" dirty="0">
                <a:solidFill>
                  <a:srgbClr val="3A3A3A"/>
                </a:solidFill>
                <a:effectLst/>
                <a:latin typeface="Times New Roman" panose="02020603050405020304" pitchFamily="18" charset="0"/>
                <a:cs typeface="Times New Roman" panose="02020603050405020304" pitchFamily="18" charset="0"/>
              </a:rPr>
              <a:t>Here, we delete or duplicate a statement in a code block. We could also rearrange statements in a code block.</a:t>
            </a:r>
          </a:p>
          <a:p>
            <a:pPr lvl="1" algn="just">
              <a:lnSpc>
                <a:spcPct val="100000"/>
              </a:lnSpc>
              <a:spcBef>
                <a:spcPts val="0"/>
              </a:spcBef>
              <a:spcAft>
                <a:spcPts val="0"/>
              </a:spcAft>
              <a:buFont typeface="Wingdings" panose="05000000000000000000" pitchFamily="2" charset="2"/>
              <a:buChar char="§"/>
            </a:pPr>
            <a:r>
              <a:rPr lang="en-US" i="0" dirty="0">
                <a:solidFill>
                  <a:srgbClr val="3A3A3A"/>
                </a:solidFill>
                <a:effectLst/>
                <a:latin typeface="Times New Roman" panose="02020603050405020304" pitchFamily="18" charset="0"/>
                <a:cs typeface="Times New Roman" panose="02020603050405020304" pitchFamily="18" charset="0"/>
              </a:rPr>
              <a:t>In an if-else block, for example, we could delete the else part or even the entire if-else block.</a:t>
            </a:r>
          </a:p>
        </p:txBody>
      </p:sp>
      <p:sp>
        <p:nvSpPr>
          <p:cNvPr id="6" name="TextBox 5">
            <a:extLst>
              <a:ext uri="{FF2B5EF4-FFF2-40B4-BE49-F238E27FC236}">
                <a16:creationId xmlns:a16="http://schemas.microsoft.com/office/drawing/2014/main" id="{373AC07C-5509-4F11-997C-9DBA8ADAF014}"/>
              </a:ext>
            </a:extLst>
          </p:cNvPr>
          <p:cNvSpPr txBox="1"/>
          <p:nvPr/>
        </p:nvSpPr>
        <p:spPr>
          <a:xfrm>
            <a:off x="1258529" y="3288730"/>
            <a:ext cx="4080387" cy="2308324"/>
          </a:xfrm>
          <a:prstGeom prst="rect">
            <a:avLst/>
          </a:prstGeom>
          <a:noFill/>
        </p:spPr>
        <p:txBody>
          <a:bodyPr wrap="square" rtlCol="0">
            <a:spAutoFit/>
          </a:bodyPr>
          <a:lstStyle/>
          <a:p>
            <a:r>
              <a:rPr lang="en-IN" dirty="0"/>
              <a:t>let </a:t>
            </a:r>
            <a:r>
              <a:rPr lang="en-IN" dirty="0" err="1"/>
              <a:t>arr</a:t>
            </a:r>
            <a:r>
              <a:rPr lang="en-IN" dirty="0"/>
              <a:t> = [2,3,4,5]</a:t>
            </a:r>
          </a:p>
          <a:p>
            <a:r>
              <a:rPr lang="en-IN" dirty="0"/>
              <a:t>for(let </a:t>
            </a:r>
            <a:r>
              <a:rPr lang="en-IN" dirty="0" err="1"/>
              <a:t>i</a:t>
            </a:r>
            <a:r>
              <a:rPr lang="en-IN" dirty="0"/>
              <a:t>=0; </a:t>
            </a:r>
            <a:r>
              <a:rPr lang="en-IN" dirty="0" err="1"/>
              <a:t>i</a:t>
            </a:r>
            <a:r>
              <a:rPr lang="en-IN" dirty="0"/>
              <a:t>&lt;</a:t>
            </a:r>
            <a:r>
              <a:rPr lang="en-IN" dirty="0" err="1"/>
              <a:t>arr.length</a:t>
            </a:r>
            <a:r>
              <a:rPr lang="en-IN" dirty="0"/>
              <a:t>; </a:t>
            </a:r>
            <a:r>
              <a:rPr lang="en-IN" dirty="0" err="1"/>
              <a:t>i</a:t>
            </a:r>
            <a:r>
              <a:rPr lang="en-IN" dirty="0"/>
              <a:t>++)</a:t>
            </a:r>
          </a:p>
          <a:p>
            <a:r>
              <a:rPr lang="en-IN" dirty="0"/>
              <a:t>{</a:t>
            </a:r>
          </a:p>
          <a:p>
            <a:r>
              <a:rPr lang="en-IN" dirty="0"/>
              <a:t>   if(i%2===0)</a:t>
            </a:r>
          </a:p>
          <a:p>
            <a:r>
              <a:rPr lang="en-IN" dirty="0"/>
              <a:t>   {</a:t>
            </a:r>
          </a:p>
          <a:p>
            <a:r>
              <a:rPr lang="en-IN" dirty="0"/>
              <a:t>    console.log(</a:t>
            </a:r>
            <a:r>
              <a:rPr lang="en-IN" dirty="0" err="1"/>
              <a:t>i</a:t>
            </a:r>
            <a:r>
              <a:rPr lang="en-IN" dirty="0"/>
              <a:t>*2)     </a:t>
            </a:r>
          </a:p>
          <a:p>
            <a:r>
              <a:rPr lang="en-IN" dirty="0"/>
              <a:t>   }    </a:t>
            </a:r>
          </a:p>
          <a:p>
            <a:r>
              <a:rPr lang="en-IN" dirty="0"/>
              <a:t>}</a:t>
            </a:r>
          </a:p>
        </p:txBody>
      </p:sp>
      <p:sp>
        <p:nvSpPr>
          <p:cNvPr id="11" name="TextBox 10">
            <a:extLst>
              <a:ext uri="{FF2B5EF4-FFF2-40B4-BE49-F238E27FC236}">
                <a16:creationId xmlns:a16="http://schemas.microsoft.com/office/drawing/2014/main" id="{87CFE9EA-3FFE-4E53-BB40-523599CE39F3}"/>
              </a:ext>
            </a:extLst>
          </p:cNvPr>
          <p:cNvSpPr txBox="1"/>
          <p:nvPr/>
        </p:nvSpPr>
        <p:spPr>
          <a:xfrm>
            <a:off x="6384446" y="3288730"/>
            <a:ext cx="4224560" cy="2585323"/>
          </a:xfrm>
          <a:prstGeom prst="rect">
            <a:avLst/>
          </a:prstGeom>
          <a:noFill/>
        </p:spPr>
        <p:txBody>
          <a:bodyPr wrap="square" rtlCol="0">
            <a:spAutoFit/>
          </a:bodyPr>
          <a:lstStyle/>
          <a:p>
            <a:r>
              <a:rPr lang="en-IN" dirty="0"/>
              <a:t>let </a:t>
            </a:r>
            <a:r>
              <a:rPr lang="en-IN" dirty="0" err="1"/>
              <a:t>arr</a:t>
            </a:r>
            <a:r>
              <a:rPr lang="en-IN" dirty="0"/>
              <a:t> = [2,3,4,5]</a:t>
            </a:r>
          </a:p>
          <a:p>
            <a:r>
              <a:rPr lang="en-IN" dirty="0"/>
              <a:t>for(let </a:t>
            </a:r>
            <a:r>
              <a:rPr lang="en-IN" dirty="0" err="1"/>
              <a:t>i</a:t>
            </a:r>
            <a:r>
              <a:rPr lang="en-IN" dirty="0"/>
              <a:t>=0; </a:t>
            </a:r>
            <a:r>
              <a:rPr lang="en-IN" dirty="0" err="1"/>
              <a:t>i</a:t>
            </a:r>
            <a:r>
              <a:rPr lang="en-IN" dirty="0"/>
              <a:t>&lt;</a:t>
            </a:r>
            <a:r>
              <a:rPr lang="en-IN" dirty="0" err="1"/>
              <a:t>arr.length</a:t>
            </a:r>
            <a:r>
              <a:rPr lang="en-IN" dirty="0"/>
              <a:t>; </a:t>
            </a:r>
            <a:r>
              <a:rPr lang="en-IN" dirty="0" err="1"/>
              <a:t>i</a:t>
            </a:r>
            <a:r>
              <a:rPr lang="en-IN" dirty="0"/>
              <a:t>++)</a:t>
            </a:r>
          </a:p>
          <a:p>
            <a:r>
              <a:rPr lang="en-IN" dirty="0"/>
              <a:t>{</a:t>
            </a:r>
          </a:p>
          <a:p>
            <a:r>
              <a:rPr lang="en-IN" dirty="0"/>
              <a:t>   if(i%2===0)</a:t>
            </a:r>
          </a:p>
          <a:p>
            <a:r>
              <a:rPr lang="en-IN" dirty="0"/>
              <a:t>   {</a:t>
            </a:r>
          </a:p>
          <a:p>
            <a:r>
              <a:rPr lang="en-IN" dirty="0"/>
              <a:t>    console.log(</a:t>
            </a:r>
            <a:r>
              <a:rPr lang="en-IN" dirty="0" err="1"/>
              <a:t>i</a:t>
            </a:r>
            <a:r>
              <a:rPr lang="en-IN" dirty="0"/>
              <a:t>*2)</a:t>
            </a:r>
          </a:p>
          <a:p>
            <a:r>
              <a:rPr lang="en-IN" dirty="0"/>
              <a:t>    console.log(</a:t>
            </a:r>
            <a:r>
              <a:rPr lang="en-IN" dirty="0" err="1"/>
              <a:t>i</a:t>
            </a:r>
            <a:r>
              <a:rPr lang="en-IN" dirty="0"/>
              <a:t>*2)</a:t>
            </a:r>
          </a:p>
          <a:p>
            <a:r>
              <a:rPr lang="en-IN" dirty="0"/>
              <a:t>   }</a:t>
            </a:r>
          </a:p>
          <a:p>
            <a:r>
              <a:rPr lang="en-IN" dirty="0"/>
              <a:t>} </a:t>
            </a:r>
          </a:p>
        </p:txBody>
      </p:sp>
      <p:sp>
        <p:nvSpPr>
          <p:cNvPr id="9" name="TextBox 8">
            <a:extLst>
              <a:ext uri="{FF2B5EF4-FFF2-40B4-BE49-F238E27FC236}">
                <a16:creationId xmlns:a16="http://schemas.microsoft.com/office/drawing/2014/main" id="{916F584A-AD84-47A6-94CC-369C391AED7C}"/>
              </a:ext>
            </a:extLst>
          </p:cNvPr>
          <p:cNvSpPr txBox="1"/>
          <p:nvPr/>
        </p:nvSpPr>
        <p:spPr>
          <a:xfrm>
            <a:off x="1258529" y="5565058"/>
            <a:ext cx="3234813" cy="369332"/>
          </a:xfrm>
          <a:prstGeom prst="rect">
            <a:avLst/>
          </a:prstGeom>
          <a:noFill/>
        </p:spPr>
        <p:txBody>
          <a:bodyPr wrap="square" rtlCol="0">
            <a:spAutoFit/>
          </a:bodyPr>
          <a:lstStyle/>
          <a:p>
            <a:pPr algn="ctr"/>
            <a:r>
              <a:rPr lang="en-IN" b="1" u="sng" dirty="0"/>
              <a:t>Original Code</a:t>
            </a:r>
          </a:p>
        </p:txBody>
      </p:sp>
      <p:sp>
        <p:nvSpPr>
          <p:cNvPr id="13" name="TextBox 12">
            <a:extLst>
              <a:ext uri="{FF2B5EF4-FFF2-40B4-BE49-F238E27FC236}">
                <a16:creationId xmlns:a16="http://schemas.microsoft.com/office/drawing/2014/main" id="{D5F79698-F150-43E3-9CFF-9245732F545C}"/>
              </a:ext>
            </a:extLst>
          </p:cNvPr>
          <p:cNvSpPr txBox="1"/>
          <p:nvPr/>
        </p:nvSpPr>
        <p:spPr>
          <a:xfrm>
            <a:off x="6263149" y="5766570"/>
            <a:ext cx="3234813" cy="369332"/>
          </a:xfrm>
          <a:prstGeom prst="rect">
            <a:avLst/>
          </a:prstGeom>
          <a:noFill/>
        </p:spPr>
        <p:txBody>
          <a:bodyPr wrap="square" rtlCol="0">
            <a:spAutoFit/>
          </a:bodyPr>
          <a:lstStyle/>
          <a:p>
            <a:pPr algn="ctr"/>
            <a:r>
              <a:rPr lang="en-IN" b="1" u="sng" dirty="0"/>
              <a:t>Mutant Code</a:t>
            </a:r>
          </a:p>
        </p:txBody>
      </p:sp>
    </p:spTree>
    <p:extLst>
      <p:ext uri="{BB962C8B-B14F-4D97-AF65-F5344CB8AC3E}">
        <p14:creationId xmlns:p14="http://schemas.microsoft.com/office/powerpoint/2010/main" val="3748945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451833B-4CF8-4171-8EC1-430396933A16}"/>
              </a:ext>
            </a:extLst>
          </p:cNvPr>
          <p:cNvSpPr>
            <a:spLocks noGrp="1" noChangeArrowheads="1"/>
          </p:cNvSpPr>
          <p:nvPr>
            <p:ph type="sldNum" sz="quarter" idx="10"/>
          </p:nvPr>
        </p:nvSpPr>
        <p:spPr/>
        <p:txBody>
          <a:bodyPr/>
          <a:lstStyle/>
          <a:p>
            <a:fld id="{F95D053A-5FFD-4FD3-81C7-EAD0CAF978C2}" type="slidenum">
              <a:rPr lang="en-US" altLang="en-US"/>
              <a:pPr/>
              <a:t>21</a:t>
            </a:fld>
            <a:endParaRPr lang="en-US" altLang="en-US"/>
          </a:p>
        </p:txBody>
      </p:sp>
      <p:sp>
        <p:nvSpPr>
          <p:cNvPr id="277506" name="Rectangle 2">
            <a:extLst>
              <a:ext uri="{FF2B5EF4-FFF2-40B4-BE49-F238E27FC236}">
                <a16:creationId xmlns:a16="http://schemas.microsoft.com/office/drawing/2014/main" id="{DBE97CD5-510F-465C-AFBD-70E02A9F45E0}"/>
              </a:ext>
            </a:extLst>
          </p:cNvPr>
          <p:cNvSpPr>
            <a:spLocks noGrp="1" noChangeArrowheads="1"/>
          </p:cNvSpPr>
          <p:nvPr>
            <p:ph type="title" idx="4294967295"/>
          </p:nvPr>
        </p:nvSpPr>
        <p:spPr/>
        <p:txBody>
          <a:bodyPr/>
          <a:lstStyle/>
          <a:p>
            <a:r>
              <a:rPr lang="en-US" altLang="en-US" dirty="0"/>
              <a:t>Mutation testing types	</a:t>
            </a:r>
          </a:p>
        </p:txBody>
      </p:sp>
      <p:sp>
        <p:nvSpPr>
          <p:cNvPr id="277507" name="Rectangle 3">
            <a:extLst>
              <a:ext uri="{FF2B5EF4-FFF2-40B4-BE49-F238E27FC236}">
                <a16:creationId xmlns:a16="http://schemas.microsoft.com/office/drawing/2014/main" id="{7FF2D615-7BA9-43A1-97E5-FCE5A5606617}"/>
              </a:ext>
            </a:extLst>
          </p:cNvPr>
          <p:cNvSpPr>
            <a:spLocks noGrp="1" noChangeArrowheads="1"/>
          </p:cNvSpPr>
          <p:nvPr>
            <p:ph type="body" idx="4294967295"/>
          </p:nvPr>
        </p:nvSpPr>
        <p:spPr>
          <a:xfrm>
            <a:off x="1024128" y="1789114"/>
            <a:ext cx="8966200" cy="3952875"/>
          </a:xfrm>
        </p:spPr>
        <p:txBody>
          <a:bodyPr>
            <a:normAutofit/>
          </a:bodyPr>
          <a:lstStyle/>
          <a:p>
            <a:pPr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a:t>
            </a:r>
            <a:r>
              <a:rPr lang="en-US" altLang="en-US" sz="2400" u="sng" dirty="0">
                <a:latin typeface="Times New Roman" panose="02020603050405020304" pitchFamily="18" charset="0"/>
                <a:cs typeface="Times New Roman" panose="02020603050405020304" pitchFamily="18" charset="0"/>
              </a:rPr>
              <a:t>Decision Mutation</a:t>
            </a:r>
          </a:p>
          <a:p>
            <a:pPr lvl="1" algn="just">
              <a:lnSpc>
                <a:spcPct val="100000"/>
              </a:lnSpc>
              <a:spcBef>
                <a:spcPts val="0"/>
              </a:spcBef>
              <a:spcAft>
                <a:spcPts val="0"/>
              </a:spcAft>
              <a:buFont typeface="Wingdings" panose="05000000000000000000" pitchFamily="2" charset="2"/>
              <a:buChar char="§"/>
            </a:pPr>
            <a:r>
              <a:rPr lang="en-US" dirty="0">
                <a:solidFill>
                  <a:srgbClr val="3A3A3A"/>
                </a:solidFill>
                <a:latin typeface="Times New Roman" panose="02020603050405020304" pitchFamily="18" charset="0"/>
                <a:cs typeface="Times New Roman" panose="02020603050405020304" pitchFamily="18" charset="0"/>
              </a:rPr>
              <a:t>The target here is the code that makes decisions, for example, value comparisons.</a:t>
            </a:r>
          </a:p>
          <a:p>
            <a:pPr lvl="1" algn="just">
              <a:lnSpc>
                <a:spcPct val="100000"/>
              </a:lnSpc>
              <a:spcBef>
                <a:spcPts val="0"/>
              </a:spcBef>
              <a:spcAft>
                <a:spcPts val="0"/>
              </a:spcAft>
              <a:buFont typeface="Wingdings" panose="05000000000000000000" pitchFamily="2" charset="2"/>
              <a:buChar char="§"/>
            </a:pPr>
            <a:r>
              <a:rPr lang="en-US" dirty="0">
                <a:solidFill>
                  <a:srgbClr val="3A3A3A"/>
                </a:solidFill>
                <a:latin typeface="Times New Roman" panose="02020603050405020304" pitchFamily="18" charset="0"/>
                <a:cs typeface="Times New Roman" panose="02020603050405020304" pitchFamily="18" charset="0"/>
              </a:rPr>
              <a:t>Other operators that we can switch include the following:</a:t>
            </a:r>
          </a:p>
        </p:txBody>
      </p:sp>
      <p:graphicFrame>
        <p:nvGraphicFramePr>
          <p:cNvPr id="2" name="Table 1">
            <a:extLst>
              <a:ext uri="{FF2B5EF4-FFF2-40B4-BE49-F238E27FC236}">
                <a16:creationId xmlns:a16="http://schemas.microsoft.com/office/drawing/2014/main" id="{7B01F92E-5B65-4F0F-A97F-F0CF75F03FD8}"/>
              </a:ext>
            </a:extLst>
          </p:cNvPr>
          <p:cNvGraphicFramePr>
            <a:graphicFrameLocks noGrp="1"/>
          </p:cNvGraphicFramePr>
          <p:nvPr>
            <p:extLst>
              <p:ext uri="{D42A27DB-BD31-4B8C-83A1-F6EECF244321}">
                <p14:modId xmlns:p14="http://schemas.microsoft.com/office/powerpoint/2010/main" val="1800866050"/>
              </p:ext>
            </p:extLst>
          </p:nvPr>
        </p:nvGraphicFramePr>
        <p:xfrm>
          <a:off x="2312734" y="3099302"/>
          <a:ext cx="5982462" cy="2377440"/>
        </p:xfrm>
        <a:graphic>
          <a:graphicData uri="http://schemas.openxmlformats.org/drawingml/2006/table">
            <a:tbl>
              <a:tblPr>
                <a:tableStyleId>{616DA210-FB5B-4158-B5E0-FEB733F419BA}</a:tableStyleId>
              </a:tblPr>
              <a:tblGrid>
                <a:gridCol w="1354698">
                  <a:extLst>
                    <a:ext uri="{9D8B030D-6E8A-4147-A177-3AD203B41FA5}">
                      <a16:colId xmlns:a16="http://schemas.microsoft.com/office/drawing/2014/main" val="4182271211"/>
                    </a:ext>
                  </a:extLst>
                </a:gridCol>
                <a:gridCol w="2290916">
                  <a:extLst>
                    <a:ext uri="{9D8B030D-6E8A-4147-A177-3AD203B41FA5}">
                      <a16:colId xmlns:a16="http://schemas.microsoft.com/office/drawing/2014/main" val="4014585938"/>
                    </a:ext>
                  </a:extLst>
                </a:gridCol>
                <a:gridCol w="2336848">
                  <a:extLst>
                    <a:ext uri="{9D8B030D-6E8A-4147-A177-3AD203B41FA5}">
                      <a16:colId xmlns:a16="http://schemas.microsoft.com/office/drawing/2014/main" val="2964819551"/>
                    </a:ext>
                  </a:extLst>
                </a:gridCol>
              </a:tblGrid>
              <a:tr h="0">
                <a:tc>
                  <a:txBody>
                    <a:bodyPr/>
                    <a:lstStyle/>
                    <a:p>
                      <a:pPr algn="ctr" fontAlgn="ctr" latinLnBrk="0"/>
                      <a:endParaRPr lang="en-IN" b="1" dirty="0">
                        <a:effectLst/>
                      </a:endParaRPr>
                    </a:p>
                  </a:txBody>
                  <a:tcPr marL="60960" marR="60960" marT="60960" marB="60960" anchor="ctr"/>
                </a:tc>
                <a:tc>
                  <a:txBody>
                    <a:bodyPr/>
                    <a:lstStyle/>
                    <a:p>
                      <a:pPr algn="ctr" fontAlgn="ctr" latinLnBrk="0"/>
                      <a:r>
                        <a:rPr lang="en-IN" b="1" dirty="0">
                          <a:effectLst/>
                        </a:rPr>
                        <a:t>Original Operator</a:t>
                      </a:r>
                    </a:p>
                  </a:txBody>
                  <a:tcPr marL="60960" marR="60960" marT="60960" marB="60960" anchor="ctr"/>
                </a:tc>
                <a:tc>
                  <a:txBody>
                    <a:bodyPr/>
                    <a:lstStyle/>
                    <a:p>
                      <a:pPr algn="ctr"/>
                      <a:r>
                        <a:rPr lang="en-IN" b="1" dirty="0"/>
                        <a:t>Mutant Operator</a:t>
                      </a:r>
                    </a:p>
                  </a:txBody>
                  <a:tcPr/>
                </a:tc>
                <a:extLst>
                  <a:ext uri="{0D108BD9-81ED-4DB2-BD59-A6C34878D82A}">
                    <a16:rowId xmlns:a16="http://schemas.microsoft.com/office/drawing/2014/main" val="3392008693"/>
                  </a:ext>
                </a:extLst>
              </a:tr>
              <a:tr h="0">
                <a:tc>
                  <a:txBody>
                    <a:bodyPr/>
                    <a:lstStyle/>
                    <a:p>
                      <a:pPr algn="ctr" fontAlgn="t" latinLnBrk="0"/>
                      <a:r>
                        <a:rPr lang="en-IN" b="1">
                          <a:effectLst/>
                        </a:rPr>
                        <a:t>1</a:t>
                      </a:r>
                      <a:endParaRPr lang="en-IN" b="0">
                        <a:effectLst/>
                      </a:endParaRPr>
                    </a:p>
                  </a:txBody>
                  <a:tcPr marL="60960" marR="60960" marT="60960" marB="60960"/>
                </a:tc>
                <a:tc>
                  <a:txBody>
                    <a:bodyPr/>
                    <a:lstStyle/>
                    <a:p>
                      <a:pPr algn="ctr" fontAlgn="t" latinLnBrk="0"/>
                      <a:r>
                        <a:rPr lang="en-IN" b="0">
                          <a:effectLst/>
                        </a:rPr>
                        <a:t>&lt;=</a:t>
                      </a:r>
                    </a:p>
                  </a:txBody>
                  <a:tcPr marL="60960" marR="60960" marT="60960" marB="60960"/>
                </a:tc>
                <a:tc>
                  <a:txBody>
                    <a:bodyPr/>
                    <a:lstStyle/>
                    <a:p>
                      <a:pPr algn="ctr" fontAlgn="t" latinLnBrk="0"/>
                      <a:r>
                        <a:rPr lang="en-IN" b="0">
                          <a:effectLst/>
                        </a:rPr>
                        <a:t>&gt;=</a:t>
                      </a:r>
                    </a:p>
                  </a:txBody>
                  <a:tcPr marL="60960" marR="60960" marT="60960" marB="60960"/>
                </a:tc>
                <a:extLst>
                  <a:ext uri="{0D108BD9-81ED-4DB2-BD59-A6C34878D82A}">
                    <a16:rowId xmlns:a16="http://schemas.microsoft.com/office/drawing/2014/main" val="972344233"/>
                  </a:ext>
                </a:extLst>
              </a:tr>
              <a:tr h="0">
                <a:tc>
                  <a:txBody>
                    <a:bodyPr/>
                    <a:lstStyle/>
                    <a:p>
                      <a:pPr algn="ctr" fontAlgn="t" latinLnBrk="0"/>
                      <a:r>
                        <a:rPr lang="en-IN" b="1">
                          <a:effectLst/>
                        </a:rPr>
                        <a:t>2</a:t>
                      </a:r>
                      <a:endParaRPr lang="en-IN" b="0">
                        <a:effectLst/>
                      </a:endParaRPr>
                    </a:p>
                  </a:txBody>
                  <a:tcPr marL="60960" marR="60960" marT="60960" marB="60960"/>
                </a:tc>
                <a:tc>
                  <a:txBody>
                    <a:bodyPr/>
                    <a:lstStyle/>
                    <a:p>
                      <a:pPr algn="ctr" fontAlgn="t" latinLnBrk="0"/>
                      <a:r>
                        <a:rPr lang="en-IN" b="0">
                          <a:effectLst/>
                        </a:rPr>
                        <a:t>&gt;=</a:t>
                      </a:r>
                    </a:p>
                  </a:txBody>
                  <a:tcPr marL="60960" marR="60960" marT="60960" marB="60960"/>
                </a:tc>
                <a:tc>
                  <a:txBody>
                    <a:bodyPr/>
                    <a:lstStyle/>
                    <a:p>
                      <a:pPr algn="ctr" fontAlgn="t" latinLnBrk="0"/>
                      <a:r>
                        <a:rPr lang="en-IN" b="0">
                          <a:effectLst/>
                        </a:rPr>
                        <a:t>==</a:t>
                      </a:r>
                    </a:p>
                  </a:txBody>
                  <a:tcPr marL="60960" marR="60960" marT="60960" marB="60960"/>
                </a:tc>
                <a:extLst>
                  <a:ext uri="{0D108BD9-81ED-4DB2-BD59-A6C34878D82A}">
                    <a16:rowId xmlns:a16="http://schemas.microsoft.com/office/drawing/2014/main" val="3806260033"/>
                  </a:ext>
                </a:extLst>
              </a:tr>
              <a:tr h="0">
                <a:tc>
                  <a:txBody>
                    <a:bodyPr/>
                    <a:lstStyle/>
                    <a:p>
                      <a:pPr algn="ctr" fontAlgn="t" latinLnBrk="0"/>
                      <a:r>
                        <a:rPr lang="en-IN" b="1">
                          <a:effectLst/>
                        </a:rPr>
                        <a:t>3</a:t>
                      </a:r>
                      <a:endParaRPr lang="en-IN" b="0">
                        <a:effectLst/>
                      </a:endParaRPr>
                    </a:p>
                  </a:txBody>
                  <a:tcPr marL="60960" marR="60960" marT="60960" marB="60960"/>
                </a:tc>
                <a:tc>
                  <a:txBody>
                    <a:bodyPr/>
                    <a:lstStyle/>
                    <a:p>
                      <a:pPr algn="ctr" fontAlgn="t" latinLnBrk="0"/>
                      <a:r>
                        <a:rPr lang="en-IN" b="0">
                          <a:effectLst/>
                        </a:rPr>
                        <a:t>===</a:t>
                      </a:r>
                    </a:p>
                  </a:txBody>
                  <a:tcPr marL="60960" marR="60960" marT="60960" marB="60960"/>
                </a:tc>
                <a:tc>
                  <a:txBody>
                    <a:bodyPr/>
                    <a:lstStyle/>
                    <a:p>
                      <a:pPr algn="ctr" fontAlgn="t" latinLnBrk="0"/>
                      <a:r>
                        <a:rPr lang="en-IN" b="0">
                          <a:effectLst/>
                        </a:rPr>
                        <a:t>==</a:t>
                      </a:r>
                    </a:p>
                  </a:txBody>
                  <a:tcPr marL="60960" marR="60960" marT="60960" marB="60960"/>
                </a:tc>
                <a:extLst>
                  <a:ext uri="{0D108BD9-81ED-4DB2-BD59-A6C34878D82A}">
                    <a16:rowId xmlns:a16="http://schemas.microsoft.com/office/drawing/2014/main" val="4046248841"/>
                  </a:ext>
                </a:extLst>
              </a:tr>
              <a:tr h="0">
                <a:tc>
                  <a:txBody>
                    <a:bodyPr/>
                    <a:lstStyle/>
                    <a:p>
                      <a:pPr algn="ctr" fontAlgn="t" latinLnBrk="0"/>
                      <a:r>
                        <a:rPr lang="en-IN" b="1">
                          <a:effectLst/>
                        </a:rPr>
                        <a:t>4</a:t>
                      </a:r>
                      <a:endParaRPr lang="en-IN" b="0">
                        <a:effectLst/>
                      </a:endParaRPr>
                    </a:p>
                  </a:txBody>
                  <a:tcPr marL="60960" marR="60960" marT="60960" marB="60960"/>
                </a:tc>
                <a:tc>
                  <a:txBody>
                    <a:bodyPr/>
                    <a:lstStyle/>
                    <a:p>
                      <a:pPr algn="ctr" fontAlgn="t" latinLnBrk="0"/>
                      <a:r>
                        <a:rPr lang="en-IN" b="0">
                          <a:effectLst/>
                        </a:rPr>
                        <a:t>and</a:t>
                      </a:r>
                    </a:p>
                  </a:txBody>
                  <a:tcPr marL="60960" marR="60960" marT="60960" marB="60960"/>
                </a:tc>
                <a:tc>
                  <a:txBody>
                    <a:bodyPr/>
                    <a:lstStyle/>
                    <a:p>
                      <a:pPr algn="ctr" fontAlgn="t" latinLnBrk="0"/>
                      <a:r>
                        <a:rPr lang="en-IN" b="0">
                          <a:effectLst/>
                        </a:rPr>
                        <a:t>or</a:t>
                      </a:r>
                    </a:p>
                  </a:txBody>
                  <a:tcPr marL="60960" marR="60960" marT="60960" marB="60960"/>
                </a:tc>
                <a:extLst>
                  <a:ext uri="{0D108BD9-81ED-4DB2-BD59-A6C34878D82A}">
                    <a16:rowId xmlns:a16="http://schemas.microsoft.com/office/drawing/2014/main" val="4283359050"/>
                  </a:ext>
                </a:extLst>
              </a:tr>
              <a:tr h="0">
                <a:tc>
                  <a:txBody>
                    <a:bodyPr/>
                    <a:lstStyle/>
                    <a:p>
                      <a:pPr algn="ctr" fontAlgn="t" latinLnBrk="0"/>
                      <a:r>
                        <a:rPr lang="en-IN" b="1">
                          <a:effectLst/>
                        </a:rPr>
                        <a:t>5</a:t>
                      </a:r>
                      <a:endParaRPr lang="en-IN" b="0">
                        <a:effectLst/>
                      </a:endParaRPr>
                    </a:p>
                  </a:txBody>
                  <a:tcPr marL="60960" marR="60960" marT="60960" marB="60960"/>
                </a:tc>
                <a:tc>
                  <a:txBody>
                    <a:bodyPr/>
                    <a:lstStyle/>
                    <a:p>
                      <a:pPr algn="ctr" fontAlgn="t" latinLnBrk="0"/>
                      <a:r>
                        <a:rPr lang="en-IN" b="0">
                          <a:effectLst/>
                        </a:rPr>
                        <a:t>||</a:t>
                      </a:r>
                    </a:p>
                  </a:txBody>
                  <a:tcPr marL="60960" marR="60960" marT="60960" marB="60960"/>
                </a:tc>
                <a:tc>
                  <a:txBody>
                    <a:bodyPr/>
                    <a:lstStyle/>
                    <a:p>
                      <a:pPr algn="ctr" fontAlgn="t" latinLnBrk="0"/>
                      <a:r>
                        <a:rPr lang="en-IN" b="0" dirty="0">
                          <a:effectLst/>
                        </a:rPr>
                        <a:t>&amp;&amp;</a:t>
                      </a:r>
                    </a:p>
                  </a:txBody>
                  <a:tcPr marL="60960" marR="60960" marT="60960" marB="60960"/>
                </a:tc>
                <a:extLst>
                  <a:ext uri="{0D108BD9-81ED-4DB2-BD59-A6C34878D82A}">
                    <a16:rowId xmlns:a16="http://schemas.microsoft.com/office/drawing/2014/main" val="1309954735"/>
                  </a:ext>
                </a:extLst>
              </a:tr>
            </a:tbl>
          </a:graphicData>
        </a:graphic>
      </p:graphicFrame>
    </p:spTree>
    <p:extLst>
      <p:ext uri="{BB962C8B-B14F-4D97-AF65-F5344CB8AC3E}">
        <p14:creationId xmlns:p14="http://schemas.microsoft.com/office/powerpoint/2010/main" val="2831291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451833B-4CF8-4171-8EC1-430396933A16}"/>
              </a:ext>
            </a:extLst>
          </p:cNvPr>
          <p:cNvSpPr>
            <a:spLocks noGrp="1" noChangeArrowheads="1"/>
          </p:cNvSpPr>
          <p:nvPr>
            <p:ph type="sldNum" sz="quarter" idx="10"/>
          </p:nvPr>
        </p:nvSpPr>
        <p:spPr/>
        <p:txBody>
          <a:bodyPr/>
          <a:lstStyle/>
          <a:p>
            <a:fld id="{F95D053A-5FFD-4FD3-81C7-EAD0CAF978C2}" type="slidenum">
              <a:rPr lang="en-US" altLang="en-US"/>
              <a:pPr/>
              <a:t>22</a:t>
            </a:fld>
            <a:endParaRPr lang="en-US" altLang="en-US"/>
          </a:p>
        </p:txBody>
      </p:sp>
      <p:sp>
        <p:nvSpPr>
          <p:cNvPr id="277506" name="Rectangle 2">
            <a:extLst>
              <a:ext uri="{FF2B5EF4-FFF2-40B4-BE49-F238E27FC236}">
                <a16:creationId xmlns:a16="http://schemas.microsoft.com/office/drawing/2014/main" id="{DBE97CD5-510F-465C-AFBD-70E02A9F45E0}"/>
              </a:ext>
            </a:extLst>
          </p:cNvPr>
          <p:cNvSpPr>
            <a:spLocks noGrp="1" noChangeArrowheads="1"/>
          </p:cNvSpPr>
          <p:nvPr>
            <p:ph type="title" idx="4294967295"/>
          </p:nvPr>
        </p:nvSpPr>
        <p:spPr/>
        <p:txBody>
          <a:bodyPr/>
          <a:lstStyle/>
          <a:p>
            <a:r>
              <a:rPr lang="en-US" altLang="en-US" dirty="0"/>
              <a:t>Numerical Example</a:t>
            </a:r>
          </a:p>
        </p:txBody>
      </p:sp>
      <p:sp>
        <p:nvSpPr>
          <p:cNvPr id="277507" name="Rectangle 3">
            <a:extLst>
              <a:ext uri="{FF2B5EF4-FFF2-40B4-BE49-F238E27FC236}">
                <a16:creationId xmlns:a16="http://schemas.microsoft.com/office/drawing/2014/main" id="{7FF2D615-7BA9-43A1-97E5-FCE5A5606617}"/>
              </a:ext>
            </a:extLst>
          </p:cNvPr>
          <p:cNvSpPr>
            <a:spLocks noGrp="1" noChangeArrowheads="1"/>
          </p:cNvSpPr>
          <p:nvPr>
            <p:ph type="body" idx="4294967295"/>
          </p:nvPr>
        </p:nvSpPr>
        <p:spPr>
          <a:xfrm>
            <a:off x="1024128" y="1789115"/>
            <a:ext cx="8966200" cy="1144586"/>
          </a:xfrm>
        </p:spPr>
        <p:txBody>
          <a:bodyPr>
            <a:normAutofit/>
          </a:bodyPr>
          <a:lstStyle/>
          <a:p>
            <a:pPr algn="just"/>
            <a:r>
              <a:rPr lang="en-US" sz="1800" b="0" i="0" u="none" strike="noStrike" baseline="0" dirty="0">
                <a:solidFill>
                  <a:srgbClr val="292526"/>
                </a:solidFill>
                <a:latin typeface="Times New Roman" panose="02020603050405020304" pitchFamily="18" charset="0"/>
                <a:cs typeface="Times New Roman" panose="02020603050405020304" pitchFamily="18" charset="0"/>
              </a:rPr>
              <a:t>A test engineer generates 70 mutants of a program </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P </a:t>
            </a:r>
            <a:r>
              <a:rPr lang="en-US" sz="1800" b="0" i="0" u="none" strike="noStrike" baseline="0" dirty="0">
                <a:solidFill>
                  <a:srgbClr val="292526"/>
                </a:solidFill>
                <a:latin typeface="Times New Roman" panose="02020603050405020304" pitchFamily="18" charset="0"/>
                <a:cs typeface="Times New Roman" panose="02020603050405020304" pitchFamily="18" charset="0"/>
              </a:rPr>
              <a:t>and 150 test cases to test the program </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P</a:t>
            </a:r>
            <a:r>
              <a:rPr lang="en-US" sz="1800" b="0" i="0" u="none" strike="noStrike" baseline="0" dirty="0">
                <a:solidFill>
                  <a:srgbClr val="292526"/>
                </a:solidFill>
                <a:latin typeface="Times New Roman" panose="02020603050405020304" pitchFamily="18" charset="0"/>
                <a:cs typeface="Times New Roman" panose="02020603050405020304" pitchFamily="18" charset="0"/>
              </a:rPr>
              <a:t>. After the first iteration of mutation testing, the tester finds 58 dead mutants and 4 equivalent mutants. Calculate the mutation score for this test suite. Is the test suite adequate for program </a:t>
            </a:r>
            <a:r>
              <a:rPr lang="en-US" sz="1800" b="0" i="1" u="none" strike="noStrike" baseline="0" dirty="0">
                <a:solidFill>
                  <a:srgbClr val="292526"/>
                </a:solidFill>
                <a:latin typeface="Times New Roman" panose="02020603050405020304" pitchFamily="18" charset="0"/>
                <a:cs typeface="Times New Roman" panose="02020603050405020304" pitchFamily="18" charset="0"/>
              </a:rPr>
              <a:t>P</a:t>
            </a:r>
            <a:r>
              <a:rPr lang="en-US" sz="1800" b="0" i="0" u="none" strike="noStrike" baseline="0" dirty="0">
                <a:solidFill>
                  <a:srgbClr val="292526"/>
                </a:solidFill>
                <a:latin typeface="Times New Roman" panose="02020603050405020304" pitchFamily="18" charset="0"/>
                <a:cs typeface="Times New Roman" panose="02020603050405020304" pitchFamily="18" charset="0"/>
              </a:rPr>
              <a:t>? Should the test engineer develop additional test cases? Justify your answer.</a:t>
            </a:r>
            <a:endParaRPr lang="en-US" altLang="en-US" sz="20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FA9D5D52-3368-422C-B18B-1313A1C906BA}"/>
              </a:ext>
            </a:extLst>
          </p:cNvPr>
          <p:cNvSpPr txBox="1">
            <a:spLocks noChangeArrowheads="1"/>
          </p:cNvSpPr>
          <p:nvPr/>
        </p:nvSpPr>
        <p:spPr>
          <a:xfrm>
            <a:off x="1024128" y="2747391"/>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altLang="en-US" dirty="0"/>
              <a:t>solution</a:t>
            </a:r>
          </a:p>
        </p:txBody>
      </p:sp>
      <p:sp>
        <p:nvSpPr>
          <p:cNvPr id="6" name="Rectangle 3">
            <a:extLst>
              <a:ext uri="{FF2B5EF4-FFF2-40B4-BE49-F238E27FC236}">
                <a16:creationId xmlns:a16="http://schemas.microsoft.com/office/drawing/2014/main" id="{A22BFEA5-D3E0-44E3-B1EB-3B9656255154}"/>
              </a:ext>
            </a:extLst>
          </p:cNvPr>
          <p:cNvSpPr txBox="1">
            <a:spLocks noChangeArrowheads="1"/>
          </p:cNvSpPr>
          <p:nvPr/>
        </p:nvSpPr>
        <p:spPr>
          <a:xfrm>
            <a:off x="1024128" y="3924300"/>
            <a:ext cx="8966200" cy="226695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1800" dirty="0">
                <a:solidFill>
                  <a:srgbClr val="292526"/>
                </a:solidFill>
                <a:latin typeface="Times New Roman" panose="02020603050405020304" pitchFamily="18" charset="0"/>
                <a:cs typeface="Times New Roman" panose="02020603050405020304" pitchFamily="18" charset="0"/>
              </a:rPr>
              <a:t>Mutation Score = 100  D/(N − E), where D = number of dead mutants = 58, N = total number of mutants = 70, and E = number of equivalent mutants = 4. </a:t>
            </a:r>
          </a:p>
          <a:p>
            <a:pPr algn="just"/>
            <a:r>
              <a:rPr lang="en-US" sz="1800" dirty="0">
                <a:solidFill>
                  <a:srgbClr val="292526"/>
                </a:solidFill>
                <a:latin typeface="Times New Roman" panose="02020603050405020304" pitchFamily="18" charset="0"/>
                <a:cs typeface="Times New Roman" panose="02020603050405020304" pitchFamily="18" charset="0"/>
              </a:rPr>
              <a:t>Therefore, mutation score = 100 x 58/66 = 87%. </a:t>
            </a:r>
          </a:p>
          <a:p>
            <a:pPr algn="just"/>
            <a:r>
              <a:rPr lang="en-US" sz="1800" dirty="0">
                <a:solidFill>
                  <a:srgbClr val="292526"/>
                </a:solidFill>
                <a:latin typeface="Times New Roman" panose="02020603050405020304" pitchFamily="18" charset="0"/>
                <a:cs typeface="Times New Roman" panose="02020603050405020304" pitchFamily="18" charset="0"/>
              </a:rPr>
              <a:t>The test suite is not adequate, because the mutation score is not 100%. </a:t>
            </a:r>
          </a:p>
          <a:p>
            <a:pPr algn="just"/>
            <a:r>
              <a:rPr lang="en-US" sz="1800" dirty="0">
                <a:solidFill>
                  <a:srgbClr val="292526"/>
                </a:solidFill>
                <a:latin typeface="Times New Roman" panose="02020603050405020304" pitchFamily="18" charset="0"/>
                <a:cs typeface="Times New Roman" panose="02020603050405020304" pitchFamily="18" charset="0"/>
              </a:rPr>
              <a:t>There are 8 mutants that are killable. The tester needs to develop additional test cases to kill these eight mutants in order to achieve 100% mutation score.</a:t>
            </a:r>
            <a:endParaRPr lang="en-US" altLang="en-US" sz="1800" dirty="0">
              <a:solidFill>
                <a:srgbClr val="29252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33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FF674339-08BA-4056-8352-5466189F5A4E}"/>
              </a:ext>
            </a:extLst>
          </p:cNvPr>
          <p:cNvSpPr>
            <a:spLocks noGrp="1" noChangeArrowheads="1"/>
          </p:cNvSpPr>
          <p:nvPr>
            <p:ph type="sldNum" sz="quarter" idx="10"/>
          </p:nvPr>
        </p:nvSpPr>
        <p:spPr/>
        <p:txBody>
          <a:bodyPr/>
          <a:lstStyle/>
          <a:p>
            <a:fld id="{2A81BFA7-12CE-480A-8E0D-2A88BF1ACACD}" type="slidenum">
              <a:rPr lang="en-US" altLang="en-US"/>
              <a:pPr/>
              <a:t>23</a:t>
            </a:fld>
            <a:endParaRPr lang="en-US" altLang="en-US"/>
          </a:p>
        </p:txBody>
      </p:sp>
      <p:sp>
        <p:nvSpPr>
          <p:cNvPr id="279554" name="Rectangle 2">
            <a:extLst>
              <a:ext uri="{FF2B5EF4-FFF2-40B4-BE49-F238E27FC236}">
                <a16:creationId xmlns:a16="http://schemas.microsoft.com/office/drawing/2014/main" id="{D0D5BD0C-8068-44DE-8712-3EC4B3428DE4}"/>
              </a:ext>
            </a:extLst>
          </p:cNvPr>
          <p:cNvSpPr>
            <a:spLocks noGrp="1" noChangeArrowheads="1"/>
          </p:cNvSpPr>
          <p:nvPr>
            <p:ph type="title" idx="4294967295"/>
          </p:nvPr>
        </p:nvSpPr>
        <p:spPr/>
        <p:txBody>
          <a:bodyPr/>
          <a:lstStyle/>
          <a:p>
            <a:r>
              <a:rPr lang="en-US" altLang="en-US" dirty="0"/>
              <a:t>Debugging</a:t>
            </a:r>
          </a:p>
        </p:txBody>
      </p:sp>
      <p:sp>
        <p:nvSpPr>
          <p:cNvPr id="279555" name="Rectangle 3">
            <a:extLst>
              <a:ext uri="{FF2B5EF4-FFF2-40B4-BE49-F238E27FC236}">
                <a16:creationId xmlns:a16="http://schemas.microsoft.com/office/drawing/2014/main" id="{10F07596-7C36-4C26-AA09-66CA3364843A}"/>
              </a:ext>
            </a:extLst>
          </p:cNvPr>
          <p:cNvSpPr>
            <a:spLocks noGrp="1" noChangeArrowheads="1"/>
          </p:cNvSpPr>
          <p:nvPr>
            <p:ph type="body" idx="4294967295"/>
          </p:nvPr>
        </p:nvSpPr>
        <p:spPr>
          <a:xfrm>
            <a:off x="1024127" y="1962150"/>
            <a:ext cx="9720073" cy="4023360"/>
          </a:xfrm>
        </p:spPr>
        <p:txBody>
          <a:bodyPr>
            <a:normAutofit/>
          </a:bodyPr>
          <a:lstStyle/>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process of determining the cause of a failure is known as </a:t>
            </a:r>
            <a:r>
              <a:rPr lang="en-US" altLang="en-US" i="1" dirty="0">
                <a:latin typeface="Times New Roman" panose="02020603050405020304" pitchFamily="18" charset="0"/>
                <a:cs typeface="Times New Roman" panose="02020603050405020304" pitchFamily="18" charset="0"/>
              </a:rPr>
              <a:t>debugging</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is a time consuming and error-prone process</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Debugging involves a combination of systematic evaluation, intuition and a little bit of luck</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The purpose is to isolate and determine its specific cause, given a symptom of a problem</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There are three approaches to </a:t>
            </a:r>
            <a:r>
              <a:rPr lang="en-US" altLang="en-US" i="1" dirty="0">
                <a:latin typeface="Times New Roman" panose="02020603050405020304" pitchFamily="18" charset="0"/>
                <a:cs typeface="Times New Roman" panose="02020603050405020304" pitchFamily="18" charset="0"/>
              </a:rPr>
              <a:t>debugging</a:t>
            </a:r>
          </a:p>
          <a:p>
            <a:pPr lvl="1">
              <a:buFont typeface="Wingdings" panose="05000000000000000000" pitchFamily="2" charset="2"/>
              <a:buChar char="§"/>
            </a:pPr>
            <a:r>
              <a:rPr lang="en-US" altLang="en-US" sz="1900" dirty="0">
                <a:latin typeface="Times New Roman" panose="02020603050405020304" pitchFamily="18" charset="0"/>
                <a:cs typeface="Times New Roman" panose="02020603050405020304" pitchFamily="18" charset="0"/>
              </a:rPr>
              <a:t>Brute force</a:t>
            </a:r>
          </a:p>
          <a:p>
            <a:pPr lvl="1">
              <a:buFont typeface="Wingdings" panose="05000000000000000000" pitchFamily="2" charset="2"/>
              <a:buChar char="§"/>
            </a:pPr>
            <a:r>
              <a:rPr lang="en-US" altLang="en-US" sz="1900" dirty="0">
                <a:latin typeface="Times New Roman" panose="02020603050405020304" pitchFamily="18" charset="0"/>
                <a:cs typeface="Times New Roman" panose="02020603050405020304" pitchFamily="18" charset="0"/>
              </a:rPr>
              <a:t>Cause elimination</a:t>
            </a:r>
          </a:p>
          <a:p>
            <a:pPr lvl="1">
              <a:buFont typeface="Wingdings" panose="05000000000000000000" pitchFamily="2" charset="2"/>
              <a:buChar char="§"/>
            </a:pPr>
            <a:r>
              <a:rPr lang="en-US" altLang="en-US" sz="1900" dirty="0">
                <a:latin typeface="Times New Roman" panose="02020603050405020304" pitchFamily="18" charset="0"/>
                <a:cs typeface="Times New Roman" panose="02020603050405020304" pitchFamily="18" charset="0"/>
              </a:rPr>
              <a:t>Backtracking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FF674339-08BA-4056-8352-5466189F5A4E}"/>
              </a:ext>
            </a:extLst>
          </p:cNvPr>
          <p:cNvSpPr>
            <a:spLocks noGrp="1" noChangeArrowheads="1"/>
          </p:cNvSpPr>
          <p:nvPr>
            <p:ph type="sldNum" sz="quarter" idx="10"/>
          </p:nvPr>
        </p:nvSpPr>
        <p:spPr/>
        <p:txBody>
          <a:bodyPr/>
          <a:lstStyle/>
          <a:p>
            <a:fld id="{2A81BFA7-12CE-480A-8E0D-2A88BF1ACACD}" type="slidenum">
              <a:rPr lang="en-US" altLang="en-US"/>
              <a:pPr/>
              <a:t>24</a:t>
            </a:fld>
            <a:endParaRPr lang="en-US" altLang="en-US"/>
          </a:p>
        </p:txBody>
      </p:sp>
      <p:sp>
        <p:nvSpPr>
          <p:cNvPr id="279554" name="Rectangle 2">
            <a:extLst>
              <a:ext uri="{FF2B5EF4-FFF2-40B4-BE49-F238E27FC236}">
                <a16:creationId xmlns:a16="http://schemas.microsoft.com/office/drawing/2014/main" id="{D0D5BD0C-8068-44DE-8712-3EC4B3428DE4}"/>
              </a:ext>
            </a:extLst>
          </p:cNvPr>
          <p:cNvSpPr>
            <a:spLocks noGrp="1" noChangeArrowheads="1"/>
          </p:cNvSpPr>
          <p:nvPr>
            <p:ph type="title" idx="4294967295"/>
          </p:nvPr>
        </p:nvSpPr>
        <p:spPr/>
        <p:txBody>
          <a:bodyPr/>
          <a:lstStyle/>
          <a:p>
            <a:r>
              <a:rPr lang="en-US" altLang="en-US" dirty="0"/>
              <a:t>Debugging</a:t>
            </a:r>
          </a:p>
        </p:txBody>
      </p:sp>
      <p:sp>
        <p:nvSpPr>
          <p:cNvPr id="279555" name="Rectangle 3">
            <a:extLst>
              <a:ext uri="{FF2B5EF4-FFF2-40B4-BE49-F238E27FC236}">
                <a16:creationId xmlns:a16="http://schemas.microsoft.com/office/drawing/2014/main" id="{10F07596-7C36-4C26-AA09-66CA3364843A}"/>
              </a:ext>
            </a:extLst>
          </p:cNvPr>
          <p:cNvSpPr>
            <a:spLocks noGrp="1" noChangeArrowheads="1"/>
          </p:cNvSpPr>
          <p:nvPr>
            <p:ph type="body" idx="4294967295"/>
          </p:nvPr>
        </p:nvSpPr>
        <p:spPr>
          <a:xfrm>
            <a:off x="1024127" y="1962150"/>
            <a:ext cx="9720073" cy="4310634"/>
          </a:xfrm>
        </p:spPr>
        <p:txBody>
          <a:bodyPr>
            <a:normAutofit/>
          </a:bodyPr>
          <a:lstStyle/>
          <a:p>
            <a:pPr algn="just" fontAlgn="base">
              <a:lnSpc>
                <a:spcPct val="100000"/>
              </a:lnSpc>
              <a:spcBef>
                <a:spcPts val="0"/>
              </a:spcBef>
              <a:spcAft>
                <a:spcPts val="0"/>
              </a:spcAft>
              <a:buFont typeface="Wingdings" panose="05000000000000000000" pitchFamily="2" charset="2"/>
              <a:buChar char="§"/>
            </a:pPr>
            <a:r>
              <a:rPr lang="en-US" b="1" dirty="0">
                <a:solidFill>
                  <a:srgbClr val="111111"/>
                </a:solidFill>
                <a:latin typeface="Times New Roman" panose="02020603050405020304" pitchFamily="18" charset="0"/>
                <a:cs typeface="Times New Roman" panose="02020603050405020304" pitchFamily="18" charset="0"/>
              </a:rPr>
              <a:t> </a:t>
            </a:r>
            <a:r>
              <a:rPr lang="en-US" b="1" i="0" dirty="0">
                <a:solidFill>
                  <a:srgbClr val="111111"/>
                </a:solidFill>
                <a:effectLst/>
                <a:latin typeface="Times New Roman" panose="02020603050405020304" pitchFamily="18" charset="0"/>
                <a:cs typeface="Times New Roman" panose="02020603050405020304" pitchFamily="18" charset="0"/>
              </a:rPr>
              <a:t>Brute force method:</a:t>
            </a:r>
            <a:r>
              <a:rPr lang="en-US" b="0" i="0" dirty="0">
                <a:solidFill>
                  <a:srgbClr val="111111"/>
                </a:solidFill>
                <a:effectLst/>
                <a:latin typeface="Times New Roman" panose="02020603050405020304" pitchFamily="18" charset="0"/>
                <a:cs typeface="Times New Roman" panose="02020603050405020304" pitchFamily="18" charset="0"/>
              </a:rPr>
              <a:t> </a:t>
            </a:r>
          </a:p>
          <a:p>
            <a:pPr lvl="1" algn="just" fontAlgn="base">
              <a:lnSpc>
                <a:spcPct val="100000"/>
              </a:lnSpc>
              <a:spcBef>
                <a:spcPts val="0"/>
              </a:spcBef>
              <a:spcAft>
                <a:spcPts val="0"/>
              </a:spcAft>
              <a:buFont typeface="Wingdings" panose="05000000000000000000" pitchFamily="2" charset="2"/>
              <a:buChar char="§"/>
            </a:pPr>
            <a:r>
              <a:rPr lang="en-US" dirty="0">
                <a:solidFill>
                  <a:srgbClr val="111111"/>
                </a:solidFill>
                <a:latin typeface="Times New Roman" panose="02020603050405020304" pitchFamily="18" charset="0"/>
                <a:cs typeface="Times New Roman" panose="02020603050405020304" pitchFamily="18" charset="0"/>
              </a:rPr>
              <a:t>P</a:t>
            </a:r>
            <a:r>
              <a:rPr lang="en-US" b="0" i="0" dirty="0">
                <a:solidFill>
                  <a:srgbClr val="111111"/>
                </a:solidFill>
                <a:effectLst/>
                <a:latin typeface="Times New Roman" panose="02020603050405020304" pitchFamily="18" charset="0"/>
                <a:cs typeface="Times New Roman" panose="02020603050405020304" pitchFamily="18" charset="0"/>
              </a:rPr>
              <a:t>rint statements are inserted throughout the program to print the intermediate values with the hope that some of the printed values will help to identify the statement in error. </a:t>
            </a:r>
          </a:p>
          <a:p>
            <a:pPr algn="just" fontAlgn="base">
              <a:lnSpc>
                <a:spcPct val="100000"/>
              </a:lnSpc>
              <a:spcBef>
                <a:spcPts val="0"/>
              </a:spcBef>
              <a:spcAft>
                <a:spcPts val="0"/>
              </a:spcAft>
              <a:buFont typeface="Wingdings" panose="05000000000000000000" pitchFamily="2" charset="2"/>
              <a:buChar char="§"/>
            </a:pPr>
            <a:r>
              <a:rPr lang="en-US" b="1" i="0" dirty="0">
                <a:solidFill>
                  <a:srgbClr val="111111"/>
                </a:solidFill>
                <a:effectLst/>
                <a:latin typeface="Times New Roman" panose="02020603050405020304" pitchFamily="18" charset="0"/>
                <a:cs typeface="Times New Roman" panose="02020603050405020304" pitchFamily="18" charset="0"/>
              </a:rPr>
              <a:t> Backtracking:</a:t>
            </a:r>
            <a:r>
              <a:rPr lang="en-US" b="0" i="0" dirty="0">
                <a:solidFill>
                  <a:srgbClr val="111111"/>
                </a:solidFill>
                <a:effectLst/>
                <a:latin typeface="Times New Roman" panose="02020603050405020304" pitchFamily="18" charset="0"/>
                <a:cs typeface="Times New Roman" panose="02020603050405020304" pitchFamily="18" charset="0"/>
              </a:rPr>
              <a:t> </a:t>
            </a:r>
          </a:p>
          <a:p>
            <a:pPr lvl="1" algn="just" fontAlgn="base">
              <a:lnSpc>
                <a:spcPct val="100000"/>
              </a:lnSpc>
              <a:spcBef>
                <a:spcPts val="0"/>
              </a:spcBef>
              <a:spcAft>
                <a:spcPts val="0"/>
              </a:spcAf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Starting from the statement at which an error symptom has been observed, the source code is traced backwards until the error is discovered. </a:t>
            </a:r>
          </a:p>
          <a:p>
            <a:pPr algn="just" fontAlgn="base">
              <a:lnSpc>
                <a:spcPct val="100000"/>
              </a:lnSpc>
              <a:spcBef>
                <a:spcPts val="0"/>
              </a:spcBef>
              <a:spcAft>
                <a:spcPts val="0"/>
              </a:spcAft>
              <a:buFont typeface="Wingdings" panose="05000000000000000000" pitchFamily="2" charset="2"/>
              <a:buChar char="§"/>
            </a:pPr>
            <a:r>
              <a:rPr lang="en-US" b="1" i="0" dirty="0">
                <a:solidFill>
                  <a:srgbClr val="111111"/>
                </a:solidFill>
                <a:effectLst/>
                <a:latin typeface="Times New Roman" panose="02020603050405020304" pitchFamily="18" charset="0"/>
                <a:cs typeface="Times New Roman" panose="02020603050405020304" pitchFamily="18" charset="0"/>
              </a:rPr>
              <a:t> Cause elimination method:</a:t>
            </a:r>
            <a:r>
              <a:rPr lang="en-US" b="0" i="0" dirty="0">
                <a:solidFill>
                  <a:srgbClr val="111111"/>
                </a:solidFill>
                <a:effectLst/>
                <a:latin typeface="Times New Roman" panose="02020603050405020304" pitchFamily="18" charset="0"/>
                <a:cs typeface="Times New Roman" panose="02020603050405020304" pitchFamily="18" charset="0"/>
              </a:rPr>
              <a:t> </a:t>
            </a:r>
          </a:p>
          <a:p>
            <a:pPr lvl="1" algn="just" fontAlgn="base">
              <a:lnSpc>
                <a:spcPct val="100000"/>
              </a:lnSpc>
              <a:spcBef>
                <a:spcPts val="0"/>
              </a:spcBef>
              <a:spcAft>
                <a:spcPts val="0"/>
              </a:spcAf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Once a failure is observed, the symptoms of the failure are noted. </a:t>
            </a:r>
          </a:p>
          <a:p>
            <a:pPr lvl="1" algn="just" fontAlgn="base">
              <a:lnSpc>
                <a:spcPct val="100000"/>
              </a:lnSpc>
              <a:spcBef>
                <a:spcPts val="0"/>
              </a:spcBef>
              <a:spcAft>
                <a:spcPts val="0"/>
              </a:spcAft>
              <a:buFont typeface="Wingdings" panose="05000000000000000000" pitchFamily="2" charset="2"/>
              <a:buChar char="§"/>
            </a:pPr>
            <a:r>
              <a:rPr lang="en-US" b="0" i="0" dirty="0">
                <a:solidFill>
                  <a:srgbClr val="111111"/>
                </a:solidFill>
                <a:effectLst/>
                <a:latin typeface="Times New Roman" panose="02020603050405020304" pitchFamily="18" charset="0"/>
                <a:cs typeface="Times New Roman" panose="02020603050405020304" pitchFamily="18" charset="0"/>
              </a:rPr>
              <a:t>Based on the failure symptoms, the causes which could have contributed to the symptom is developed and tests are conducted to eliminate each. </a:t>
            </a:r>
          </a:p>
        </p:txBody>
      </p:sp>
    </p:spTree>
    <p:extLst>
      <p:ext uri="{BB962C8B-B14F-4D97-AF65-F5344CB8AC3E}">
        <p14:creationId xmlns:p14="http://schemas.microsoft.com/office/powerpoint/2010/main" val="821041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1EAFBD72-5925-442C-8FC3-D2F8400ACF26}"/>
              </a:ext>
            </a:extLst>
          </p:cNvPr>
          <p:cNvSpPr>
            <a:spLocks noGrp="1" noChangeArrowheads="1"/>
          </p:cNvSpPr>
          <p:nvPr>
            <p:ph type="sldNum" sz="quarter" idx="10"/>
          </p:nvPr>
        </p:nvSpPr>
        <p:spPr/>
        <p:txBody>
          <a:bodyPr/>
          <a:lstStyle/>
          <a:p>
            <a:fld id="{860B67C8-C418-4569-8D51-9E325554B1ED}" type="slidenum">
              <a:rPr lang="en-US" altLang="en-US"/>
              <a:pPr/>
              <a:t>25</a:t>
            </a:fld>
            <a:endParaRPr lang="en-US" altLang="en-US"/>
          </a:p>
        </p:txBody>
      </p:sp>
      <p:sp>
        <p:nvSpPr>
          <p:cNvPr id="282631" name="Rectangle 7">
            <a:extLst>
              <a:ext uri="{FF2B5EF4-FFF2-40B4-BE49-F238E27FC236}">
                <a16:creationId xmlns:a16="http://schemas.microsoft.com/office/drawing/2014/main" id="{E75D6A3D-3116-4874-9DE2-7A53967B303C}"/>
              </a:ext>
            </a:extLst>
          </p:cNvPr>
          <p:cNvSpPr>
            <a:spLocks noGrp="1" noChangeArrowheads="1"/>
          </p:cNvSpPr>
          <p:nvPr>
            <p:ph type="title" idx="4294967295"/>
          </p:nvPr>
        </p:nvSpPr>
        <p:spPr/>
        <p:txBody>
          <a:bodyPr/>
          <a:lstStyle/>
          <a:p>
            <a:r>
              <a:rPr lang="en-US" altLang="en-US"/>
              <a:t>Unit Testing in eXtreme Programming</a:t>
            </a:r>
          </a:p>
        </p:txBody>
      </p:sp>
      <p:sp>
        <p:nvSpPr>
          <p:cNvPr id="282632" name="Rectangle 8">
            <a:extLst>
              <a:ext uri="{FF2B5EF4-FFF2-40B4-BE49-F238E27FC236}">
                <a16:creationId xmlns:a16="http://schemas.microsoft.com/office/drawing/2014/main" id="{5F7D6089-CE62-421A-A0CC-49F678D3F840}"/>
              </a:ext>
            </a:extLst>
          </p:cNvPr>
          <p:cNvSpPr>
            <a:spLocks noGrp="1" noChangeArrowheads="1"/>
          </p:cNvSpPr>
          <p:nvPr>
            <p:ph type="body" sz="half" idx="4294967295"/>
          </p:nvPr>
        </p:nvSpPr>
        <p:spPr>
          <a:xfrm>
            <a:off x="1111250" y="1846263"/>
            <a:ext cx="5086350" cy="4203700"/>
          </a:xfrm>
        </p:spPr>
        <p:txBody>
          <a:bodyPr/>
          <a:lstStyle/>
          <a:p>
            <a:pPr marL="381000" indent="-381000">
              <a:buFont typeface="Monotype Sorts" charset="2"/>
              <a:buAutoNum type="arabicPeriod"/>
            </a:pPr>
            <a:r>
              <a:rPr lang="en-US" altLang="en-US" sz="2000" dirty="0">
                <a:latin typeface="Times New Roman" panose="02020603050405020304" pitchFamily="18" charset="0"/>
                <a:cs typeface="Times New Roman" panose="02020603050405020304" pitchFamily="18" charset="0"/>
              </a:rPr>
              <a:t>Pick a requirement, i.e., a story</a:t>
            </a:r>
          </a:p>
          <a:p>
            <a:pPr marL="381000" indent="-381000">
              <a:buFont typeface="Monotype Sorts" charset="2"/>
              <a:buAutoNum type="arabicPeriod"/>
            </a:pPr>
            <a:r>
              <a:rPr lang="en-US" altLang="en-US" sz="2000" dirty="0">
                <a:latin typeface="Times New Roman" panose="02020603050405020304" pitchFamily="18" charset="0"/>
                <a:cs typeface="Times New Roman" panose="02020603050405020304" pitchFamily="18" charset="0"/>
              </a:rPr>
              <a:t>Write a test case that will verify a small part of the story and assign a fail verdict to it</a:t>
            </a:r>
          </a:p>
          <a:p>
            <a:pPr marL="381000" indent="-381000">
              <a:buFont typeface="Monotype Sorts" charset="2"/>
              <a:buAutoNum type="arabicPeriod"/>
            </a:pPr>
            <a:r>
              <a:rPr lang="en-US" altLang="en-US" sz="2000" dirty="0">
                <a:latin typeface="Times New Roman" panose="02020603050405020304" pitchFamily="18" charset="0"/>
                <a:cs typeface="Times New Roman" panose="02020603050405020304" pitchFamily="18" charset="0"/>
              </a:rPr>
              <a:t>Write the code that implement particular part of the story to pass the test</a:t>
            </a:r>
          </a:p>
          <a:p>
            <a:pPr marL="381000" indent="-381000">
              <a:buFont typeface="Monotype Sorts" charset="2"/>
              <a:buAutoNum type="arabicPeriod"/>
            </a:pPr>
            <a:r>
              <a:rPr lang="en-US" altLang="en-US" sz="2000" dirty="0">
                <a:latin typeface="Times New Roman" panose="02020603050405020304" pitchFamily="18" charset="0"/>
                <a:cs typeface="Times New Roman" panose="02020603050405020304" pitchFamily="18" charset="0"/>
              </a:rPr>
              <a:t>Execute all test</a:t>
            </a:r>
          </a:p>
          <a:p>
            <a:pPr marL="381000" indent="-381000">
              <a:buFont typeface="Monotype Sorts" charset="2"/>
              <a:buAutoNum type="arabicPeriod"/>
            </a:pPr>
            <a:r>
              <a:rPr lang="en-US" altLang="en-US" sz="2000" dirty="0">
                <a:latin typeface="Times New Roman" panose="02020603050405020304" pitchFamily="18" charset="0"/>
                <a:cs typeface="Times New Roman" panose="02020603050405020304" pitchFamily="18" charset="0"/>
              </a:rPr>
              <a:t>Rework on the code, and test the code until all tests pass</a:t>
            </a:r>
          </a:p>
          <a:p>
            <a:pPr marL="381000" indent="-381000">
              <a:buFont typeface="Monotype Sorts" charset="2"/>
              <a:buAutoNum type="arabicPeriod"/>
            </a:pPr>
            <a:r>
              <a:rPr lang="en-US" altLang="en-US" sz="2000" dirty="0">
                <a:latin typeface="Times New Roman" panose="02020603050405020304" pitchFamily="18" charset="0"/>
                <a:cs typeface="Times New Roman" panose="02020603050405020304" pitchFamily="18" charset="0"/>
              </a:rPr>
              <a:t>Repeat step 2 to step 5 until the story is fully implemented</a:t>
            </a:r>
          </a:p>
        </p:txBody>
      </p:sp>
      <p:pic>
        <p:nvPicPr>
          <p:cNvPr id="282634" name="Picture 10">
            <a:extLst>
              <a:ext uri="{FF2B5EF4-FFF2-40B4-BE49-F238E27FC236}">
                <a16:creationId xmlns:a16="http://schemas.microsoft.com/office/drawing/2014/main" id="{5037FF2A-2C9C-4D96-84F8-27322A25DA58}"/>
              </a:ext>
            </a:extLst>
          </p:cNvPr>
          <p:cNvPicPr>
            <a:picLocks noGrp="1" noChangeAspect="1" noChangeArrowheads="1"/>
          </p:cNvPicPr>
          <p:nvPr>
            <p:ph type="clipArt" sz="half" idx="4294967295"/>
          </p:nvPr>
        </p:nvPicPr>
        <p:blipFill>
          <a:blip r:embed="rId3">
            <a:extLst>
              <a:ext uri="{28A0092B-C50C-407E-A947-70E740481C1C}">
                <a14:useLocalDpi xmlns:a14="http://schemas.microsoft.com/office/drawing/2010/main" val="0"/>
              </a:ext>
            </a:extLst>
          </a:blip>
          <a:srcRect/>
          <a:stretch>
            <a:fillRect/>
          </a:stretch>
        </p:blipFill>
        <p:spPr>
          <a:xfrm>
            <a:off x="6748463" y="1846263"/>
            <a:ext cx="3916362" cy="3725862"/>
          </a:xfrm>
        </p:spPr>
      </p:pic>
      <p:sp>
        <p:nvSpPr>
          <p:cNvPr id="282637" name="Text Box 13">
            <a:extLst>
              <a:ext uri="{FF2B5EF4-FFF2-40B4-BE49-F238E27FC236}">
                <a16:creationId xmlns:a16="http://schemas.microsoft.com/office/drawing/2014/main" id="{212553BF-BE10-4631-B36D-925740F4A0AB}"/>
              </a:ext>
            </a:extLst>
          </p:cNvPr>
          <p:cNvSpPr txBox="1">
            <a:spLocks noChangeArrowheads="1"/>
          </p:cNvSpPr>
          <p:nvPr/>
        </p:nvSpPr>
        <p:spPr bwMode="auto">
          <a:xfrm>
            <a:off x="6989764" y="5746751"/>
            <a:ext cx="3851275"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en-US" dirty="0">
                <a:solidFill>
                  <a:srgbClr val="000000"/>
                </a:solidFill>
              </a:rPr>
              <a:t>Figure 3: </a:t>
            </a:r>
            <a:r>
              <a:rPr lang="en-US" altLang="en-US" i="1" dirty="0">
                <a:solidFill>
                  <a:srgbClr val="000000"/>
                </a:solidFill>
              </a:rPr>
              <a:t>Test-first</a:t>
            </a:r>
            <a:r>
              <a:rPr lang="en-US" altLang="en-US" dirty="0">
                <a:solidFill>
                  <a:srgbClr val="000000"/>
                </a:solidFill>
              </a:rPr>
              <a:t> process in XP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ABA278D-BEF6-43B2-9353-2EA1AE1DB0CB}"/>
              </a:ext>
            </a:extLst>
          </p:cNvPr>
          <p:cNvSpPr>
            <a:spLocks noGrp="1" noChangeArrowheads="1"/>
          </p:cNvSpPr>
          <p:nvPr>
            <p:ph type="sldNum" sz="quarter" idx="10"/>
          </p:nvPr>
        </p:nvSpPr>
        <p:spPr/>
        <p:txBody>
          <a:bodyPr/>
          <a:lstStyle/>
          <a:p>
            <a:fld id="{6270C38C-4ADF-4E6B-87C6-F9881BDD1EEE}" type="slidenum">
              <a:rPr lang="en-US" altLang="en-US"/>
              <a:pPr/>
              <a:t>26</a:t>
            </a:fld>
            <a:endParaRPr lang="en-US" altLang="en-US"/>
          </a:p>
        </p:txBody>
      </p:sp>
      <p:sp>
        <p:nvSpPr>
          <p:cNvPr id="286722" name="Rectangle 2">
            <a:extLst>
              <a:ext uri="{FF2B5EF4-FFF2-40B4-BE49-F238E27FC236}">
                <a16:creationId xmlns:a16="http://schemas.microsoft.com/office/drawing/2014/main" id="{0C79125F-941B-49BF-AC26-C104582C0FDE}"/>
              </a:ext>
            </a:extLst>
          </p:cNvPr>
          <p:cNvSpPr>
            <a:spLocks noGrp="1" noChangeArrowheads="1"/>
          </p:cNvSpPr>
          <p:nvPr>
            <p:ph type="title" idx="4294967295"/>
          </p:nvPr>
        </p:nvSpPr>
        <p:spPr/>
        <p:txBody>
          <a:bodyPr/>
          <a:lstStyle/>
          <a:p>
            <a:r>
              <a:rPr lang="en-US" altLang="en-US" dirty="0"/>
              <a:t>Unit Testing in extreme Programming</a:t>
            </a:r>
          </a:p>
        </p:txBody>
      </p:sp>
      <p:sp>
        <p:nvSpPr>
          <p:cNvPr id="286728" name="Rectangle 8">
            <a:extLst>
              <a:ext uri="{FF2B5EF4-FFF2-40B4-BE49-F238E27FC236}">
                <a16:creationId xmlns:a16="http://schemas.microsoft.com/office/drawing/2014/main" id="{1A07DCD4-AE09-422C-A837-6667C0874AAD}"/>
              </a:ext>
            </a:extLst>
          </p:cNvPr>
          <p:cNvSpPr>
            <a:spLocks noGrp="1" noChangeArrowheads="1"/>
          </p:cNvSpPr>
          <p:nvPr>
            <p:ph type="body" idx="4294967295"/>
          </p:nvPr>
        </p:nvSpPr>
        <p:spPr/>
        <p:txBody>
          <a:bodyPr/>
          <a:lstStyle/>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Three laws of Test Driven development (TDD)</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One may not write production code unless the first failing unit test is written</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One may not write more of a unit test than is sufficient to fail</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One may not write more production code than is sufficient to make the failing unit test pass</a:t>
            </a:r>
          </a:p>
          <a:p>
            <a:pPr>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Pair programming:</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In XP, code is being developed by two programmers working side by side</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One person develops the code tactically and the other one inspects it methodically by keeping in mind the story they are implementing</a:t>
            </a:r>
          </a:p>
          <a:p>
            <a:pPr>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9AA9830-CB39-4012-8557-C4AEA22D64B0}"/>
              </a:ext>
            </a:extLst>
          </p:cNvPr>
          <p:cNvSpPr>
            <a:spLocks noGrp="1" noChangeArrowheads="1"/>
          </p:cNvSpPr>
          <p:nvPr>
            <p:ph type="sldNum" sz="quarter" idx="10"/>
          </p:nvPr>
        </p:nvSpPr>
        <p:spPr/>
        <p:txBody>
          <a:bodyPr/>
          <a:lstStyle/>
          <a:p>
            <a:fld id="{BD1A40FD-2985-4870-A339-63881FB0EA87}" type="slidenum">
              <a:rPr lang="en-US" altLang="en-US"/>
              <a:pPr/>
              <a:t>27</a:t>
            </a:fld>
            <a:endParaRPr lang="en-US" altLang="en-US"/>
          </a:p>
        </p:txBody>
      </p:sp>
      <p:sp>
        <p:nvSpPr>
          <p:cNvPr id="291844" name="Rectangle 4">
            <a:extLst>
              <a:ext uri="{FF2B5EF4-FFF2-40B4-BE49-F238E27FC236}">
                <a16:creationId xmlns:a16="http://schemas.microsoft.com/office/drawing/2014/main" id="{5CC6AFFE-1310-4A8D-9D28-54DACA2AB019}"/>
              </a:ext>
            </a:extLst>
          </p:cNvPr>
          <p:cNvSpPr>
            <a:spLocks noGrp="1" noChangeArrowheads="1"/>
          </p:cNvSpPr>
          <p:nvPr>
            <p:ph type="title" idx="4294967295"/>
          </p:nvPr>
        </p:nvSpPr>
        <p:spPr/>
        <p:txBody>
          <a:bodyPr/>
          <a:lstStyle/>
          <a:p>
            <a:r>
              <a:rPr lang="en-US" altLang="en-US" dirty="0"/>
              <a:t>Tools For Unit Testing</a:t>
            </a:r>
          </a:p>
        </p:txBody>
      </p:sp>
      <p:sp>
        <p:nvSpPr>
          <p:cNvPr id="291847" name="Rectangle 7">
            <a:extLst>
              <a:ext uri="{FF2B5EF4-FFF2-40B4-BE49-F238E27FC236}">
                <a16:creationId xmlns:a16="http://schemas.microsoft.com/office/drawing/2014/main" id="{9D5C4394-F609-4B22-9E50-8F5F0858F7E1}"/>
              </a:ext>
            </a:extLst>
          </p:cNvPr>
          <p:cNvSpPr>
            <a:spLocks noGrp="1" noChangeArrowheads="1"/>
          </p:cNvSpPr>
          <p:nvPr>
            <p:ph type="body" idx="4294967295"/>
          </p:nvPr>
        </p:nvSpPr>
        <p:spPr/>
        <p:txBody>
          <a:bodyPr>
            <a:normAutofit fontScale="92500" lnSpcReduction="2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Code auditor</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This tool is used to check the quality of the software to ensure that it meets some minimum coding standard</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Bound checker</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This tool can check for accidental writes into the instruction areas of memory, or to other memory location outside the data storage area of the application</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Documenters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These tools read the source code and automatically generate descriptions and caller/callee tree diagram or data model from the source code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Interactive debuggers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These tools assist software developers in implementing different debugging techniques</a:t>
            </a:r>
          </a:p>
          <a:p>
            <a:pPr lvl="2" algn="just">
              <a:buFont typeface="Wingdings" panose="05000000000000000000" pitchFamily="2" charset="2"/>
              <a:buChar char="§"/>
            </a:pPr>
            <a:r>
              <a:rPr lang="en-US" altLang="en-US" sz="1500" dirty="0">
                <a:latin typeface="Times New Roman" panose="02020603050405020304" pitchFamily="18" charset="0"/>
                <a:cs typeface="Times New Roman" panose="02020603050405020304" pitchFamily="18" charset="0"/>
              </a:rPr>
              <a:t>Examples: Breakpoint  and Omniscient debuggers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In-circuit emulators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provides a high-speed Ethernet connection between a host debugger and a target microprocessor, enabling developers to perform source-level debugging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B5CBBCD9-6B12-4B8B-AA76-F119EA71110C}"/>
              </a:ext>
            </a:extLst>
          </p:cNvPr>
          <p:cNvSpPr>
            <a:spLocks noGrp="1" noChangeArrowheads="1"/>
          </p:cNvSpPr>
          <p:nvPr>
            <p:ph type="sldNum" sz="quarter" idx="10"/>
          </p:nvPr>
        </p:nvSpPr>
        <p:spPr/>
        <p:txBody>
          <a:bodyPr/>
          <a:lstStyle/>
          <a:p>
            <a:fld id="{7DAD3ED3-FC91-485F-B182-F4638BF85AE9}" type="slidenum">
              <a:rPr lang="en-US" altLang="en-US"/>
              <a:pPr/>
              <a:t>28</a:t>
            </a:fld>
            <a:endParaRPr lang="en-US" altLang="en-US"/>
          </a:p>
        </p:txBody>
      </p:sp>
      <p:sp>
        <p:nvSpPr>
          <p:cNvPr id="299012" name="Rectangle 4">
            <a:extLst>
              <a:ext uri="{FF2B5EF4-FFF2-40B4-BE49-F238E27FC236}">
                <a16:creationId xmlns:a16="http://schemas.microsoft.com/office/drawing/2014/main" id="{2FFA862C-1EFC-4EE2-9785-F11E0AC0E00A}"/>
              </a:ext>
            </a:extLst>
          </p:cNvPr>
          <p:cNvSpPr>
            <a:spLocks noGrp="1" noChangeArrowheads="1"/>
          </p:cNvSpPr>
          <p:nvPr>
            <p:ph type="title" idx="4294967295"/>
          </p:nvPr>
        </p:nvSpPr>
        <p:spPr/>
        <p:txBody>
          <a:bodyPr/>
          <a:lstStyle/>
          <a:p>
            <a:r>
              <a:rPr lang="en-US" altLang="en-US" dirty="0"/>
              <a:t>Tools for Unit Testing</a:t>
            </a:r>
          </a:p>
        </p:txBody>
      </p:sp>
      <p:sp>
        <p:nvSpPr>
          <p:cNvPr id="299013" name="Rectangle 5">
            <a:extLst>
              <a:ext uri="{FF2B5EF4-FFF2-40B4-BE49-F238E27FC236}">
                <a16:creationId xmlns:a16="http://schemas.microsoft.com/office/drawing/2014/main" id="{A07E962B-2704-46B6-8E5D-67A82EA29573}"/>
              </a:ext>
            </a:extLst>
          </p:cNvPr>
          <p:cNvSpPr>
            <a:spLocks noGrp="1" noChangeArrowheads="1"/>
          </p:cNvSpPr>
          <p:nvPr>
            <p:ph type="body" sz="half" idx="4294967295"/>
          </p:nvPr>
        </p:nvSpPr>
        <p:spPr>
          <a:xfrm>
            <a:off x="1024128" y="1751805"/>
            <a:ext cx="4100322" cy="3610769"/>
          </a:xfrm>
        </p:spPr>
        <p:txBody>
          <a:bodyPr>
            <a:normAutofit/>
          </a:bodyPr>
          <a:lstStyle/>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Memory leak detectors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These tools test the allocation of memory to an application which request for memory and fail to de-allocate memory</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Static code (path) analyzer</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These tool identify paths to test based on the structure of code such as McCabe’s cyclomatic complexity measure </a:t>
            </a:r>
          </a:p>
        </p:txBody>
      </p:sp>
      <p:pic>
        <p:nvPicPr>
          <p:cNvPr id="299015" name="Picture 7">
            <a:extLst>
              <a:ext uri="{FF2B5EF4-FFF2-40B4-BE49-F238E27FC236}">
                <a16:creationId xmlns:a16="http://schemas.microsoft.com/office/drawing/2014/main" id="{58BD75DC-BF10-49F5-AF9A-1F04EDACB377}"/>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5624513" y="1785937"/>
            <a:ext cx="5969000" cy="3998913"/>
          </a:xfrm>
        </p:spPr>
      </p:pic>
      <p:sp>
        <p:nvSpPr>
          <p:cNvPr id="299016" name="Text Box 8">
            <a:extLst>
              <a:ext uri="{FF2B5EF4-FFF2-40B4-BE49-F238E27FC236}">
                <a16:creationId xmlns:a16="http://schemas.microsoft.com/office/drawing/2014/main" id="{9C187479-5953-4E11-9BD8-1113410DF869}"/>
              </a:ext>
            </a:extLst>
          </p:cNvPr>
          <p:cNvSpPr txBox="1">
            <a:spLocks noChangeArrowheads="1"/>
          </p:cNvSpPr>
          <p:nvPr/>
        </p:nvSpPr>
        <p:spPr bwMode="auto">
          <a:xfrm>
            <a:off x="6602413" y="6026150"/>
            <a:ext cx="3219451"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en-US" dirty="0">
                <a:solidFill>
                  <a:srgbClr val="000000"/>
                </a:solidFill>
              </a:rPr>
              <a:t>McCabe complexity measure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B6BFF2BC-5937-45BC-A0E6-64812F5DDA4C}"/>
              </a:ext>
            </a:extLst>
          </p:cNvPr>
          <p:cNvSpPr>
            <a:spLocks noGrp="1" noChangeArrowheads="1"/>
          </p:cNvSpPr>
          <p:nvPr>
            <p:ph type="sldNum" sz="quarter" idx="10"/>
          </p:nvPr>
        </p:nvSpPr>
        <p:spPr/>
        <p:txBody>
          <a:bodyPr/>
          <a:lstStyle/>
          <a:p>
            <a:fld id="{B6C8960F-B74B-47EB-96CB-8AA432C1EDEB}" type="slidenum">
              <a:rPr lang="en-US" altLang="en-US"/>
              <a:pPr/>
              <a:t>29</a:t>
            </a:fld>
            <a:endParaRPr lang="en-US" altLang="en-US"/>
          </a:p>
        </p:txBody>
      </p:sp>
      <p:sp>
        <p:nvSpPr>
          <p:cNvPr id="302082" name="Rectangle 2">
            <a:extLst>
              <a:ext uri="{FF2B5EF4-FFF2-40B4-BE49-F238E27FC236}">
                <a16:creationId xmlns:a16="http://schemas.microsoft.com/office/drawing/2014/main" id="{939E3D11-FD33-44D4-AEFD-68DE19FEC669}"/>
              </a:ext>
            </a:extLst>
          </p:cNvPr>
          <p:cNvSpPr>
            <a:spLocks noGrp="1" noChangeArrowheads="1"/>
          </p:cNvSpPr>
          <p:nvPr>
            <p:ph type="title" idx="4294967295"/>
          </p:nvPr>
        </p:nvSpPr>
        <p:spPr/>
        <p:txBody>
          <a:bodyPr/>
          <a:lstStyle/>
          <a:p>
            <a:r>
              <a:rPr lang="en-US" altLang="en-US"/>
              <a:t>Tools for Unit Testing</a:t>
            </a:r>
          </a:p>
        </p:txBody>
      </p:sp>
      <p:sp>
        <p:nvSpPr>
          <p:cNvPr id="302083" name="Rectangle 3">
            <a:extLst>
              <a:ext uri="{FF2B5EF4-FFF2-40B4-BE49-F238E27FC236}">
                <a16:creationId xmlns:a16="http://schemas.microsoft.com/office/drawing/2014/main" id="{AE485FC6-04FA-431B-8D32-E5D260EC4821}"/>
              </a:ext>
            </a:extLst>
          </p:cNvPr>
          <p:cNvSpPr>
            <a:spLocks noGrp="1" noChangeArrowheads="1"/>
          </p:cNvSpPr>
          <p:nvPr>
            <p:ph type="body" idx="4294967295"/>
          </p:nvPr>
        </p:nvSpPr>
        <p:spPr/>
        <p:txBody>
          <a:bodyPr>
            <a:normAutofit fontScale="92500" lnSpcReduction="2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Software inspection support</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Tools can help schedule group inspection</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Test coverage analyzer</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These tools measure internal test coverage, often expressed in terms of control structure of the test object, and report the coverage metric</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Test data generator</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These tools assist programmers in selecting test data that cause program to behave in a desired manner</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Test harness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This class of tools support the execution of dynamic unit tests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Performance monitors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timing characteristics of the software components be monitored and evaluate by these tools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Network analyzers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These tools have the ability to analyze the traffic and identify problem areas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BA7BEC20-A2BF-4BF6-A1D2-C70227F34B0A}"/>
              </a:ext>
            </a:extLst>
          </p:cNvPr>
          <p:cNvSpPr>
            <a:spLocks noGrp="1" noChangeArrowheads="1"/>
          </p:cNvSpPr>
          <p:nvPr>
            <p:ph type="sldNum" sz="quarter" idx="10"/>
          </p:nvPr>
        </p:nvSpPr>
        <p:spPr/>
        <p:txBody>
          <a:bodyPr/>
          <a:lstStyle/>
          <a:p>
            <a:fld id="{2C6D2685-0E54-4E1A-8A54-1761EDB2D0EA}" type="slidenum">
              <a:rPr lang="en-US" altLang="en-US"/>
              <a:pPr/>
              <a:t>3</a:t>
            </a:fld>
            <a:endParaRPr lang="en-US" altLang="en-US"/>
          </a:p>
        </p:txBody>
      </p:sp>
      <p:sp>
        <p:nvSpPr>
          <p:cNvPr id="239618" name="Rectangle 2">
            <a:extLst>
              <a:ext uri="{FF2B5EF4-FFF2-40B4-BE49-F238E27FC236}">
                <a16:creationId xmlns:a16="http://schemas.microsoft.com/office/drawing/2014/main" id="{6F2ED2D7-DEE5-441F-8068-94933BFF64FD}"/>
              </a:ext>
            </a:extLst>
          </p:cNvPr>
          <p:cNvSpPr>
            <a:spLocks noGrp="1" noChangeArrowheads="1"/>
          </p:cNvSpPr>
          <p:nvPr>
            <p:ph type="title" idx="4294967295"/>
          </p:nvPr>
        </p:nvSpPr>
        <p:spPr/>
        <p:txBody>
          <a:bodyPr/>
          <a:lstStyle/>
          <a:p>
            <a:r>
              <a:rPr lang="en-US" altLang="en-US"/>
              <a:t>Concept of Unit Testing</a:t>
            </a:r>
          </a:p>
        </p:txBody>
      </p:sp>
      <p:sp>
        <p:nvSpPr>
          <p:cNvPr id="239619" name="Rectangle 3">
            <a:extLst>
              <a:ext uri="{FF2B5EF4-FFF2-40B4-BE49-F238E27FC236}">
                <a16:creationId xmlns:a16="http://schemas.microsoft.com/office/drawing/2014/main" id="{70FA2431-044D-466F-A984-40F620CB986E}"/>
              </a:ext>
            </a:extLst>
          </p:cNvPr>
          <p:cNvSpPr>
            <a:spLocks noGrp="1" noChangeArrowheads="1"/>
          </p:cNvSpPr>
          <p:nvPr>
            <p:ph type="body" idx="4294967295"/>
          </p:nvPr>
        </p:nvSpPr>
        <p:spPr>
          <a:xfrm>
            <a:off x="1024128" y="1727201"/>
            <a:ext cx="10415397" cy="4292599"/>
          </a:xfrm>
        </p:spPr>
        <p:txBody>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Static Unit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Code is examined over all possible behaviors that might arise during run time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Code of each unit is validated against requirements of the unit by reviewing the code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Dynamic Unit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program unit is actually executed and its outcomes are observed</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One observe some representative program behavior, and reach conclusion about the quality of the system</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Static unit testing is not an alternative to dynamic unit testing</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Static and Dynamic analysis are complementary in nature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 practice, partial dynamic unit testing is performed concurrently with static unit testing</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is recommended that static unit testing be performed prior to the dynamic unit testing</a:t>
            </a:r>
          </a:p>
          <a:p>
            <a:pPr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4DD8F41-3E86-412A-9859-D98915CA9A4A}"/>
              </a:ext>
            </a:extLst>
          </p:cNvPr>
          <p:cNvSpPr>
            <a:spLocks noGrp="1" noChangeArrowheads="1"/>
          </p:cNvSpPr>
          <p:nvPr>
            <p:ph type="sldNum" sz="quarter" idx="10"/>
          </p:nvPr>
        </p:nvSpPr>
        <p:spPr/>
        <p:txBody>
          <a:bodyPr/>
          <a:lstStyle/>
          <a:p>
            <a:fld id="{208F01BC-3848-4421-9AF3-743E5D262937}" type="slidenum">
              <a:rPr lang="en-US" altLang="en-US"/>
              <a:pPr/>
              <a:t>30</a:t>
            </a:fld>
            <a:endParaRPr lang="en-US" altLang="en-US"/>
          </a:p>
        </p:txBody>
      </p:sp>
      <p:sp>
        <p:nvSpPr>
          <p:cNvPr id="303106" name="Rectangle 2">
            <a:extLst>
              <a:ext uri="{FF2B5EF4-FFF2-40B4-BE49-F238E27FC236}">
                <a16:creationId xmlns:a16="http://schemas.microsoft.com/office/drawing/2014/main" id="{0948F02D-53F4-4619-87F0-E53AD44733FB}"/>
              </a:ext>
            </a:extLst>
          </p:cNvPr>
          <p:cNvSpPr>
            <a:spLocks noGrp="1" noChangeArrowheads="1"/>
          </p:cNvSpPr>
          <p:nvPr>
            <p:ph type="title" idx="4294967295"/>
          </p:nvPr>
        </p:nvSpPr>
        <p:spPr/>
        <p:txBody>
          <a:bodyPr/>
          <a:lstStyle/>
          <a:p>
            <a:r>
              <a:rPr lang="en-US" altLang="en-US"/>
              <a:t>Tools for Unit Testing</a:t>
            </a:r>
          </a:p>
        </p:txBody>
      </p:sp>
      <p:sp>
        <p:nvSpPr>
          <p:cNvPr id="303107" name="Rectangle 3">
            <a:extLst>
              <a:ext uri="{FF2B5EF4-FFF2-40B4-BE49-F238E27FC236}">
                <a16:creationId xmlns:a16="http://schemas.microsoft.com/office/drawing/2014/main" id="{D612A95B-BA81-42A2-9D8A-C1E4CC2F5FBD}"/>
              </a:ext>
            </a:extLst>
          </p:cNvPr>
          <p:cNvSpPr>
            <a:spLocks noGrp="1" noChangeArrowheads="1"/>
          </p:cNvSpPr>
          <p:nvPr>
            <p:ph type="body" idx="4294967295"/>
          </p:nvPr>
        </p:nvSpPr>
        <p:spPr/>
        <p:txBody>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Simulators and emulators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These tools are used to replace the real software and hardware that are not currently available. Both the kinds of tools are used for training, safety, and economy purpose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Traffic generators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These produces streams of transactions or data packets. </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Version control</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version control system provides functionalities to store a sequence of revisions of the software and associated information files under development</a:t>
            </a:r>
          </a:p>
          <a:p>
            <a:pPr lvl="1"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7DE7F-E075-43D5-AB87-5ABF5A7114A4}"/>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8FD06F32-21F8-4C20-AB37-2B995E62F0A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0416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B18DECE-2EA2-4877-AC8C-94D701E71A8E}"/>
              </a:ext>
            </a:extLst>
          </p:cNvPr>
          <p:cNvSpPr>
            <a:spLocks noGrp="1" noChangeArrowheads="1"/>
          </p:cNvSpPr>
          <p:nvPr>
            <p:ph type="sldNum" sz="quarter" idx="10"/>
          </p:nvPr>
        </p:nvSpPr>
        <p:spPr/>
        <p:txBody>
          <a:bodyPr/>
          <a:lstStyle/>
          <a:p>
            <a:fld id="{5CC845C3-E039-4D73-8B7D-1E4630274A68}" type="slidenum">
              <a:rPr lang="en-US" altLang="en-US"/>
              <a:pPr/>
              <a:t>4</a:t>
            </a:fld>
            <a:endParaRPr lang="en-US" altLang="en-US"/>
          </a:p>
        </p:txBody>
      </p:sp>
      <p:sp>
        <p:nvSpPr>
          <p:cNvPr id="241666" name="Rectangle 2">
            <a:extLst>
              <a:ext uri="{FF2B5EF4-FFF2-40B4-BE49-F238E27FC236}">
                <a16:creationId xmlns:a16="http://schemas.microsoft.com/office/drawing/2014/main" id="{856310B8-1D99-4B70-9D7D-C062ADA44ACC}"/>
              </a:ext>
            </a:extLst>
          </p:cNvPr>
          <p:cNvSpPr>
            <a:spLocks noGrp="1" noChangeArrowheads="1"/>
          </p:cNvSpPr>
          <p:nvPr>
            <p:ph type="title" idx="4294967295"/>
          </p:nvPr>
        </p:nvSpPr>
        <p:spPr/>
        <p:txBody>
          <a:bodyPr/>
          <a:lstStyle/>
          <a:p>
            <a:r>
              <a:rPr lang="en-US" altLang="en-US"/>
              <a:t>Static Unit Testing</a:t>
            </a:r>
          </a:p>
        </p:txBody>
      </p:sp>
      <p:sp>
        <p:nvSpPr>
          <p:cNvPr id="241667" name="Rectangle 3">
            <a:extLst>
              <a:ext uri="{FF2B5EF4-FFF2-40B4-BE49-F238E27FC236}">
                <a16:creationId xmlns:a16="http://schemas.microsoft.com/office/drawing/2014/main" id="{0E6EF44F-E9AC-4D34-865D-0BD650424180}"/>
              </a:ext>
            </a:extLst>
          </p:cNvPr>
          <p:cNvSpPr>
            <a:spLocks noGrp="1" noChangeArrowheads="1"/>
          </p:cNvSpPr>
          <p:nvPr>
            <p:ph type="body" idx="4294967295"/>
          </p:nvPr>
        </p:nvSpPr>
        <p:spPr>
          <a:xfrm>
            <a:off x="1011525" y="1689100"/>
            <a:ext cx="8966200" cy="4781604"/>
          </a:xfrm>
        </p:spPr>
        <p:txBody>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 static unit testing code is reviewed by applying techniques:</a:t>
            </a:r>
          </a:p>
          <a:p>
            <a:pPr lvl="1" algn="jus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Inspection:</a:t>
            </a:r>
            <a:r>
              <a:rPr lang="en-US" altLang="en-US" dirty="0">
                <a:latin typeface="Times New Roman" panose="02020603050405020304" pitchFamily="18" charset="0"/>
                <a:cs typeface="Times New Roman" panose="02020603050405020304" pitchFamily="18" charset="0"/>
              </a:rPr>
              <a:t> It is a step by step peer group review of a work product, with each step checked against pre-determined criteria</a:t>
            </a:r>
          </a:p>
          <a:p>
            <a:pPr lvl="1" algn="jus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Walkthrough:</a:t>
            </a:r>
            <a:r>
              <a:rPr lang="en-US" altLang="en-US" dirty="0">
                <a:latin typeface="Times New Roman" panose="02020603050405020304" pitchFamily="18" charset="0"/>
                <a:cs typeface="Times New Roman" panose="02020603050405020304" pitchFamily="18" charset="0"/>
              </a:rPr>
              <a:t> It is review where the author leads the team through a manual or simulated executed of the product using pre-defined scenarios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idea here is to examine source code in detail in a systematic manner</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objective of code review is to </a:t>
            </a:r>
            <a:r>
              <a:rPr lang="en-US" altLang="en-US" i="1" dirty="0">
                <a:latin typeface="Times New Roman" panose="02020603050405020304" pitchFamily="18" charset="0"/>
                <a:cs typeface="Times New Roman" panose="02020603050405020304" pitchFamily="18" charset="0"/>
              </a:rPr>
              <a:t>review</a:t>
            </a:r>
            <a:r>
              <a:rPr lang="en-US" altLang="en-US" dirty="0">
                <a:latin typeface="Times New Roman" panose="02020603050405020304" pitchFamily="18" charset="0"/>
                <a:cs typeface="Times New Roman" panose="02020603050405020304" pitchFamily="18" charset="0"/>
              </a:rPr>
              <a:t> the code, and </a:t>
            </a:r>
            <a:r>
              <a:rPr lang="en-US" altLang="en-US" i="1" dirty="0">
                <a:latin typeface="Times New Roman" panose="02020603050405020304" pitchFamily="18" charset="0"/>
                <a:cs typeface="Times New Roman" panose="02020603050405020304" pitchFamily="18" charset="0"/>
              </a:rPr>
              <a:t>not</a:t>
            </a:r>
            <a:r>
              <a:rPr lang="en-US" altLang="en-US" dirty="0">
                <a:latin typeface="Times New Roman" panose="02020603050405020304" pitchFamily="18" charset="0"/>
                <a:cs typeface="Times New Roman" panose="02020603050405020304" pitchFamily="18" charset="0"/>
              </a:rPr>
              <a:t> to evaluate the author of the code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Code review must be planned and managed in a professional manner</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key to the success of code is to divide and conquer</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An examiner inspect small parts of the unit in isolation</a:t>
            </a:r>
          </a:p>
          <a:p>
            <a:pPr lvl="2"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nothing is overlooked</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 the correctness of all examined parts of the module implies the correctness of the whole module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B082BE41-7A86-4A9C-92E8-A67FCEF4AD13}"/>
              </a:ext>
            </a:extLst>
          </p:cNvPr>
          <p:cNvSpPr>
            <a:spLocks noGrp="1" noChangeArrowheads="1"/>
          </p:cNvSpPr>
          <p:nvPr>
            <p:ph type="sldNum" sz="quarter" idx="10"/>
          </p:nvPr>
        </p:nvSpPr>
        <p:spPr/>
        <p:txBody>
          <a:bodyPr/>
          <a:lstStyle/>
          <a:p>
            <a:fld id="{56557E64-7574-4670-A2AC-30254147F591}" type="slidenum">
              <a:rPr lang="en-US" altLang="en-US"/>
              <a:pPr/>
              <a:t>5</a:t>
            </a:fld>
            <a:endParaRPr lang="en-US" altLang="en-US"/>
          </a:p>
        </p:txBody>
      </p:sp>
      <p:sp>
        <p:nvSpPr>
          <p:cNvPr id="237570" name="Rectangle 2">
            <a:extLst>
              <a:ext uri="{FF2B5EF4-FFF2-40B4-BE49-F238E27FC236}">
                <a16:creationId xmlns:a16="http://schemas.microsoft.com/office/drawing/2014/main" id="{2A731280-8DC4-46D3-BE5D-33810AE42325}"/>
              </a:ext>
            </a:extLst>
          </p:cNvPr>
          <p:cNvSpPr>
            <a:spLocks noGrp="1" noChangeArrowheads="1"/>
          </p:cNvSpPr>
          <p:nvPr>
            <p:ph type="title" idx="4294967295"/>
          </p:nvPr>
        </p:nvSpPr>
        <p:spPr/>
        <p:txBody>
          <a:bodyPr/>
          <a:lstStyle/>
          <a:p>
            <a:r>
              <a:rPr lang="en-US" altLang="en-US" dirty="0"/>
              <a:t>Static Unit Testing (Code Review)</a:t>
            </a:r>
          </a:p>
        </p:txBody>
      </p:sp>
      <p:sp>
        <p:nvSpPr>
          <p:cNvPr id="237575" name="Rectangle 7">
            <a:extLst>
              <a:ext uri="{FF2B5EF4-FFF2-40B4-BE49-F238E27FC236}">
                <a16:creationId xmlns:a16="http://schemas.microsoft.com/office/drawing/2014/main" id="{7B4A41A3-6250-48A4-883B-F4F40B852BEE}"/>
              </a:ext>
            </a:extLst>
          </p:cNvPr>
          <p:cNvSpPr>
            <a:spLocks noGrp="1" noChangeArrowheads="1"/>
          </p:cNvSpPr>
          <p:nvPr>
            <p:ph type="body" sz="half" idx="4294967295"/>
          </p:nvPr>
        </p:nvSpPr>
        <p:spPr>
          <a:xfrm>
            <a:off x="1092199" y="1593850"/>
            <a:ext cx="5451475" cy="4814888"/>
          </a:xfrm>
        </p:spPr>
        <p:txBody>
          <a:bodyPr/>
          <a:lstStyle/>
          <a:p>
            <a:pPr>
              <a:lnSpc>
                <a:spcPct val="100000"/>
              </a:lnSpc>
              <a:spcBef>
                <a:spcPts val="0"/>
              </a:spcBef>
              <a:spcAft>
                <a:spcPts val="0"/>
              </a:spcAft>
            </a:pPr>
            <a:r>
              <a:rPr lang="en-US" altLang="en-US" sz="1800" b="1" dirty="0">
                <a:latin typeface="Times New Roman" panose="02020603050405020304" pitchFamily="18" charset="0"/>
                <a:cs typeface="Times New Roman" panose="02020603050405020304" pitchFamily="18" charset="0"/>
              </a:rPr>
              <a:t>Step 1: Readiness </a:t>
            </a:r>
            <a:r>
              <a:rPr lang="en-US" altLang="en-US" sz="1600" b="1" dirty="0">
                <a:latin typeface="Times New Roman" panose="02020603050405020304" pitchFamily="18" charset="0"/>
                <a:cs typeface="Times New Roman" panose="02020603050405020304" pitchFamily="18" charset="0"/>
              </a:rPr>
              <a:t>Criteria</a:t>
            </a:r>
          </a:p>
          <a:p>
            <a:pPr lvl="2">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Completeness</a:t>
            </a:r>
          </a:p>
          <a:p>
            <a:pPr lvl="2">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Minimal functionality</a:t>
            </a:r>
          </a:p>
          <a:p>
            <a:pPr lvl="2">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Readability</a:t>
            </a:r>
          </a:p>
          <a:p>
            <a:pPr lvl="2">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Complexity</a:t>
            </a:r>
          </a:p>
          <a:p>
            <a:pPr lvl="2">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Requirements and design documents</a:t>
            </a:r>
          </a:p>
          <a:p>
            <a:pPr lvl="1">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 Roles</a:t>
            </a:r>
          </a:p>
          <a:p>
            <a:pPr lvl="2">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Moderator</a:t>
            </a:r>
          </a:p>
          <a:p>
            <a:pPr lvl="2">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Author</a:t>
            </a:r>
          </a:p>
          <a:p>
            <a:pPr lvl="2">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Presenter</a:t>
            </a:r>
          </a:p>
          <a:p>
            <a:pPr lvl="2">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Record keeper</a:t>
            </a:r>
          </a:p>
          <a:p>
            <a:pPr lvl="2">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Reviewers</a:t>
            </a:r>
          </a:p>
          <a:p>
            <a:pPr lvl="2">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Observer</a:t>
            </a:r>
          </a:p>
          <a:p>
            <a:pPr>
              <a:lnSpc>
                <a:spcPct val="100000"/>
              </a:lnSpc>
              <a:spcBef>
                <a:spcPts val="0"/>
              </a:spcBef>
              <a:spcAft>
                <a:spcPts val="0"/>
              </a:spcAft>
            </a:pP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Step 2: Preparation</a:t>
            </a:r>
          </a:p>
          <a:p>
            <a:pPr lvl="1">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 List of questions</a:t>
            </a:r>
          </a:p>
          <a:p>
            <a:pPr lvl="1">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 Potential Change Request (CR)</a:t>
            </a:r>
          </a:p>
          <a:p>
            <a:pPr lvl="1">
              <a:lnSpc>
                <a:spcPct val="100000"/>
              </a:lnSpc>
              <a:spcBef>
                <a:spcPts val="0"/>
              </a:spcBef>
              <a:spcAft>
                <a:spcPts val="0"/>
              </a:spcAft>
            </a:pPr>
            <a:r>
              <a:rPr lang="en-US" altLang="en-US" sz="1600" dirty="0">
                <a:latin typeface="Times New Roman" panose="02020603050405020304" pitchFamily="18" charset="0"/>
                <a:cs typeface="Times New Roman" panose="02020603050405020304" pitchFamily="18" charset="0"/>
              </a:rPr>
              <a:t> Suggested improvement opportunities</a:t>
            </a:r>
          </a:p>
        </p:txBody>
      </p:sp>
      <p:pic>
        <p:nvPicPr>
          <p:cNvPr id="237577" name="Picture 9">
            <a:extLst>
              <a:ext uri="{FF2B5EF4-FFF2-40B4-BE49-F238E27FC236}">
                <a16:creationId xmlns:a16="http://schemas.microsoft.com/office/drawing/2014/main" id="{9A3C489C-C3E6-423F-B6D0-304B4ED18182}"/>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7386638" y="1819275"/>
            <a:ext cx="4557712" cy="4117974"/>
          </a:xfrm>
        </p:spPr>
      </p:pic>
      <p:sp>
        <p:nvSpPr>
          <p:cNvPr id="237578" name="Text Box 10">
            <a:extLst>
              <a:ext uri="{FF2B5EF4-FFF2-40B4-BE49-F238E27FC236}">
                <a16:creationId xmlns:a16="http://schemas.microsoft.com/office/drawing/2014/main" id="{30C642ED-4414-4D7A-B54D-9225095EF52E}"/>
              </a:ext>
            </a:extLst>
          </p:cNvPr>
          <p:cNvSpPr txBox="1">
            <a:spLocks noChangeArrowheads="1"/>
          </p:cNvSpPr>
          <p:nvPr/>
        </p:nvSpPr>
        <p:spPr bwMode="auto">
          <a:xfrm>
            <a:off x="7653338" y="6010275"/>
            <a:ext cx="4951412"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en-US" dirty="0">
                <a:solidFill>
                  <a:srgbClr val="000000"/>
                </a:solidFill>
              </a:rPr>
              <a:t>Figure 1: Steps in the code review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C23C02D8-AC37-4944-BFFE-FBE9A9AEF8F2}"/>
              </a:ext>
            </a:extLst>
          </p:cNvPr>
          <p:cNvSpPr>
            <a:spLocks noGrp="1" noChangeArrowheads="1"/>
          </p:cNvSpPr>
          <p:nvPr>
            <p:ph type="sldNum" sz="quarter" idx="10"/>
          </p:nvPr>
        </p:nvSpPr>
        <p:spPr/>
        <p:txBody>
          <a:bodyPr/>
          <a:lstStyle/>
          <a:p>
            <a:fld id="{39D8FBF9-E6E7-442C-ACF5-9693A6ABFB6E}" type="slidenum">
              <a:rPr lang="en-US" altLang="en-US"/>
              <a:pPr/>
              <a:t>6</a:t>
            </a:fld>
            <a:endParaRPr lang="en-US" altLang="en-US"/>
          </a:p>
        </p:txBody>
      </p:sp>
      <p:sp>
        <p:nvSpPr>
          <p:cNvPr id="245762" name="Rectangle 2">
            <a:extLst>
              <a:ext uri="{FF2B5EF4-FFF2-40B4-BE49-F238E27FC236}">
                <a16:creationId xmlns:a16="http://schemas.microsoft.com/office/drawing/2014/main" id="{5C1D6CE6-893C-4469-BF78-59B9B810E613}"/>
              </a:ext>
            </a:extLst>
          </p:cNvPr>
          <p:cNvSpPr>
            <a:spLocks noGrp="1" noChangeArrowheads="1"/>
          </p:cNvSpPr>
          <p:nvPr>
            <p:ph type="title" idx="4294967295"/>
          </p:nvPr>
        </p:nvSpPr>
        <p:spPr/>
        <p:txBody>
          <a:bodyPr/>
          <a:lstStyle/>
          <a:p>
            <a:r>
              <a:rPr lang="en-US" altLang="en-US"/>
              <a:t>Static Unit Testing (Code Review)</a:t>
            </a:r>
          </a:p>
        </p:txBody>
      </p:sp>
      <p:sp>
        <p:nvSpPr>
          <p:cNvPr id="245763" name="Rectangle 3">
            <a:extLst>
              <a:ext uri="{FF2B5EF4-FFF2-40B4-BE49-F238E27FC236}">
                <a16:creationId xmlns:a16="http://schemas.microsoft.com/office/drawing/2014/main" id="{B5256655-CD82-4D40-9BEA-89A4410EF315}"/>
              </a:ext>
            </a:extLst>
          </p:cNvPr>
          <p:cNvSpPr>
            <a:spLocks noGrp="1" noChangeArrowheads="1"/>
          </p:cNvSpPr>
          <p:nvPr>
            <p:ph type="body" sz="half" idx="4294967295"/>
          </p:nvPr>
        </p:nvSpPr>
        <p:spPr>
          <a:xfrm>
            <a:off x="1311275" y="1603377"/>
            <a:ext cx="4406900" cy="4669408"/>
          </a:xfrm>
        </p:spPr>
        <p:txBody>
          <a:bodyPr/>
          <a:lstStyle/>
          <a:p>
            <a:pPr algn="just">
              <a:lnSpc>
                <a:spcPct val="100000"/>
              </a:lnSpc>
              <a:spcBef>
                <a:spcPts val="0"/>
              </a:spcBef>
              <a:spcAft>
                <a:spcPts val="0"/>
              </a:spcAft>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 Step 3:</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Examination</a:t>
            </a:r>
          </a:p>
          <a:p>
            <a:pPr lvl="1" algn="just">
              <a:lnSpc>
                <a:spcPct val="100000"/>
              </a:lnSpc>
              <a:spcBef>
                <a:spcPts val="0"/>
              </a:spcBef>
              <a:spcAft>
                <a:spcPts val="0"/>
              </a:spcAf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The author makes a presentation</a:t>
            </a:r>
          </a:p>
          <a:p>
            <a:pPr lvl="1" algn="just">
              <a:lnSpc>
                <a:spcPct val="100000"/>
              </a:lnSpc>
              <a:spcBef>
                <a:spcPts val="0"/>
              </a:spcBef>
              <a:spcAft>
                <a:spcPts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The presenter reads the code</a:t>
            </a:r>
          </a:p>
          <a:p>
            <a:pPr lvl="1" algn="just">
              <a:lnSpc>
                <a:spcPct val="100000"/>
              </a:lnSpc>
              <a:spcBef>
                <a:spcPts val="0"/>
              </a:spcBef>
              <a:spcAft>
                <a:spcPts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The record keeper documents the CR</a:t>
            </a:r>
          </a:p>
          <a:p>
            <a:pPr lvl="1" algn="just">
              <a:lnSpc>
                <a:spcPct val="100000"/>
              </a:lnSpc>
              <a:spcBef>
                <a:spcPts val="0"/>
              </a:spcBef>
              <a:spcAft>
                <a:spcPts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Moderator ensures the review is on track</a:t>
            </a:r>
            <a:endParaRPr lang="en-US" altLang="en-US" b="1"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Step 4:</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Re-work</a:t>
            </a:r>
          </a:p>
          <a:p>
            <a:pPr lvl="1" algn="just">
              <a:lnSpc>
                <a:spcPct val="100000"/>
              </a:lnSpc>
              <a:spcBef>
                <a:spcPts val="0"/>
              </a:spcBef>
              <a:spcAft>
                <a:spcPts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Make the list of all the CRs</a:t>
            </a:r>
          </a:p>
          <a:p>
            <a:pPr lvl="1" algn="just">
              <a:lnSpc>
                <a:spcPct val="100000"/>
              </a:lnSpc>
              <a:spcBef>
                <a:spcPts val="0"/>
              </a:spcBef>
              <a:spcAft>
                <a:spcPts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Make a list of improvements</a:t>
            </a:r>
          </a:p>
          <a:p>
            <a:pPr lvl="1" algn="just">
              <a:lnSpc>
                <a:spcPct val="100000"/>
              </a:lnSpc>
              <a:spcBef>
                <a:spcPts val="0"/>
              </a:spcBef>
              <a:spcAft>
                <a:spcPts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Record the minutes meeting</a:t>
            </a:r>
          </a:p>
          <a:p>
            <a:pPr lvl="1" algn="just">
              <a:lnSpc>
                <a:spcPct val="100000"/>
              </a:lnSpc>
              <a:spcBef>
                <a:spcPts val="0"/>
              </a:spcBef>
              <a:spcAft>
                <a:spcPts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Author works on the CRs to fix the issue</a:t>
            </a:r>
          </a:p>
          <a:p>
            <a:pPr algn="just">
              <a:lnSpc>
                <a:spcPct val="100000"/>
              </a:lnSpc>
              <a:spcBef>
                <a:spcPts val="0"/>
              </a:spcBef>
              <a:spcAft>
                <a:spcPts val="0"/>
              </a:spcAft>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 Step 5:</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Validation</a:t>
            </a:r>
          </a:p>
          <a:p>
            <a:pPr lvl="1" algn="just">
              <a:lnSpc>
                <a:spcPct val="100000"/>
              </a:lnSpc>
              <a:spcBef>
                <a:spcPts val="0"/>
              </a:spcBef>
              <a:spcAft>
                <a:spcPts val="0"/>
              </a:spcAf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CRs are independently validated</a:t>
            </a:r>
          </a:p>
          <a:p>
            <a:pPr algn="just">
              <a:lnSpc>
                <a:spcPct val="100000"/>
              </a:lnSpc>
              <a:spcBef>
                <a:spcPts val="0"/>
              </a:spcBef>
              <a:spcAft>
                <a:spcPts val="0"/>
              </a:spcAft>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 Exit</a:t>
            </a:r>
          </a:p>
          <a:p>
            <a:pPr lvl="1" algn="just">
              <a:lnSpc>
                <a:spcPct val="100000"/>
              </a:lnSpc>
              <a:spcBef>
                <a:spcPts val="0"/>
              </a:spcBef>
              <a:spcAft>
                <a:spcPts val="0"/>
              </a:spcAf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 summary report of the meeting minutes is distributed</a:t>
            </a:r>
          </a:p>
        </p:txBody>
      </p:sp>
      <p:sp>
        <p:nvSpPr>
          <p:cNvPr id="245766" name="Rectangle 6">
            <a:extLst>
              <a:ext uri="{FF2B5EF4-FFF2-40B4-BE49-F238E27FC236}">
                <a16:creationId xmlns:a16="http://schemas.microsoft.com/office/drawing/2014/main" id="{F58BF149-ED93-4472-B4C5-81E91BF5DB1F}"/>
              </a:ext>
            </a:extLst>
          </p:cNvPr>
          <p:cNvSpPr>
            <a:spLocks noGrp="1" noChangeArrowheads="1"/>
          </p:cNvSpPr>
          <p:nvPr>
            <p:ph type="body" sz="half" idx="4294967295"/>
          </p:nvPr>
        </p:nvSpPr>
        <p:spPr>
          <a:xfrm>
            <a:off x="6096000" y="1603377"/>
            <a:ext cx="4406900" cy="4568824"/>
          </a:xfrm>
        </p:spPr>
        <p:txBody>
          <a:bodyPr/>
          <a:lstStyle/>
          <a:p>
            <a:pPr algn="just">
              <a:buFontTx/>
              <a:buNone/>
            </a:pPr>
            <a:r>
              <a:rPr lang="en-US" altLang="en-US" sz="2000" dirty="0">
                <a:latin typeface="Times New Roman" panose="02020603050405020304" pitchFamily="18" charset="0"/>
                <a:cs typeface="Times New Roman" panose="02020603050405020304" pitchFamily="18" charset="0"/>
              </a:rPr>
              <a:t>A </a:t>
            </a:r>
            <a:r>
              <a:rPr lang="en-US" altLang="en-US" sz="2000" b="1" dirty="0">
                <a:latin typeface="Times New Roman" panose="02020603050405020304" pitchFamily="18" charset="0"/>
                <a:cs typeface="Times New Roman" panose="02020603050405020304" pitchFamily="18" charset="0"/>
              </a:rPr>
              <a:t>Change Request (CR)</a:t>
            </a:r>
            <a:r>
              <a:rPr lang="en-US" altLang="en-US" sz="2000" dirty="0">
                <a:latin typeface="Times New Roman" panose="02020603050405020304" pitchFamily="18" charset="0"/>
                <a:cs typeface="Times New Roman" panose="02020603050405020304" pitchFamily="18" charset="0"/>
              </a:rPr>
              <a:t> includes the following details:</a:t>
            </a:r>
          </a:p>
          <a:p>
            <a:pPr lvl="1" algn="just"/>
            <a:r>
              <a:rPr lang="en-US" altLang="en-US" dirty="0">
                <a:latin typeface="Times New Roman" panose="02020603050405020304" pitchFamily="18" charset="0"/>
                <a:cs typeface="Times New Roman" panose="02020603050405020304" pitchFamily="18" charset="0"/>
              </a:rPr>
              <a:t> Give a brief description of the issue </a:t>
            </a:r>
          </a:p>
          <a:p>
            <a:pPr lvl="1" algn="just"/>
            <a:r>
              <a:rPr lang="en-US" altLang="en-US" dirty="0">
                <a:latin typeface="Times New Roman" panose="02020603050405020304" pitchFamily="18" charset="0"/>
                <a:cs typeface="Times New Roman" panose="02020603050405020304" pitchFamily="18" charset="0"/>
              </a:rPr>
              <a:t> Assign a priority level (major or minor) to a </a:t>
            </a:r>
            <a:r>
              <a:rPr lang="en-US" altLang="en-US" b="1" dirty="0">
                <a:latin typeface="Times New Roman" panose="02020603050405020304" pitchFamily="18" charset="0"/>
                <a:cs typeface="Times New Roman" panose="02020603050405020304" pitchFamily="18" charset="0"/>
              </a:rPr>
              <a:t>CR</a:t>
            </a:r>
          </a:p>
          <a:p>
            <a:pPr lvl="1" algn="just"/>
            <a:r>
              <a:rPr lang="en-US" altLang="en-US" dirty="0">
                <a:latin typeface="Times New Roman" panose="02020603050405020304" pitchFamily="18" charset="0"/>
                <a:cs typeface="Times New Roman" panose="02020603050405020304" pitchFamily="18" charset="0"/>
              </a:rPr>
              <a:t>Assign a person to follow it up</a:t>
            </a:r>
          </a:p>
          <a:p>
            <a:pPr lvl="1" algn="just"/>
            <a:r>
              <a:rPr lang="en-US" altLang="en-US" dirty="0">
                <a:latin typeface="Times New Roman" panose="02020603050405020304" pitchFamily="18" charset="0"/>
                <a:cs typeface="Times New Roman" panose="02020603050405020304" pitchFamily="18" charset="0"/>
              </a:rPr>
              <a:t>Set a deadline for addressing a </a:t>
            </a:r>
            <a:r>
              <a:rPr lang="en-US" altLang="en-US" b="1" dirty="0">
                <a:latin typeface="Times New Roman" panose="02020603050405020304" pitchFamily="18" charset="0"/>
                <a:cs typeface="Times New Roman" panose="02020603050405020304" pitchFamily="18" charset="0"/>
              </a:rPr>
              <a:t>CR</a:t>
            </a:r>
          </a:p>
          <a:p>
            <a:pPr lvl="1" algn="just">
              <a:buFontTx/>
              <a:buNone/>
            </a:pPr>
            <a:r>
              <a:rPr lang="en-US" alt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E74AD9EB-27CA-4DA1-A631-1328CF595BBC}"/>
              </a:ext>
            </a:extLst>
          </p:cNvPr>
          <p:cNvSpPr>
            <a:spLocks noGrp="1" noChangeArrowheads="1"/>
          </p:cNvSpPr>
          <p:nvPr>
            <p:ph type="sldNum" sz="quarter" idx="10"/>
          </p:nvPr>
        </p:nvSpPr>
        <p:spPr/>
        <p:txBody>
          <a:bodyPr/>
          <a:lstStyle/>
          <a:p>
            <a:fld id="{19910A32-ABC2-4B80-B0B9-302B988D810D}" type="slidenum">
              <a:rPr lang="en-US" altLang="en-US"/>
              <a:pPr/>
              <a:t>7</a:t>
            </a:fld>
            <a:endParaRPr lang="en-US" altLang="en-US"/>
          </a:p>
        </p:txBody>
      </p:sp>
      <p:sp>
        <p:nvSpPr>
          <p:cNvPr id="248834" name="Rectangle 2">
            <a:extLst>
              <a:ext uri="{FF2B5EF4-FFF2-40B4-BE49-F238E27FC236}">
                <a16:creationId xmlns:a16="http://schemas.microsoft.com/office/drawing/2014/main" id="{A5CD0591-3410-4E44-B9F9-05B2FBA960CA}"/>
              </a:ext>
            </a:extLst>
          </p:cNvPr>
          <p:cNvSpPr>
            <a:spLocks noGrp="1" noChangeArrowheads="1"/>
          </p:cNvSpPr>
          <p:nvPr>
            <p:ph type="title" idx="4294967295"/>
          </p:nvPr>
        </p:nvSpPr>
        <p:spPr/>
        <p:txBody>
          <a:bodyPr/>
          <a:lstStyle/>
          <a:p>
            <a:r>
              <a:rPr lang="en-US" altLang="en-US" dirty="0"/>
              <a:t>Static Unit Testing (Code Review)</a:t>
            </a:r>
          </a:p>
        </p:txBody>
      </p:sp>
      <p:sp>
        <p:nvSpPr>
          <p:cNvPr id="248835" name="Rectangle 3">
            <a:extLst>
              <a:ext uri="{FF2B5EF4-FFF2-40B4-BE49-F238E27FC236}">
                <a16:creationId xmlns:a16="http://schemas.microsoft.com/office/drawing/2014/main" id="{2F5D8F04-CD06-4CBC-A348-2E8D2937B11A}"/>
              </a:ext>
            </a:extLst>
          </p:cNvPr>
          <p:cNvSpPr>
            <a:spLocks noGrp="1" noChangeArrowheads="1"/>
          </p:cNvSpPr>
          <p:nvPr>
            <p:ph type="body" idx="4294967295"/>
          </p:nvPr>
        </p:nvSpPr>
        <p:spPr>
          <a:xfrm>
            <a:off x="1024128" y="1952081"/>
            <a:ext cx="8966200" cy="4651375"/>
          </a:xfrm>
        </p:spPr>
        <p:txBody>
          <a:bodyPr/>
          <a:lstStyle/>
          <a:p>
            <a:pPr>
              <a:buFont typeface="Wingdings" panose="05000000000000000000" pitchFamily="2" charset="2"/>
              <a:buChar char="§"/>
            </a:pPr>
            <a:r>
              <a:rPr lang="en-US" altLang="en-US" sz="2000" dirty="0">
                <a:solidFill>
                  <a:srgbClr val="000000"/>
                </a:solidFill>
                <a:latin typeface="Times New Roman" panose="02020603050405020304" pitchFamily="18" charset="0"/>
                <a:cs typeface="Times New Roman" panose="02020603050405020304" pitchFamily="18" charset="0"/>
              </a:rPr>
              <a:t> The following metrics can be collected from a code review:</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The number of lines of code (LOC) reviewed per hour</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The number of CRs generated per thousand lines of code (KLOC)</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The number of CRs generated per hour</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The total number of hours spend on code review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9EF071FC-8FDE-43D3-B6D4-1AF2D4831781}"/>
              </a:ext>
            </a:extLst>
          </p:cNvPr>
          <p:cNvSpPr>
            <a:spLocks noGrp="1" noChangeArrowheads="1"/>
          </p:cNvSpPr>
          <p:nvPr>
            <p:ph type="sldNum" sz="quarter" idx="10"/>
          </p:nvPr>
        </p:nvSpPr>
        <p:spPr/>
        <p:txBody>
          <a:bodyPr/>
          <a:lstStyle/>
          <a:p>
            <a:fld id="{47A1B995-ABF5-4EE9-8635-9BD4D7F853A7}" type="slidenum">
              <a:rPr lang="en-US" altLang="en-US"/>
              <a:pPr/>
              <a:t>8</a:t>
            </a:fld>
            <a:endParaRPr lang="en-US" altLang="en-US"/>
          </a:p>
        </p:txBody>
      </p:sp>
      <p:sp>
        <p:nvSpPr>
          <p:cNvPr id="259074" name="Rectangle 2">
            <a:extLst>
              <a:ext uri="{FF2B5EF4-FFF2-40B4-BE49-F238E27FC236}">
                <a16:creationId xmlns:a16="http://schemas.microsoft.com/office/drawing/2014/main" id="{780A35B7-C6CD-4333-A3CD-ADB6D965268A}"/>
              </a:ext>
            </a:extLst>
          </p:cNvPr>
          <p:cNvSpPr>
            <a:spLocks noGrp="1" noChangeArrowheads="1"/>
          </p:cNvSpPr>
          <p:nvPr>
            <p:ph type="title" idx="4294967295"/>
          </p:nvPr>
        </p:nvSpPr>
        <p:spPr/>
        <p:txBody>
          <a:bodyPr/>
          <a:lstStyle/>
          <a:p>
            <a:r>
              <a:rPr lang="en-US" altLang="en-US"/>
              <a:t>Static Unit Testing (Code Review)</a:t>
            </a:r>
          </a:p>
        </p:txBody>
      </p:sp>
      <p:sp>
        <p:nvSpPr>
          <p:cNvPr id="259075" name="Rectangle 3">
            <a:extLst>
              <a:ext uri="{FF2B5EF4-FFF2-40B4-BE49-F238E27FC236}">
                <a16:creationId xmlns:a16="http://schemas.microsoft.com/office/drawing/2014/main" id="{838D4487-647F-4CC3-B09E-D0524EA961E3}"/>
              </a:ext>
            </a:extLst>
          </p:cNvPr>
          <p:cNvSpPr>
            <a:spLocks noGrp="1" noChangeArrowheads="1"/>
          </p:cNvSpPr>
          <p:nvPr>
            <p:ph type="body" sz="half" idx="4294967295"/>
          </p:nvPr>
        </p:nvSpPr>
        <p:spPr>
          <a:xfrm>
            <a:off x="1024128" y="1647388"/>
            <a:ext cx="9720072" cy="3157538"/>
          </a:xfrm>
        </p:spPr>
        <p:txBody>
          <a:bodyPr>
            <a:normAutofit lnSpcReduction="10000"/>
          </a:bodyPr>
          <a:lstStyle/>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The code review methodology can be applicable to review other documents</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Five different types of system documents are generated by engineering department</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Requirement</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Functional Specification</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High-level Design</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Low-level Design</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Code</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In addition, installation, user, and troubleshooting guides are developed by the technical documentation group </a:t>
            </a:r>
          </a:p>
        </p:txBody>
      </p:sp>
      <p:pic>
        <p:nvPicPr>
          <p:cNvPr id="259078" name="Picture 6">
            <a:extLst>
              <a:ext uri="{FF2B5EF4-FFF2-40B4-BE49-F238E27FC236}">
                <a16:creationId xmlns:a16="http://schemas.microsoft.com/office/drawing/2014/main" id="{1DC58749-F5EE-417A-9BA6-A99B9539754D}"/>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274550" y="4713288"/>
            <a:ext cx="8589963" cy="2144712"/>
          </a:xfrm>
        </p:spPr>
      </p:pic>
      <p:sp>
        <p:nvSpPr>
          <p:cNvPr id="259079" name="Text Box 7">
            <a:extLst>
              <a:ext uri="{FF2B5EF4-FFF2-40B4-BE49-F238E27FC236}">
                <a16:creationId xmlns:a16="http://schemas.microsoft.com/office/drawing/2014/main" id="{BBAA5DB3-B5D6-4264-8813-16DA3854DB5B}"/>
              </a:ext>
            </a:extLst>
          </p:cNvPr>
          <p:cNvSpPr txBox="1">
            <a:spLocks noChangeArrowheads="1"/>
          </p:cNvSpPr>
          <p:nvPr/>
        </p:nvSpPr>
        <p:spPr bwMode="auto">
          <a:xfrm>
            <a:off x="9909837" y="5683634"/>
            <a:ext cx="1668726" cy="1178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en-US" dirty="0">
                <a:solidFill>
                  <a:srgbClr val="000000"/>
                </a:solidFill>
              </a:rPr>
              <a:t>Table 1: System documents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32A4E66-3D14-4FA6-A902-A5C13411DE42}"/>
              </a:ext>
            </a:extLst>
          </p:cNvPr>
          <p:cNvSpPr>
            <a:spLocks noGrp="1" noChangeArrowheads="1"/>
          </p:cNvSpPr>
          <p:nvPr>
            <p:ph type="sldNum" sz="quarter" idx="10"/>
          </p:nvPr>
        </p:nvSpPr>
        <p:spPr/>
        <p:txBody>
          <a:bodyPr/>
          <a:lstStyle/>
          <a:p>
            <a:fld id="{2E0C8D95-4E4F-43AD-AA36-289C69AB00E4}" type="slidenum">
              <a:rPr lang="en-US" altLang="en-US"/>
              <a:pPr/>
              <a:t>9</a:t>
            </a:fld>
            <a:endParaRPr lang="en-US" altLang="en-US"/>
          </a:p>
        </p:txBody>
      </p:sp>
      <p:sp>
        <p:nvSpPr>
          <p:cNvPr id="257026" name="Rectangle 2">
            <a:extLst>
              <a:ext uri="{FF2B5EF4-FFF2-40B4-BE49-F238E27FC236}">
                <a16:creationId xmlns:a16="http://schemas.microsoft.com/office/drawing/2014/main" id="{439014F2-8108-4AE2-B509-03576F22F639}"/>
              </a:ext>
            </a:extLst>
          </p:cNvPr>
          <p:cNvSpPr>
            <a:spLocks noGrp="1" noChangeArrowheads="1"/>
          </p:cNvSpPr>
          <p:nvPr>
            <p:ph type="title" idx="4294967295"/>
          </p:nvPr>
        </p:nvSpPr>
        <p:spPr/>
        <p:txBody>
          <a:bodyPr/>
          <a:lstStyle/>
          <a:p>
            <a:r>
              <a:rPr lang="en-US" altLang="en-US"/>
              <a:t>Defect Prevention</a:t>
            </a:r>
          </a:p>
        </p:txBody>
      </p:sp>
      <p:sp>
        <p:nvSpPr>
          <p:cNvPr id="257027" name="Rectangle 3">
            <a:extLst>
              <a:ext uri="{FF2B5EF4-FFF2-40B4-BE49-F238E27FC236}">
                <a16:creationId xmlns:a16="http://schemas.microsoft.com/office/drawing/2014/main" id="{22587981-4DCA-43A0-972A-FD481B00B341}"/>
              </a:ext>
            </a:extLst>
          </p:cNvPr>
          <p:cNvSpPr>
            <a:spLocks noGrp="1" noChangeArrowheads="1"/>
          </p:cNvSpPr>
          <p:nvPr>
            <p:ph type="body" idx="4294967295"/>
          </p:nvPr>
        </p:nvSpPr>
        <p:spPr>
          <a:xfrm>
            <a:off x="1024128" y="1956619"/>
            <a:ext cx="9720073" cy="4514085"/>
          </a:xfrm>
        </p:spPr>
        <p:txBody>
          <a:bodyPr>
            <a:normAutofit fontScale="85000" lnSpcReduction="2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Build instrumentation code into the code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Use standard control to detect possible occurrences of error conditions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Ensure that code exists for all return values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Ensure that counter data fields and buffer overflow/underflow is appropriately handled</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Provide error messages and help texts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Validate input data, such as arguments, passed to a function</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Use assertions to detect impossible conditions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Leave assertions in the code (activate/deactivate)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Fully document the assertions that appear to be unclear</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After every major computation, reverse-compute the input(s) from the results in the code itself</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Develop a timer routine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Include a loop counter within each loop</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6327</TotalTime>
  <Words>3430</Words>
  <Application>Microsoft Office PowerPoint</Application>
  <PresentationFormat>Widescreen</PresentationFormat>
  <Paragraphs>417</Paragraphs>
  <Slides>31</Slides>
  <Notes>26</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Monotype Sorts</vt:lpstr>
      <vt:lpstr>MTSY</vt:lpstr>
      <vt:lpstr>Times New Roman</vt:lpstr>
      <vt:lpstr>Times-Italic</vt:lpstr>
      <vt:lpstr>Times-Roman</vt:lpstr>
      <vt:lpstr>Tw Cen MT</vt:lpstr>
      <vt:lpstr>Tw Cen MT Condensed</vt:lpstr>
      <vt:lpstr>Wingdings</vt:lpstr>
      <vt:lpstr>Wingdings 3</vt:lpstr>
      <vt:lpstr>Integral</vt:lpstr>
      <vt:lpstr>Chapter – 3 unit testing</vt:lpstr>
      <vt:lpstr>Outline of the Chapter</vt:lpstr>
      <vt:lpstr>Concept of Unit Testing</vt:lpstr>
      <vt:lpstr>Static Unit Testing</vt:lpstr>
      <vt:lpstr>Static Unit Testing (Code Review)</vt:lpstr>
      <vt:lpstr>Static Unit Testing (Code Review)</vt:lpstr>
      <vt:lpstr>Static Unit Testing (Code Review)</vt:lpstr>
      <vt:lpstr>Static Unit Testing (Code Review)</vt:lpstr>
      <vt:lpstr>Defect Prevention</vt:lpstr>
      <vt:lpstr>Dynamic Unit Testing</vt:lpstr>
      <vt:lpstr>Dynamic Unit Testing</vt:lpstr>
      <vt:lpstr>Mutation Testing</vt:lpstr>
      <vt:lpstr>Mutation testing</vt:lpstr>
      <vt:lpstr>Mutation testing</vt:lpstr>
      <vt:lpstr>Mutation testing</vt:lpstr>
      <vt:lpstr>Mutation testing</vt:lpstr>
      <vt:lpstr>Mutation testing</vt:lpstr>
      <vt:lpstr>Mutation SCORE</vt:lpstr>
      <vt:lpstr>Mutation testing types </vt:lpstr>
      <vt:lpstr>Mutation testing types </vt:lpstr>
      <vt:lpstr>Mutation testing types </vt:lpstr>
      <vt:lpstr>Numerical Example</vt:lpstr>
      <vt:lpstr>Debugging</vt:lpstr>
      <vt:lpstr>Debugging</vt:lpstr>
      <vt:lpstr>Unit Testing in eXtreme Programming</vt:lpstr>
      <vt:lpstr>Unit Testing in extreme Programming</vt:lpstr>
      <vt:lpstr>Tools For Unit Testing</vt:lpstr>
      <vt:lpstr>Tools for Unit Testing</vt:lpstr>
      <vt:lpstr>Tools for Unit Testing</vt:lpstr>
      <vt:lpstr>Tools for Unit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CSE-35</dc:creator>
  <cp:lastModifiedBy>Anuja Nair</cp:lastModifiedBy>
  <cp:revision>152</cp:revision>
  <dcterms:created xsi:type="dcterms:W3CDTF">2022-08-21T16:20:30Z</dcterms:created>
  <dcterms:modified xsi:type="dcterms:W3CDTF">2024-07-29T06:57:34Z</dcterms:modified>
</cp:coreProperties>
</file>