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62" r:id="rId1"/>
  </p:sldMasterIdLst>
  <p:notesMasterIdLst>
    <p:notesMasterId r:id="rId26"/>
  </p:notesMasterIdLst>
  <p:sldIdLst>
    <p:sldId id="256" r:id="rId2"/>
    <p:sldId id="365" r:id="rId3"/>
    <p:sldId id="366" r:id="rId4"/>
    <p:sldId id="368" r:id="rId5"/>
    <p:sldId id="367" r:id="rId6"/>
    <p:sldId id="369" r:id="rId7"/>
    <p:sldId id="370" r:id="rId8"/>
    <p:sldId id="371" r:id="rId9"/>
    <p:sldId id="388" r:id="rId10"/>
    <p:sldId id="390" r:id="rId11"/>
    <p:sldId id="389" r:id="rId12"/>
    <p:sldId id="372" r:id="rId13"/>
    <p:sldId id="373" r:id="rId14"/>
    <p:sldId id="374" r:id="rId15"/>
    <p:sldId id="375" r:id="rId16"/>
    <p:sldId id="377" r:id="rId17"/>
    <p:sldId id="378" r:id="rId18"/>
    <p:sldId id="379" r:id="rId19"/>
    <p:sldId id="380" r:id="rId20"/>
    <p:sldId id="385" r:id="rId21"/>
    <p:sldId id="382" r:id="rId22"/>
    <p:sldId id="386" r:id="rId23"/>
    <p:sldId id="387" r:id="rId24"/>
    <p:sldId id="36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1D3281-40DF-4B46-AF0D-C935F5E414AF}">
          <p14:sldIdLst>
            <p14:sldId id="256"/>
            <p14:sldId id="365"/>
            <p14:sldId id="366"/>
            <p14:sldId id="368"/>
            <p14:sldId id="367"/>
            <p14:sldId id="369"/>
            <p14:sldId id="370"/>
            <p14:sldId id="371"/>
            <p14:sldId id="388"/>
            <p14:sldId id="390"/>
            <p14:sldId id="389"/>
            <p14:sldId id="372"/>
            <p14:sldId id="373"/>
            <p14:sldId id="374"/>
            <p14:sldId id="375"/>
            <p14:sldId id="377"/>
            <p14:sldId id="378"/>
            <p14:sldId id="379"/>
            <p14:sldId id="380"/>
            <p14:sldId id="385"/>
            <p14:sldId id="382"/>
            <p14:sldId id="386"/>
            <p14:sldId id="387"/>
            <p14:sldId id="3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3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BBBE77-5010-43A2-86D0-D2F4F03AEE15}" type="datetimeFigureOut">
              <a:rPr lang="en-IN" smtClean="0"/>
              <a:t>08-10-2024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614DC-7EA5-441C-A87C-AE1E6B41B559}" type="slidenum">
              <a:rPr lang="en-IN" smtClean="0"/>
              <a:t>‹#›</a:t>
            </a:fld>
            <a:endParaRPr lang="en-IN"/>
          </a:p>
        </p:txBody>
      </p:sp>
    </p:spTree>
    <p:extLst>
      <p:ext uri="{BB962C8B-B14F-4D97-AF65-F5344CB8AC3E}">
        <p14:creationId xmlns:p14="http://schemas.microsoft.com/office/powerpoint/2010/main" val="1500445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39A0D35-DA38-4716-9659-22C774638803}"/>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4B958213-F677-46CA-85B3-5A8ABC71072A}"/>
              </a:ext>
            </a:extLst>
          </p:cNvPr>
          <p:cNvSpPr>
            <a:spLocks noGrp="1" noChangeArrowheads="1"/>
          </p:cNvSpPr>
          <p:nvPr>
            <p:ph type="sldNum" sz="quarter" idx="5"/>
          </p:nvPr>
        </p:nvSpPr>
        <p:spPr>
          <a:ln/>
        </p:spPr>
        <p:txBody>
          <a:bodyPr/>
          <a:lstStyle/>
          <a:p>
            <a:fld id="{29CBAB69-56D9-45E4-9305-FA307CCC6758}" type="slidenum">
              <a:rPr lang="en-US" altLang="en-US"/>
              <a:pPr/>
              <a:t>2</a:t>
            </a:fld>
            <a:endParaRPr lang="en-US" altLang="en-US"/>
          </a:p>
        </p:txBody>
      </p:sp>
      <p:sp>
        <p:nvSpPr>
          <p:cNvPr id="382978" name="Rectangle 2">
            <a:extLst>
              <a:ext uri="{FF2B5EF4-FFF2-40B4-BE49-F238E27FC236}">
                <a16:creationId xmlns:a16="http://schemas.microsoft.com/office/drawing/2014/main" id="{F1ED1122-4BA9-4BA2-A99F-12B2AEDEEB19}"/>
              </a:ext>
            </a:extLst>
          </p:cNvPr>
          <p:cNvSpPr>
            <a:spLocks noGrp="1" noRot="1" noChangeAspect="1" noChangeArrowheads="1" noTextEdit="1"/>
          </p:cNvSpPr>
          <p:nvPr>
            <p:ph type="sldImg"/>
          </p:nvPr>
        </p:nvSpPr>
        <p:spPr>
          <a:ln/>
        </p:spPr>
      </p:sp>
      <p:sp>
        <p:nvSpPr>
          <p:cNvPr id="382979" name="Rectangle 3">
            <a:extLst>
              <a:ext uri="{FF2B5EF4-FFF2-40B4-BE49-F238E27FC236}">
                <a16:creationId xmlns:a16="http://schemas.microsoft.com/office/drawing/2014/main" id="{E6ADC031-24C9-44CB-80C2-C92B910360B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AAC7419-AC62-4DD8-B35D-B05CCB9BA5A4}"/>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BDD7D9F2-3766-4FAC-AF04-AA8133D13BCE}"/>
              </a:ext>
            </a:extLst>
          </p:cNvPr>
          <p:cNvSpPr>
            <a:spLocks noGrp="1" noChangeArrowheads="1"/>
          </p:cNvSpPr>
          <p:nvPr>
            <p:ph type="sldNum" sz="quarter" idx="5"/>
          </p:nvPr>
        </p:nvSpPr>
        <p:spPr>
          <a:ln/>
        </p:spPr>
        <p:txBody>
          <a:bodyPr/>
          <a:lstStyle/>
          <a:p>
            <a:fld id="{0D8BD4A6-8EEF-44FD-87AD-E2BE1103289E}" type="slidenum">
              <a:rPr lang="en-US" altLang="en-US"/>
              <a:pPr/>
              <a:t>11</a:t>
            </a:fld>
            <a:endParaRPr lang="en-US" altLang="en-US"/>
          </a:p>
        </p:txBody>
      </p:sp>
      <p:sp>
        <p:nvSpPr>
          <p:cNvPr id="534530" name="Rectangle 2">
            <a:extLst>
              <a:ext uri="{FF2B5EF4-FFF2-40B4-BE49-F238E27FC236}">
                <a16:creationId xmlns:a16="http://schemas.microsoft.com/office/drawing/2014/main" id="{40611FC3-7E9F-4CA4-98D9-C2F14743989C}"/>
              </a:ext>
            </a:extLst>
          </p:cNvPr>
          <p:cNvSpPr>
            <a:spLocks noGrp="1" noRot="1" noChangeAspect="1" noChangeArrowheads="1" noTextEdit="1"/>
          </p:cNvSpPr>
          <p:nvPr>
            <p:ph type="sldImg"/>
          </p:nvPr>
        </p:nvSpPr>
        <p:spPr>
          <a:ln/>
        </p:spPr>
      </p:sp>
      <p:sp>
        <p:nvSpPr>
          <p:cNvPr id="534531" name="Rectangle 3">
            <a:extLst>
              <a:ext uri="{FF2B5EF4-FFF2-40B4-BE49-F238E27FC236}">
                <a16:creationId xmlns:a16="http://schemas.microsoft.com/office/drawing/2014/main" id="{529B29AA-97AF-4F63-99F7-08ADABE79B2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53238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EA4B535-6C4D-4D44-A24D-1F339B84B0D0}"/>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63EE6762-53F6-4040-A2B9-97C2BC377FD4}"/>
              </a:ext>
            </a:extLst>
          </p:cNvPr>
          <p:cNvSpPr>
            <a:spLocks noGrp="1" noChangeArrowheads="1"/>
          </p:cNvSpPr>
          <p:nvPr>
            <p:ph type="sldNum" sz="quarter" idx="5"/>
          </p:nvPr>
        </p:nvSpPr>
        <p:spPr>
          <a:ln/>
        </p:spPr>
        <p:txBody>
          <a:bodyPr/>
          <a:lstStyle/>
          <a:p>
            <a:fld id="{CBC12690-65FE-43DB-AE4F-AB3E04F5456B}" type="slidenum">
              <a:rPr lang="en-US" altLang="en-US"/>
              <a:pPr/>
              <a:t>12</a:t>
            </a:fld>
            <a:endParaRPr lang="en-US" altLang="en-US"/>
          </a:p>
        </p:txBody>
      </p:sp>
      <p:sp>
        <p:nvSpPr>
          <p:cNvPr id="491522" name="Rectangle 2">
            <a:extLst>
              <a:ext uri="{FF2B5EF4-FFF2-40B4-BE49-F238E27FC236}">
                <a16:creationId xmlns:a16="http://schemas.microsoft.com/office/drawing/2014/main" id="{2E456D96-6901-4673-B41B-2CE7A4DCAEAA}"/>
              </a:ext>
            </a:extLst>
          </p:cNvPr>
          <p:cNvSpPr>
            <a:spLocks noGrp="1" noRot="1" noChangeAspect="1" noChangeArrowheads="1" noTextEdit="1"/>
          </p:cNvSpPr>
          <p:nvPr>
            <p:ph type="sldImg"/>
          </p:nvPr>
        </p:nvSpPr>
        <p:spPr>
          <a:ln/>
        </p:spPr>
      </p:sp>
      <p:sp>
        <p:nvSpPr>
          <p:cNvPr id="491523" name="Rectangle 3">
            <a:extLst>
              <a:ext uri="{FF2B5EF4-FFF2-40B4-BE49-F238E27FC236}">
                <a16:creationId xmlns:a16="http://schemas.microsoft.com/office/drawing/2014/main" id="{27C18F3E-F35A-45F1-A359-4FE87C47EA4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E96B7C4-D130-41D7-B066-E76C3993C584}"/>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F50DD856-AFCB-4FBF-B2B7-E769F86D8BF1}"/>
              </a:ext>
            </a:extLst>
          </p:cNvPr>
          <p:cNvSpPr>
            <a:spLocks noGrp="1" noChangeArrowheads="1"/>
          </p:cNvSpPr>
          <p:nvPr>
            <p:ph type="sldNum" sz="quarter" idx="5"/>
          </p:nvPr>
        </p:nvSpPr>
        <p:spPr>
          <a:ln/>
        </p:spPr>
        <p:txBody>
          <a:bodyPr/>
          <a:lstStyle/>
          <a:p>
            <a:fld id="{87720D5F-1811-4B40-995B-A700A0B97BF0}" type="slidenum">
              <a:rPr lang="en-US" altLang="en-US"/>
              <a:pPr/>
              <a:t>13</a:t>
            </a:fld>
            <a:endParaRPr lang="en-US" altLang="en-US"/>
          </a:p>
        </p:txBody>
      </p:sp>
      <p:sp>
        <p:nvSpPr>
          <p:cNvPr id="497666" name="Rectangle 2">
            <a:extLst>
              <a:ext uri="{FF2B5EF4-FFF2-40B4-BE49-F238E27FC236}">
                <a16:creationId xmlns:a16="http://schemas.microsoft.com/office/drawing/2014/main" id="{3EE55773-F609-4AE2-B9AD-B8EEA3065525}"/>
              </a:ext>
            </a:extLst>
          </p:cNvPr>
          <p:cNvSpPr>
            <a:spLocks noGrp="1" noRot="1" noChangeAspect="1" noChangeArrowheads="1" noTextEdit="1"/>
          </p:cNvSpPr>
          <p:nvPr>
            <p:ph type="sldImg"/>
          </p:nvPr>
        </p:nvSpPr>
        <p:spPr>
          <a:ln/>
        </p:spPr>
      </p:sp>
      <p:sp>
        <p:nvSpPr>
          <p:cNvPr id="497667" name="Rectangle 3">
            <a:extLst>
              <a:ext uri="{FF2B5EF4-FFF2-40B4-BE49-F238E27FC236}">
                <a16:creationId xmlns:a16="http://schemas.microsoft.com/office/drawing/2014/main" id="{D94561C7-E3E8-4B93-A894-B1CE32CDE59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DFE83E5-3341-4F31-A9CD-3D6D5E13160D}"/>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5FE93CA3-DA33-4AF4-A0DF-4EF4078BEE14}"/>
              </a:ext>
            </a:extLst>
          </p:cNvPr>
          <p:cNvSpPr>
            <a:spLocks noGrp="1" noChangeArrowheads="1"/>
          </p:cNvSpPr>
          <p:nvPr>
            <p:ph type="sldNum" sz="quarter" idx="5"/>
          </p:nvPr>
        </p:nvSpPr>
        <p:spPr>
          <a:ln/>
        </p:spPr>
        <p:txBody>
          <a:bodyPr/>
          <a:lstStyle/>
          <a:p>
            <a:fld id="{761905E0-C23A-4F74-8765-6FB9603F3CE6}" type="slidenum">
              <a:rPr lang="en-US" altLang="en-US"/>
              <a:pPr/>
              <a:t>14</a:t>
            </a:fld>
            <a:endParaRPr lang="en-US" altLang="en-US"/>
          </a:p>
        </p:txBody>
      </p:sp>
      <p:sp>
        <p:nvSpPr>
          <p:cNvPr id="498690" name="Rectangle 2">
            <a:extLst>
              <a:ext uri="{FF2B5EF4-FFF2-40B4-BE49-F238E27FC236}">
                <a16:creationId xmlns:a16="http://schemas.microsoft.com/office/drawing/2014/main" id="{EBE0F2C8-3366-46CD-8B6C-2A02958713A7}"/>
              </a:ext>
            </a:extLst>
          </p:cNvPr>
          <p:cNvSpPr>
            <a:spLocks noGrp="1" noRot="1" noChangeAspect="1" noChangeArrowheads="1" noTextEdit="1"/>
          </p:cNvSpPr>
          <p:nvPr>
            <p:ph type="sldImg"/>
          </p:nvPr>
        </p:nvSpPr>
        <p:spPr>
          <a:ln/>
        </p:spPr>
      </p:sp>
      <p:sp>
        <p:nvSpPr>
          <p:cNvPr id="498691" name="Rectangle 3">
            <a:extLst>
              <a:ext uri="{FF2B5EF4-FFF2-40B4-BE49-F238E27FC236}">
                <a16:creationId xmlns:a16="http://schemas.microsoft.com/office/drawing/2014/main" id="{05AB747D-89C1-4C9B-BE4E-128DEBED060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07BB31F-FC9B-4CCE-81B6-0732EAA27D76}"/>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6939B090-B950-423E-9A2E-86B6A9B4BF99}"/>
              </a:ext>
            </a:extLst>
          </p:cNvPr>
          <p:cNvSpPr>
            <a:spLocks noGrp="1" noChangeArrowheads="1"/>
          </p:cNvSpPr>
          <p:nvPr>
            <p:ph type="sldNum" sz="quarter" idx="5"/>
          </p:nvPr>
        </p:nvSpPr>
        <p:spPr>
          <a:ln/>
        </p:spPr>
        <p:txBody>
          <a:bodyPr/>
          <a:lstStyle/>
          <a:p>
            <a:fld id="{0B0D03DC-ADBF-4712-9ECC-280CCA0FDC86}" type="slidenum">
              <a:rPr lang="en-US" altLang="en-US"/>
              <a:pPr/>
              <a:t>15</a:t>
            </a:fld>
            <a:endParaRPr lang="en-US" altLang="en-US"/>
          </a:p>
        </p:txBody>
      </p:sp>
      <p:sp>
        <p:nvSpPr>
          <p:cNvPr id="499714" name="Rectangle 2">
            <a:extLst>
              <a:ext uri="{FF2B5EF4-FFF2-40B4-BE49-F238E27FC236}">
                <a16:creationId xmlns:a16="http://schemas.microsoft.com/office/drawing/2014/main" id="{8EAA7941-08AF-4E46-9BA4-A3ED14BB46D1}"/>
              </a:ext>
            </a:extLst>
          </p:cNvPr>
          <p:cNvSpPr>
            <a:spLocks noGrp="1" noRot="1" noChangeAspect="1" noChangeArrowheads="1" noTextEdit="1"/>
          </p:cNvSpPr>
          <p:nvPr>
            <p:ph type="sldImg"/>
          </p:nvPr>
        </p:nvSpPr>
        <p:spPr>
          <a:ln/>
        </p:spPr>
      </p:sp>
      <p:sp>
        <p:nvSpPr>
          <p:cNvPr id="499715" name="Rectangle 3">
            <a:extLst>
              <a:ext uri="{FF2B5EF4-FFF2-40B4-BE49-F238E27FC236}">
                <a16:creationId xmlns:a16="http://schemas.microsoft.com/office/drawing/2014/main" id="{609778AA-A9A3-4837-A260-79A757A83A3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FE84B8B-41C5-4975-9C5C-E16C37DF9FE7}"/>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0DF2852C-1B8C-4AFF-95B9-AA32D1C14D77}"/>
              </a:ext>
            </a:extLst>
          </p:cNvPr>
          <p:cNvSpPr>
            <a:spLocks noGrp="1" noChangeArrowheads="1"/>
          </p:cNvSpPr>
          <p:nvPr>
            <p:ph type="sldNum" sz="quarter" idx="5"/>
          </p:nvPr>
        </p:nvSpPr>
        <p:spPr>
          <a:ln/>
        </p:spPr>
        <p:txBody>
          <a:bodyPr/>
          <a:lstStyle/>
          <a:p>
            <a:fld id="{09E31B34-3826-401C-825F-D27F4B92C1BE}" type="slidenum">
              <a:rPr lang="en-US" altLang="en-US"/>
              <a:pPr/>
              <a:t>16</a:t>
            </a:fld>
            <a:endParaRPr lang="en-US" altLang="en-US"/>
          </a:p>
        </p:txBody>
      </p:sp>
      <p:sp>
        <p:nvSpPr>
          <p:cNvPr id="502786" name="Rectangle 2">
            <a:extLst>
              <a:ext uri="{FF2B5EF4-FFF2-40B4-BE49-F238E27FC236}">
                <a16:creationId xmlns:a16="http://schemas.microsoft.com/office/drawing/2014/main" id="{7AD496CC-F7ED-4861-9524-0BBB483DA47D}"/>
              </a:ext>
            </a:extLst>
          </p:cNvPr>
          <p:cNvSpPr>
            <a:spLocks noGrp="1" noRot="1" noChangeAspect="1" noChangeArrowheads="1" noTextEdit="1"/>
          </p:cNvSpPr>
          <p:nvPr>
            <p:ph type="sldImg"/>
          </p:nvPr>
        </p:nvSpPr>
        <p:spPr>
          <a:ln/>
        </p:spPr>
      </p:sp>
      <p:sp>
        <p:nvSpPr>
          <p:cNvPr id="502787" name="Rectangle 3">
            <a:extLst>
              <a:ext uri="{FF2B5EF4-FFF2-40B4-BE49-F238E27FC236}">
                <a16:creationId xmlns:a16="http://schemas.microsoft.com/office/drawing/2014/main" id="{5196DF14-614E-41AA-BFBE-30DE167BFDD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6B191B9-8A70-4399-9789-07B58B2A1099}"/>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49CFE2E0-E476-4815-9BA8-0142F67A6174}"/>
              </a:ext>
            </a:extLst>
          </p:cNvPr>
          <p:cNvSpPr>
            <a:spLocks noGrp="1" noChangeArrowheads="1"/>
          </p:cNvSpPr>
          <p:nvPr>
            <p:ph type="sldNum" sz="quarter" idx="5"/>
          </p:nvPr>
        </p:nvSpPr>
        <p:spPr>
          <a:ln/>
        </p:spPr>
        <p:txBody>
          <a:bodyPr/>
          <a:lstStyle/>
          <a:p>
            <a:fld id="{DA88F899-9639-43D4-8C95-E153270FE58A}" type="slidenum">
              <a:rPr lang="en-US" altLang="en-US"/>
              <a:pPr/>
              <a:t>17</a:t>
            </a:fld>
            <a:endParaRPr lang="en-US" altLang="en-US"/>
          </a:p>
        </p:txBody>
      </p:sp>
      <p:sp>
        <p:nvSpPr>
          <p:cNvPr id="504834" name="Rectangle 2">
            <a:extLst>
              <a:ext uri="{FF2B5EF4-FFF2-40B4-BE49-F238E27FC236}">
                <a16:creationId xmlns:a16="http://schemas.microsoft.com/office/drawing/2014/main" id="{CB5AE0A8-CFBE-4827-80B7-8623D6E8418C}"/>
              </a:ext>
            </a:extLst>
          </p:cNvPr>
          <p:cNvSpPr>
            <a:spLocks noGrp="1" noRot="1" noChangeAspect="1" noChangeArrowheads="1" noTextEdit="1"/>
          </p:cNvSpPr>
          <p:nvPr>
            <p:ph type="sldImg"/>
          </p:nvPr>
        </p:nvSpPr>
        <p:spPr>
          <a:ln/>
        </p:spPr>
      </p:sp>
      <p:sp>
        <p:nvSpPr>
          <p:cNvPr id="504835" name="Rectangle 3">
            <a:extLst>
              <a:ext uri="{FF2B5EF4-FFF2-40B4-BE49-F238E27FC236}">
                <a16:creationId xmlns:a16="http://schemas.microsoft.com/office/drawing/2014/main" id="{6D978C29-603B-4DBC-9104-0E5520DE18F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5C11F35-E0EB-448D-BADB-7C0365A6A166}"/>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0A276757-C7CA-4E14-A8E4-003922C5AB63}"/>
              </a:ext>
            </a:extLst>
          </p:cNvPr>
          <p:cNvSpPr>
            <a:spLocks noGrp="1" noChangeArrowheads="1"/>
          </p:cNvSpPr>
          <p:nvPr>
            <p:ph type="sldNum" sz="quarter" idx="5"/>
          </p:nvPr>
        </p:nvSpPr>
        <p:spPr>
          <a:ln/>
        </p:spPr>
        <p:txBody>
          <a:bodyPr/>
          <a:lstStyle/>
          <a:p>
            <a:fld id="{AAA08CD9-C014-4D41-B973-9173B2D3D272}" type="slidenum">
              <a:rPr lang="en-US" altLang="en-US"/>
              <a:pPr/>
              <a:t>18</a:t>
            </a:fld>
            <a:endParaRPr lang="en-US" altLang="en-US"/>
          </a:p>
        </p:txBody>
      </p:sp>
      <p:sp>
        <p:nvSpPr>
          <p:cNvPr id="507906" name="Rectangle 2">
            <a:extLst>
              <a:ext uri="{FF2B5EF4-FFF2-40B4-BE49-F238E27FC236}">
                <a16:creationId xmlns:a16="http://schemas.microsoft.com/office/drawing/2014/main" id="{9596D349-9D9C-4F4A-AEB2-CAF1A27ECF86}"/>
              </a:ext>
            </a:extLst>
          </p:cNvPr>
          <p:cNvSpPr>
            <a:spLocks noGrp="1" noRot="1" noChangeAspect="1" noChangeArrowheads="1" noTextEdit="1"/>
          </p:cNvSpPr>
          <p:nvPr>
            <p:ph type="sldImg"/>
          </p:nvPr>
        </p:nvSpPr>
        <p:spPr>
          <a:ln/>
        </p:spPr>
      </p:sp>
      <p:sp>
        <p:nvSpPr>
          <p:cNvPr id="507907" name="Rectangle 3">
            <a:extLst>
              <a:ext uri="{FF2B5EF4-FFF2-40B4-BE49-F238E27FC236}">
                <a16:creationId xmlns:a16="http://schemas.microsoft.com/office/drawing/2014/main" id="{E8F5EF67-A871-45EE-A70A-8BE3DEF74E5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56C63F5-AD3C-4E98-8246-83FD5135179C}"/>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58586F0B-B9D3-4AB7-B081-CA45B4E77858}"/>
              </a:ext>
            </a:extLst>
          </p:cNvPr>
          <p:cNvSpPr>
            <a:spLocks noGrp="1" noChangeArrowheads="1"/>
          </p:cNvSpPr>
          <p:nvPr>
            <p:ph type="sldNum" sz="quarter" idx="5"/>
          </p:nvPr>
        </p:nvSpPr>
        <p:spPr>
          <a:ln/>
        </p:spPr>
        <p:txBody>
          <a:bodyPr/>
          <a:lstStyle/>
          <a:p>
            <a:fld id="{99CDAAC6-FDF4-4283-8325-2DCE3DAEF389}" type="slidenum">
              <a:rPr lang="en-US" altLang="en-US"/>
              <a:pPr/>
              <a:t>19</a:t>
            </a:fld>
            <a:endParaRPr lang="en-US" altLang="en-US"/>
          </a:p>
        </p:txBody>
      </p:sp>
      <p:sp>
        <p:nvSpPr>
          <p:cNvPr id="513026" name="Rectangle 2">
            <a:extLst>
              <a:ext uri="{FF2B5EF4-FFF2-40B4-BE49-F238E27FC236}">
                <a16:creationId xmlns:a16="http://schemas.microsoft.com/office/drawing/2014/main" id="{642A587F-4F7A-4D75-897F-FC2B43BC2214}"/>
              </a:ext>
            </a:extLst>
          </p:cNvPr>
          <p:cNvSpPr>
            <a:spLocks noGrp="1" noRot="1" noChangeAspect="1" noChangeArrowheads="1" noTextEdit="1"/>
          </p:cNvSpPr>
          <p:nvPr>
            <p:ph type="sldImg"/>
          </p:nvPr>
        </p:nvSpPr>
        <p:spPr>
          <a:ln/>
        </p:spPr>
      </p:sp>
      <p:sp>
        <p:nvSpPr>
          <p:cNvPr id="513027" name="Rectangle 3">
            <a:extLst>
              <a:ext uri="{FF2B5EF4-FFF2-40B4-BE49-F238E27FC236}">
                <a16:creationId xmlns:a16="http://schemas.microsoft.com/office/drawing/2014/main" id="{C4A00C13-720F-41EA-B93C-ABE5D9A7A6F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136FB96-1B2B-4801-833A-967BC535C796}"/>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A136BCD2-7473-4F53-A547-AAE763F53FE0}"/>
              </a:ext>
            </a:extLst>
          </p:cNvPr>
          <p:cNvSpPr>
            <a:spLocks noGrp="1" noChangeArrowheads="1"/>
          </p:cNvSpPr>
          <p:nvPr>
            <p:ph type="sldNum" sz="quarter" idx="5"/>
          </p:nvPr>
        </p:nvSpPr>
        <p:spPr>
          <a:ln/>
        </p:spPr>
        <p:txBody>
          <a:bodyPr/>
          <a:lstStyle/>
          <a:p>
            <a:fld id="{51178613-3FC6-41BF-8093-2478F1E4ECAC}" type="slidenum">
              <a:rPr lang="en-US" altLang="en-US"/>
              <a:pPr/>
              <a:t>20</a:t>
            </a:fld>
            <a:endParaRPr lang="en-US" altLang="en-US"/>
          </a:p>
        </p:txBody>
      </p:sp>
      <p:sp>
        <p:nvSpPr>
          <p:cNvPr id="523266" name="Rectangle 2">
            <a:extLst>
              <a:ext uri="{FF2B5EF4-FFF2-40B4-BE49-F238E27FC236}">
                <a16:creationId xmlns:a16="http://schemas.microsoft.com/office/drawing/2014/main" id="{59629D28-1D99-4635-86A7-DBE4F54E7294}"/>
              </a:ext>
            </a:extLst>
          </p:cNvPr>
          <p:cNvSpPr>
            <a:spLocks noGrp="1" noRot="1" noChangeAspect="1" noChangeArrowheads="1" noTextEdit="1"/>
          </p:cNvSpPr>
          <p:nvPr>
            <p:ph type="sldImg"/>
          </p:nvPr>
        </p:nvSpPr>
        <p:spPr>
          <a:ln/>
        </p:spPr>
      </p:sp>
      <p:sp>
        <p:nvSpPr>
          <p:cNvPr id="523267" name="Rectangle 3">
            <a:extLst>
              <a:ext uri="{FF2B5EF4-FFF2-40B4-BE49-F238E27FC236}">
                <a16:creationId xmlns:a16="http://schemas.microsoft.com/office/drawing/2014/main" id="{402FD0BB-4515-493A-A7B2-A78E6E2351A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575AF2F-7A38-46C2-98CB-BE094E6D1FFC}"/>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FF735B65-9FD0-4B80-BC8D-BA0D7B600EAF}"/>
              </a:ext>
            </a:extLst>
          </p:cNvPr>
          <p:cNvSpPr>
            <a:spLocks noGrp="1" noChangeArrowheads="1"/>
          </p:cNvSpPr>
          <p:nvPr>
            <p:ph type="sldNum" sz="quarter" idx="5"/>
          </p:nvPr>
        </p:nvSpPr>
        <p:spPr>
          <a:ln/>
        </p:spPr>
        <p:txBody>
          <a:bodyPr/>
          <a:lstStyle/>
          <a:p>
            <a:fld id="{08CD5C87-7D52-4973-BAEB-2624ADD218CB}" type="slidenum">
              <a:rPr lang="en-US" altLang="en-US"/>
              <a:pPr/>
              <a:t>3</a:t>
            </a:fld>
            <a:endParaRPr lang="en-US" altLang="en-US"/>
          </a:p>
        </p:txBody>
      </p:sp>
      <p:sp>
        <p:nvSpPr>
          <p:cNvPr id="475138" name="Rectangle 2">
            <a:extLst>
              <a:ext uri="{FF2B5EF4-FFF2-40B4-BE49-F238E27FC236}">
                <a16:creationId xmlns:a16="http://schemas.microsoft.com/office/drawing/2014/main" id="{1507F88D-C50A-4418-986D-8C731ECB652E}"/>
              </a:ext>
            </a:extLst>
          </p:cNvPr>
          <p:cNvSpPr>
            <a:spLocks noGrp="1" noRot="1" noChangeAspect="1" noChangeArrowheads="1" noTextEdit="1"/>
          </p:cNvSpPr>
          <p:nvPr>
            <p:ph type="sldImg"/>
          </p:nvPr>
        </p:nvSpPr>
        <p:spPr>
          <a:ln/>
        </p:spPr>
      </p:sp>
      <p:sp>
        <p:nvSpPr>
          <p:cNvPr id="475139" name="Rectangle 3">
            <a:extLst>
              <a:ext uri="{FF2B5EF4-FFF2-40B4-BE49-F238E27FC236}">
                <a16:creationId xmlns:a16="http://schemas.microsoft.com/office/drawing/2014/main" id="{6AC40B14-50DE-4374-B28F-3B2741F6758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C63576C-E6BA-42E9-9285-12442778E872}"/>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9B73C2D2-676E-4501-B2B6-3739EC018311}"/>
              </a:ext>
            </a:extLst>
          </p:cNvPr>
          <p:cNvSpPr>
            <a:spLocks noGrp="1" noChangeArrowheads="1"/>
          </p:cNvSpPr>
          <p:nvPr>
            <p:ph type="sldNum" sz="quarter" idx="5"/>
          </p:nvPr>
        </p:nvSpPr>
        <p:spPr>
          <a:ln/>
        </p:spPr>
        <p:txBody>
          <a:bodyPr/>
          <a:lstStyle/>
          <a:p>
            <a:fld id="{448F9EC7-449C-468F-9737-C4C41701AE77}" type="slidenum">
              <a:rPr lang="en-US" altLang="en-US"/>
              <a:pPr/>
              <a:t>21</a:t>
            </a:fld>
            <a:endParaRPr lang="en-US" altLang="en-US"/>
          </a:p>
        </p:txBody>
      </p:sp>
      <p:sp>
        <p:nvSpPr>
          <p:cNvPr id="516098" name="Rectangle 2">
            <a:extLst>
              <a:ext uri="{FF2B5EF4-FFF2-40B4-BE49-F238E27FC236}">
                <a16:creationId xmlns:a16="http://schemas.microsoft.com/office/drawing/2014/main" id="{79B86F64-0220-4B21-A6D6-F214036B19F5}"/>
              </a:ext>
            </a:extLst>
          </p:cNvPr>
          <p:cNvSpPr>
            <a:spLocks noGrp="1" noRot="1" noChangeAspect="1" noChangeArrowheads="1" noTextEdit="1"/>
          </p:cNvSpPr>
          <p:nvPr>
            <p:ph type="sldImg"/>
          </p:nvPr>
        </p:nvSpPr>
        <p:spPr>
          <a:ln/>
        </p:spPr>
      </p:sp>
      <p:sp>
        <p:nvSpPr>
          <p:cNvPr id="516099" name="Rectangle 3">
            <a:extLst>
              <a:ext uri="{FF2B5EF4-FFF2-40B4-BE49-F238E27FC236}">
                <a16:creationId xmlns:a16="http://schemas.microsoft.com/office/drawing/2014/main" id="{4EE4B2C9-D89B-41FE-98C8-30411C75F2A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554208B-B9C0-4892-9E73-6413E853D79F}"/>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893BC0EC-B696-4C2E-B31A-C381BEFB6D5F}"/>
              </a:ext>
            </a:extLst>
          </p:cNvPr>
          <p:cNvSpPr>
            <a:spLocks noGrp="1" noChangeArrowheads="1"/>
          </p:cNvSpPr>
          <p:nvPr>
            <p:ph type="sldNum" sz="quarter" idx="5"/>
          </p:nvPr>
        </p:nvSpPr>
        <p:spPr>
          <a:ln/>
        </p:spPr>
        <p:txBody>
          <a:bodyPr/>
          <a:lstStyle/>
          <a:p>
            <a:fld id="{7A8E332E-80B6-4D57-9E36-455608FFFD4C}" type="slidenum">
              <a:rPr lang="en-US" altLang="en-US"/>
              <a:pPr/>
              <a:t>22</a:t>
            </a:fld>
            <a:endParaRPr lang="en-US" altLang="en-US"/>
          </a:p>
        </p:txBody>
      </p:sp>
      <p:sp>
        <p:nvSpPr>
          <p:cNvPr id="525314" name="Rectangle 2">
            <a:extLst>
              <a:ext uri="{FF2B5EF4-FFF2-40B4-BE49-F238E27FC236}">
                <a16:creationId xmlns:a16="http://schemas.microsoft.com/office/drawing/2014/main" id="{0554259E-21A9-4030-9E8E-69BFE89E5DB7}"/>
              </a:ext>
            </a:extLst>
          </p:cNvPr>
          <p:cNvSpPr>
            <a:spLocks noGrp="1" noRot="1" noChangeAspect="1" noChangeArrowheads="1" noTextEdit="1"/>
          </p:cNvSpPr>
          <p:nvPr>
            <p:ph type="sldImg"/>
          </p:nvPr>
        </p:nvSpPr>
        <p:spPr>
          <a:ln/>
        </p:spPr>
      </p:sp>
      <p:sp>
        <p:nvSpPr>
          <p:cNvPr id="525315" name="Rectangle 3">
            <a:extLst>
              <a:ext uri="{FF2B5EF4-FFF2-40B4-BE49-F238E27FC236}">
                <a16:creationId xmlns:a16="http://schemas.microsoft.com/office/drawing/2014/main" id="{8E28A358-3039-4965-A9E9-F94EC2FF744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9386B97-A7BA-4CC6-8AA6-E8BFB411113E}"/>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FD388883-4CA1-4C3F-A133-D78991386BAE}"/>
              </a:ext>
            </a:extLst>
          </p:cNvPr>
          <p:cNvSpPr>
            <a:spLocks noGrp="1" noChangeArrowheads="1"/>
          </p:cNvSpPr>
          <p:nvPr>
            <p:ph type="sldNum" sz="quarter" idx="5"/>
          </p:nvPr>
        </p:nvSpPr>
        <p:spPr>
          <a:ln/>
        </p:spPr>
        <p:txBody>
          <a:bodyPr/>
          <a:lstStyle/>
          <a:p>
            <a:fld id="{10F4DC07-CEEA-46BD-B682-36E66133C6D8}" type="slidenum">
              <a:rPr lang="en-US" altLang="en-US"/>
              <a:pPr/>
              <a:t>23</a:t>
            </a:fld>
            <a:endParaRPr lang="en-US" altLang="en-US"/>
          </a:p>
        </p:txBody>
      </p:sp>
      <p:sp>
        <p:nvSpPr>
          <p:cNvPr id="527362" name="Rectangle 2">
            <a:extLst>
              <a:ext uri="{FF2B5EF4-FFF2-40B4-BE49-F238E27FC236}">
                <a16:creationId xmlns:a16="http://schemas.microsoft.com/office/drawing/2014/main" id="{ED6CC6B4-6966-45A1-B698-0CB4A1D3F49B}"/>
              </a:ext>
            </a:extLst>
          </p:cNvPr>
          <p:cNvSpPr>
            <a:spLocks noGrp="1" noRot="1" noChangeAspect="1" noChangeArrowheads="1" noTextEdit="1"/>
          </p:cNvSpPr>
          <p:nvPr>
            <p:ph type="sldImg"/>
          </p:nvPr>
        </p:nvSpPr>
        <p:spPr>
          <a:ln/>
        </p:spPr>
      </p:sp>
      <p:sp>
        <p:nvSpPr>
          <p:cNvPr id="527363" name="Rectangle 3">
            <a:extLst>
              <a:ext uri="{FF2B5EF4-FFF2-40B4-BE49-F238E27FC236}">
                <a16:creationId xmlns:a16="http://schemas.microsoft.com/office/drawing/2014/main" id="{DEC84F76-EA18-49EB-B559-946E9393B6C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D42E17D-49A8-4787-9D6A-5DADFC4D64F6}"/>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C13E664B-D175-44B6-94DD-0B9180268246}"/>
              </a:ext>
            </a:extLst>
          </p:cNvPr>
          <p:cNvSpPr>
            <a:spLocks noGrp="1" noChangeArrowheads="1"/>
          </p:cNvSpPr>
          <p:nvPr>
            <p:ph type="sldNum" sz="quarter" idx="5"/>
          </p:nvPr>
        </p:nvSpPr>
        <p:spPr>
          <a:ln/>
        </p:spPr>
        <p:txBody>
          <a:bodyPr/>
          <a:lstStyle/>
          <a:p>
            <a:fld id="{ECB3945D-2841-4AAF-8FF5-177ECC44B821}" type="slidenum">
              <a:rPr lang="en-US" altLang="en-US"/>
              <a:pPr/>
              <a:t>4</a:t>
            </a:fld>
            <a:endParaRPr lang="en-US" altLang="en-US"/>
          </a:p>
        </p:txBody>
      </p:sp>
      <p:sp>
        <p:nvSpPr>
          <p:cNvPr id="481282" name="Rectangle 2">
            <a:extLst>
              <a:ext uri="{FF2B5EF4-FFF2-40B4-BE49-F238E27FC236}">
                <a16:creationId xmlns:a16="http://schemas.microsoft.com/office/drawing/2014/main" id="{8703FF77-5ED3-46C4-BAF5-822E9856498E}"/>
              </a:ext>
            </a:extLst>
          </p:cNvPr>
          <p:cNvSpPr>
            <a:spLocks noGrp="1" noRot="1" noChangeAspect="1" noChangeArrowheads="1" noTextEdit="1"/>
          </p:cNvSpPr>
          <p:nvPr>
            <p:ph type="sldImg"/>
          </p:nvPr>
        </p:nvSpPr>
        <p:spPr>
          <a:ln/>
        </p:spPr>
      </p:sp>
      <p:sp>
        <p:nvSpPr>
          <p:cNvPr id="481283" name="Rectangle 3">
            <a:extLst>
              <a:ext uri="{FF2B5EF4-FFF2-40B4-BE49-F238E27FC236}">
                <a16:creationId xmlns:a16="http://schemas.microsoft.com/office/drawing/2014/main" id="{AD158488-592F-4520-A725-BC608352378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029E180-F296-4972-AB6C-59151B57D5A1}"/>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4DB4F59F-BBD8-427D-9B4D-67617400000D}"/>
              </a:ext>
            </a:extLst>
          </p:cNvPr>
          <p:cNvSpPr>
            <a:spLocks noGrp="1" noChangeArrowheads="1"/>
          </p:cNvSpPr>
          <p:nvPr>
            <p:ph type="sldNum" sz="quarter" idx="5"/>
          </p:nvPr>
        </p:nvSpPr>
        <p:spPr>
          <a:ln/>
        </p:spPr>
        <p:txBody>
          <a:bodyPr/>
          <a:lstStyle/>
          <a:p>
            <a:fld id="{24E9511B-D137-4C86-A769-EF145A140A53}" type="slidenum">
              <a:rPr lang="en-US" altLang="en-US"/>
              <a:pPr/>
              <a:t>5</a:t>
            </a:fld>
            <a:endParaRPr lang="en-US" altLang="en-US"/>
          </a:p>
        </p:txBody>
      </p:sp>
      <p:sp>
        <p:nvSpPr>
          <p:cNvPr id="479234" name="Rectangle 2">
            <a:extLst>
              <a:ext uri="{FF2B5EF4-FFF2-40B4-BE49-F238E27FC236}">
                <a16:creationId xmlns:a16="http://schemas.microsoft.com/office/drawing/2014/main" id="{3D2A2FFE-0FED-4B9E-BB3A-BF71C970CC4B}"/>
              </a:ext>
            </a:extLst>
          </p:cNvPr>
          <p:cNvSpPr>
            <a:spLocks noGrp="1" noRot="1" noChangeAspect="1" noChangeArrowheads="1" noTextEdit="1"/>
          </p:cNvSpPr>
          <p:nvPr>
            <p:ph type="sldImg"/>
          </p:nvPr>
        </p:nvSpPr>
        <p:spPr>
          <a:ln/>
        </p:spPr>
      </p:sp>
      <p:sp>
        <p:nvSpPr>
          <p:cNvPr id="479235" name="Rectangle 3">
            <a:extLst>
              <a:ext uri="{FF2B5EF4-FFF2-40B4-BE49-F238E27FC236}">
                <a16:creationId xmlns:a16="http://schemas.microsoft.com/office/drawing/2014/main" id="{280B789C-FCB3-46A8-AAFA-28A14884D4C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E8C09A2-F5B7-46EC-8912-2EBF5930B421}"/>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2749D42A-F600-4C6F-BA31-3FF4CEF9EC9A}"/>
              </a:ext>
            </a:extLst>
          </p:cNvPr>
          <p:cNvSpPr>
            <a:spLocks noGrp="1" noChangeArrowheads="1"/>
          </p:cNvSpPr>
          <p:nvPr>
            <p:ph type="sldNum" sz="quarter" idx="5"/>
          </p:nvPr>
        </p:nvSpPr>
        <p:spPr>
          <a:ln/>
        </p:spPr>
        <p:txBody>
          <a:bodyPr/>
          <a:lstStyle/>
          <a:p>
            <a:fld id="{0A14B6F5-A719-4918-876A-0D99069F0B52}" type="slidenum">
              <a:rPr lang="en-US" altLang="en-US"/>
              <a:pPr/>
              <a:t>6</a:t>
            </a:fld>
            <a:endParaRPr lang="en-US" altLang="en-US"/>
          </a:p>
        </p:txBody>
      </p:sp>
      <p:sp>
        <p:nvSpPr>
          <p:cNvPr id="486402" name="Rectangle 2">
            <a:extLst>
              <a:ext uri="{FF2B5EF4-FFF2-40B4-BE49-F238E27FC236}">
                <a16:creationId xmlns:a16="http://schemas.microsoft.com/office/drawing/2014/main" id="{71DAEF6A-791B-4C24-B86A-A012B3163796}"/>
              </a:ext>
            </a:extLst>
          </p:cNvPr>
          <p:cNvSpPr>
            <a:spLocks noGrp="1" noRot="1" noChangeAspect="1" noChangeArrowheads="1" noTextEdit="1"/>
          </p:cNvSpPr>
          <p:nvPr>
            <p:ph type="sldImg"/>
          </p:nvPr>
        </p:nvSpPr>
        <p:spPr>
          <a:ln/>
        </p:spPr>
      </p:sp>
      <p:sp>
        <p:nvSpPr>
          <p:cNvPr id="486403" name="Rectangle 3">
            <a:extLst>
              <a:ext uri="{FF2B5EF4-FFF2-40B4-BE49-F238E27FC236}">
                <a16:creationId xmlns:a16="http://schemas.microsoft.com/office/drawing/2014/main" id="{E4246456-C95B-4948-80AB-3016D48FD09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6A2BF8C-4D59-4010-95DE-E9228C7A195E}"/>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AF494171-7C1C-4B98-8130-BFB6C7CE8F99}"/>
              </a:ext>
            </a:extLst>
          </p:cNvPr>
          <p:cNvSpPr>
            <a:spLocks noGrp="1" noChangeArrowheads="1"/>
          </p:cNvSpPr>
          <p:nvPr>
            <p:ph type="sldNum" sz="quarter" idx="5"/>
          </p:nvPr>
        </p:nvSpPr>
        <p:spPr>
          <a:ln/>
        </p:spPr>
        <p:txBody>
          <a:bodyPr/>
          <a:lstStyle/>
          <a:p>
            <a:fld id="{806B967A-E519-4D23-A219-23A5068930B9}" type="slidenum">
              <a:rPr lang="en-US" altLang="en-US"/>
              <a:pPr/>
              <a:t>7</a:t>
            </a:fld>
            <a:endParaRPr lang="en-US" altLang="en-US"/>
          </a:p>
        </p:txBody>
      </p:sp>
      <p:sp>
        <p:nvSpPr>
          <p:cNvPr id="487426" name="Rectangle 2">
            <a:extLst>
              <a:ext uri="{FF2B5EF4-FFF2-40B4-BE49-F238E27FC236}">
                <a16:creationId xmlns:a16="http://schemas.microsoft.com/office/drawing/2014/main" id="{1563AEBF-055A-451F-9946-2395776C84A5}"/>
              </a:ext>
            </a:extLst>
          </p:cNvPr>
          <p:cNvSpPr>
            <a:spLocks noGrp="1" noRot="1" noChangeAspect="1" noChangeArrowheads="1" noTextEdit="1"/>
          </p:cNvSpPr>
          <p:nvPr>
            <p:ph type="sldImg"/>
          </p:nvPr>
        </p:nvSpPr>
        <p:spPr>
          <a:ln/>
        </p:spPr>
      </p:sp>
      <p:sp>
        <p:nvSpPr>
          <p:cNvPr id="487427" name="Rectangle 3">
            <a:extLst>
              <a:ext uri="{FF2B5EF4-FFF2-40B4-BE49-F238E27FC236}">
                <a16:creationId xmlns:a16="http://schemas.microsoft.com/office/drawing/2014/main" id="{E33A68B2-7A10-498E-A7EB-474579C0733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475B3E0-E188-43C1-8F68-59A5E48BE17F}"/>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4A2730C8-4B9B-43F5-9D78-5BA467E40871}"/>
              </a:ext>
            </a:extLst>
          </p:cNvPr>
          <p:cNvSpPr>
            <a:spLocks noGrp="1" noChangeArrowheads="1"/>
          </p:cNvSpPr>
          <p:nvPr>
            <p:ph type="sldNum" sz="quarter" idx="5"/>
          </p:nvPr>
        </p:nvSpPr>
        <p:spPr>
          <a:ln/>
        </p:spPr>
        <p:txBody>
          <a:bodyPr/>
          <a:lstStyle/>
          <a:p>
            <a:fld id="{0BB3614E-E7CB-4E2F-A744-6BDEB9ACC4B3}" type="slidenum">
              <a:rPr lang="en-US" altLang="en-US"/>
              <a:pPr/>
              <a:t>8</a:t>
            </a:fld>
            <a:endParaRPr lang="en-US" altLang="en-US"/>
          </a:p>
        </p:txBody>
      </p:sp>
      <p:sp>
        <p:nvSpPr>
          <p:cNvPr id="489474" name="Rectangle 2">
            <a:extLst>
              <a:ext uri="{FF2B5EF4-FFF2-40B4-BE49-F238E27FC236}">
                <a16:creationId xmlns:a16="http://schemas.microsoft.com/office/drawing/2014/main" id="{F0E1A941-02C3-439B-896B-6FA1AEF97A3B}"/>
              </a:ext>
            </a:extLst>
          </p:cNvPr>
          <p:cNvSpPr>
            <a:spLocks noGrp="1" noRot="1" noChangeAspect="1" noChangeArrowheads="1" noTextEdit="1"/>
          </p:cNvSpPr>
          <p:nvPr>
            <p:ph type="sldImg"/>
          </p:nvPr>
        </p:nvSpPr>
        <p:spPr>
          <a:ln/>
        </p:spPr>
      </p:sp>
      <p:sp>
        <p:nvSpPr>
          <p:cNvPr id="489475" name="Rectangle 3">
            <a:extLst>
              <a:ext uri="{FF2B5EF4-FFF2-40B4-BE49-F238E27FC236}">
                <a16:creationId xmlns:a16="http://schemas.microsoft.com/office/drawing/2014/main" id="{85500D49-DE98-49B6-A864-9CAAFD61F03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AAC7419-AC62-4DD8-B35D-B05CCB9BA5A4}"/>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BDD7D9F2-3766-4FAC-AF04-AA8133D13BCE}"/>
              </a:ext>
            </a:extLst>
          </p:cNvPr>
          <p:cNvSpPr>
            <a:spLocks noGrp="1" noChangeArrowheads="1"/>
          </p:cNvSpPr>
          <p:nvPr>
            <p:ph type="sldNum" sz="quarter" idx="5"/>
          </p:nvPr>
        </p:nvSpPr>
        <p:spPr>
          <a:ln/>
        </p:spPr>
        <p:txBody>
          <a:bodyPr/>
          <a:lstStyle/>
          <a:p>
            <a:fld id="{0D8BD4A6-8EEF-44FD-87AD-E2BE1103289E}" type="slidenum">
              <a:rPr lang="en-US" altLang="en-US"/>
              <a:pPr/>
              <a:t>9</a:t>
            </a:fld>
            <a:endParaRPr lang="en-US" altLang="en-US"/>
          </a:p>
        </p:txBody>
      </p:sp>
      <p:sp>
        <p:nvSpPr>
          <p:cNvPr id="534530" name="Rectangle 2">
            <a:extLst>
              <a:ext uri="{FF2B5EF4-FFF2-40B4-BE49-F238E27FC236}">
                <a16:creationId xmlns:a16="http://schemas.microsoft.com/office/drawing/2014/main" id="{40611FC3-7E9F-4CA4-98D9-C2F14743989C}"/>
              </a:ext>
            </a:extLst>
          </p:cNvPr>
          <p:cNvSpPr>
            <a:spLocks noGrp="1" noRot="1" noChangeAspect="1" noChangeArrowheads="1" noTextEdit="1"/>
          </p:cNvSpPr>
          <p:nvPr>
            <p:ph type="sldImg"/>
          </p:nvPr>
        </p:nvSpPr>
        <p:spPr>
          <a:ln/>
        </p:spPr>
      </p:sp>
      <p:sp>
        <p:nvSpPr>
          <p:cNvPr id="534531" name="Rectangle 3">
            <a:extLst>
              <a:ext uri="{FF2B5EF4-FFF2-40B4-BE49-F238E27FC236}">
                <a16:creationId xmlns:a16="http://schemas.microsoft.com/office/drawing/2014/main" id="{529B29AA-97AF-4F63-99F7-08ADABE79B2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AAC7419-AC62-4DD8-B35D-B05CCB9BA5A4}"/>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BDD7D9F2-3766-4FAC-AF04-AA8133D13BCE}"/>
              </a:ext>
            </a:extLst>
          </p:cNvPr>
          <p:cNvSpPr>
            <a:spLocks noGrp="1" noChangeArrowheads="1"/>
          </p:cNvSpPr>
          <p:nvPr>
            <p:ph type="sldNum" sz="quarter" idx="5"/>
          </p:nvPr>
        </p:nvSpPr>
        <p:spPr>
          <a:ln/>
        </p:spPr>
        <p:txBody>
          <a:bodyPr/>
          <a:lstStyle/>
          <a:p>
            <a:fld id="{0D8BD4A6-8EEF-44FD-87AD-E2BE1103289E}" type="slidenum">
              <a:rPr lang="en-US" altLang="en-US"/>
              <a:pPr/>
              <a:t>10</a:t>
            </a:fld>
            <a:endParaRPr lang="en-US" altLang="en-US"/>
          </a:p>
        </p:txBody>
      </p:sp>
      <p:sp>
        <p:nvSpPr>
          <p:cNvPr id="534530" name="Rectangle 2">
            <a:extLst>
              <a:ext uri="{FF2B5EF4-FFF2-40B4-BE49-F238E27FC236}">
                <a16:creationId xmlns:a16="http://schemas.microsoft.com/office/drawing/2014/main" id="{40611FC3-7E9F-4CA4-98D9-C2F14743989C}"/>
              </a:ext>
            </a:extLst>
          </p:cNvPr>
          <p:cNvSpPr>
            <a:spLocks noGrp="1" noRot="1" noChangeAspect="1" noChangeArrowheads="1" noTextEdit="1"/>
          </p:cNvSpPr>
          <p:nvPr>
            <p:ph type="sldImg"/>
          </p:nvPr>
        </p:nvSpPr>
        <p:spPr>
          <a:ln/>
        </p:spPr>
      </p:sp>
      <p:sp>
        <p:nvSpPr>
          <p:cNvPr id="534531" name="Rectangle 3">
            <a:extLst>
              <a:ext uri="{FF2B5EF4-FFF2-40B4-BE49-F238E27FC236}">
                <a16:creationId xmlns:a16="http://schemas.microsoft.com/office/drawing/2014/main" id="{529B29AA-97AF-4F63-99F7-08ADABE79B2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78736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4E97DBF-37DA-42D2-AB37-5CBEFCB8A92F}"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09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E97DBF-37DA-42D2-AB37-5CBEFCB8A92F}"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121763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E97DBF-37DA-42D2-AB37-5CBEFCB8A92F}"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756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E97DBF-37DA-42D2-AB37-5CBEFCB8A92F}"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3168484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E97DBF-37DA-42D2-AB37-5CBEFCB8A92F}"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786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E97DBF-37DA-42D2-AB37-5CBEFCB8A92F}"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2853981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E97DBF-37DA-42D2-AB37-5CBEFCB8A92F}" type="datetimeFigureOut">
              <a:rPr lang="en-IN" smtClean="0"/>
              <a:t>08-10-2024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368673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E97DBF-37DA-42D2-AB37-5CBEFCB8A92F}" type="datetimeFigureOut">
              <a:rPr lang="en-IN" smtClean="0"/>
              <a:t>08-10-2024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1363668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97DBF-37DA-42D2-AB37-5CBEFCB8A92F}" type="datetimeFigureOut">
              <a:rPr lang="en-IN" smtClean="0"/>
              <a:t>08-10-2024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769861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E97DBF-37DA-42D2-AB37-5CBEFCB8A92F}"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296046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E97DBF-37DA-42D2-AB37-5CBEFCB8A92F}"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35B093-6682-411A-8F98-C72CBACBECA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5112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4E97DBF-37DA-42D2-AB37-5CBEFCB8A92F}" type="datetimeFigureOut">
              <a:rPr lang="en-IN" smtClean="0"/>
              <a:t>08-10-2024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835B093-6682-411A-8F98-C72CBACBECA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439084"/>
      </p:ext>
    </p:extLst>
  </p:cSld>
  <p:clrMap bg1="lt1" tx1="dk1" bg2="lt2" tx2="dk2" accent1="accent1" accent2="accent2" accent3="accent3" accent4="accent4" accent5="accent5" accent6="accent6" hlink="hlink" folHlink="folHlink"/>
  <p:sldLayoutIdLst>
    <p:sldLayoutId id="2147484363" r:id="rId1"/>
    <p:sldLayoutId id="2147484364" r:id="rId2"/>
    <p:sldLayoutId id="2147484365" r:id="rId3"/>
    <p:sldLayoutId id="2147484366" r:id="rId4"/>
    <p:sldLayoutId id="2147484367" r:id="rId5"/>
    <p:sldLayoutId id="2147484368" r:id="rId6"/>
    <p:sldLayoutId id="2147484369" r:id="rId7"/>
    <p:sldLayoutId id="2147484370" r:id="rId8"/>
    <p:sldLayoutId id="2147484371" r:id="rId9"/>
    <p:sldLayoutId id="2147484372" r:id="rId10"/>
    <p:sldLayoutId id="214748437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4727-D2AE-4E73-ACE1-A4E19A501481}"/>
              </a:ext>
            </a:extLst>
          </p:cNvPr>
          <p:cNvSpPr>
            <a:spLocks noGrp="1"/>
          </p:cNvSpPr>
          <p:nvPr>
            <p:ph type="ctrTitle"/>
          </p:nvPr>
        </p:nvSpPr>
        <p:spPr/>
        <p:txBody>
          <a:bodyPr>
            <a:normAutofit/>
          </a:bodyPr>
          <a:lstStyle/>
          <a:p>
            <a:pPr algn="ctr"/>
            <a:r>
              <a:rPr lang="en-IN" dirty="0"/>
              <a:t>Chapter – 11</a:t>
            </a:r>
            <a:br>
              <a:rPr lang="en-IN" dirty="0"/>
            </a:br>
            <a:r>
              <a:rPr lang="en-IN" dirty="0"/>
              <a:t>System test design</a:t>
            </a:r>
          </a:p>
        </p:txBody>
      </p:sp>
    </p:spTree>
    <p:extLst>
      <p:ext uri="{BB962C8B-B14F-4D97-AF65-F5344CB8AC3E}">
        <p14:creationId xmlns:p14="http://schemas.microsoft.com/office/powerpoint/2010/main" val="4273906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0F9BBAF0-4AC4-40F2-949F-7595F6317D34}"/>
              </a:ext>
            </a:extLst>
          </p:cNvPr>
          <p:cNvSpPr>
            <a:spLocks noGrp="1" noChangeArrowheads="1"/>
          </p:cNvSpPr>
          <p:nvPr>
            <p:ph type="sldNum" sz="quarter" idx="10"/>
          </p:nvPr>
        </p:nvSpPr>
        <p:spPr/>
        <p:txBody>
          <a:bodyPr/>
          <a:lstStyle/>
          <a:p>
            <a:fld id="{CA1BF604-D263-4D9D-9622-FF9F55B25DE6}" type="slidenum">
              <a:rPr lang="en-US" altLang="en-US"/>
              <a:pPr/>
              <a:t>10</a:t>
            </a:fld>
            <a:endParaRPr lang="en-US" altLang="en-US"/>
          </a:p>
        </p:txBody>
      </p:sp>
      <p:sp>
        <p:nvSpPr>
          <p:cNvPr id="533506" name="Rectangle 2">
            <a:extLst>
              <a:ext uri="{FF2B5EF4-FFF2-40B4-BE49-F238E27FC236}">
                <a16:creationId xmlns:a16="http://schemas.microsoft.com/office/drawing/2014/main" id="{462D20C3-6210-4BB0-BBEC-6C446899CBFE}"/>
              </a:ext>
            </a:extLst>
          </p:cNvPr>
          <p:cNvSpPr>
            <a:spLocks noGrp="1" noChangeArrowheads="1"/>
          </p:cNvSpPr>
          <p:nvPr>
            <p:ph type="title" idx="4294967295"/>
          </p:nvPr>
        </p:nvSpPr>
        <p:spPr/>
        <p:txBody>
          <a:bodyPr/>
          <a:lstStyle/>
          <a:p>
            <a:r>
              <a:rPr lang="en-US" altLang="en-US" dirty="0"/>
              <a:t>Traceability matrix</a:t>
            </a:r>
          </a:p>
        </p:txBody>
      </p:sp>
      <p:pic>
        <p:nvPicPr>
          <p:cNvPr id="3" name="Picture 2">
            <a:extLst>
              <a:ext uri="{FF2B5EF4-FFF2-40B4-BE49-F238E27FC236}">
                <a16:creationId xmlns:a16="http://schemas.microsoft.com/office/drawing/2014/main" id="{4F451A8A-F97F-425E-9F9C-B7E1FBC65517}"/>
              </a:ext>
            </a:extLst>
          </p:cNvPr>
          <p:cNvPicPr>
            <a:picLocks noChangeAspect="1"/>
          </p:cNvPicPr>
          <p:nvPr/>
        </p:nvPicPr>
        <p:blipFill>
          <a:blip r:embed="rId3"/>
          <a:stretch>
            <a:fillRect/>
          </a:stretch>
        </p:blipFill>
        <p:spPr>
          <a:xfrm>
            <a:off x="1381125" y="2200275"/>
            <a:ext cx="8861661" cy="3019425"/>
          </a:xfrm>
          <a:prstGeom prst="rect">
            <a:avLst/>
          </a:prstGeom>
        </p:spPr>
      </p:pic>
    </p:spTree>
    <p:extLst>
      <p:ext uri="{BB962C8B-B14F-4D97-AF65-F5344CB8AC3E}">
        <p14:creationId xmlns:p14="http://schemas.microsoft.com/office/powerpoint/2010/main" val="2511740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0F9BBAF0-4AC4-40F2-949F-7595F6317D34}"/>
              </a:ext>
            </a:extLst>
          </p:cNvPr>
          <p:cNvSpPr>
            <a:spLocks noGrp="1" noChangeArrowheads="1"/>
          </p:cNvSpPr>
          <p:nvPr>
            <p:ph type="sldNum" sz="quarter" idx="10"/>
          </p:nvPr>
        </p:nvSpPr>
        <p:spPr/>
        <p:txBody>
          <a:bodyPr/>
          <a:lstStyle/>
          <a:p>
            <a:fld id="{CA1BF604-D263-4D9D-9622-FF9F55B25DE6}" type="slidenum">
              <a:rPr lang="en-US" altLang="en-US"/>
              <a:pPr/>
              <a:t>11</a:t>
            </a:fld>
            <a:endParaRPr lang="en-US" altLang="en-US"/>
          </a:p>
        </p:txBody>
      </p:sp>
      <p:sp>
        <p:nvSpPr>
          <p:cNvPr id="533506" name="Rectangle 2">
            <a:extLst>
              <a:ext uri="{FF2B5EF4-FFF2-40B4-BE49-F238E27FC236}">
                <a16:creationId xmlns:a16="http://schemas.microsoft.com/office/drawing/2014/main" id="{462D20C3-6210-4BB0-BBEC-6C446899CBFE}"/>
              </a:ext>
            </a:extLst>
          </p:cNvPr>
          <p:cNvSpPr>
            <a:spLocks noGrp="1" noChangeArrowheads="1"/>
          </p:cNvSpPr>
          <p:nvPr>
            <p:ph type="title" idx="4294967295"/>
          </p:nvPr>
        </p:nvSpPr>
        <p:spPr>
          <a:xfrm>
            <a:off x="1024128" y="585216"/>
            <a:ext cx="9720072" cy="945410"/>
          </a:xfrm>
        </p:spPr>
        <p:txBody>
          <a:bodyPr>
            <a:normAutofit/>
          </a:bodyPr>
          <a:lstStyle/>
          <a:p>
            <a:r>
              <a:rPr lang="en-US" altLang="en-US" sz="3600" dirty="0"/>
              <a:t>Difference between coverage and traceability matrix	</a:t>
            </a:r>
          </a:p>
        </p:txBody>
      </p:sp>
      <p:sp>
        <p:nvSpPr>
          <p:cNvPr id="533507" name="Rectangle 3">
            <a:extLst>
              <a:ext uri="{FF2B5EF4-FFF2-40B4-BE49-F238E27FC236}">
                <a16:creationId xmlns:a16="http://schemas.microsoft.com/office/drawing/2014/main" id="{FF5F3C6F-6EB4-4445-BE73-B691D8ACB324}"/>
              </a:ext>
            </a:extLst>
          </p:cNvPr>
          <p:cNvSpPr>
            <a:spLocks noGrp="1" noChangeArrowheads="1"/>
          </p:cNvSpPr>
          <p:nvPr>
            <p:ph type="body" idx="4294967295"/>
          </p:nvPr>
        </p:nvSpPr>
        <p:spPr>
          <a:xfrm>
            <a:off x="1090803" y="1371600"/>
            <a:ext cx="9720072" cy="5486400"/>
          </a:xfrm>
        </p:spPr>
        <p:txBody>
          <a:bodyPr>
            <a:noAutofit/>
          </a:bodyPr>
          <a:lstStyle/>
          <a:p>
            <a:pPr algn="just">
              <a:lnSpc>
                <a:spcPct val="100000"/>
              </a:lnSpc>
              <a:spcBef>
                <a:spcPts val="0"/>
              </a:spcBef>
              <a:spcAft>
                <a:spcPts val="0"/>
              </a:spcAft>
            </a:pPr>
            <a:r>
              <a:rPr lang="en-US" sz="2400" b="0" i="0" u="none" strike="noStrike" baseline="0" dirty="0">
                <a:latin typeface="Times New Roman" panose="02020603050405020304" pitchFamily="18" charset="0"/>
                <a:cs typeface="Times New Roman" panose="02020603050405020304" pitchFamily="18" charset="0"/>
              </a:rPr>
              <a:t>Coverage metrics are concerned with the extent to which the device under test (DUT) is examined by a test suite that meets certain criteria. The criteria may be node testing, branch testing, or a feature identified from a requirement specification. </a:t>
            </a:r>
          </a:p>
          <a:p>
            <a:pPr algn="just">
              <a:lnSpc>
                <a:spcPct val="100000"/>
              </a:lnSpc>
              <a:spcBef>
                <a:spcPts val="0"/>
              </a:spcBef>
              <a:spcAft>
                <a:spcPts val="0"/>
              </a:spcAft>
            </a:pPr>
            <a:endParaRPr lang="en-US" sz="2400" dirty="0">
              <a:latin typeface="Times New Roman" panose="02020603050405020304" pitchFamily="18" charset="0"/>
              <a:cs typeface="Times New Roman" panose="02020603050405020304" pitchFamily="18" charset="0"/>
            </a:endParaRPr>
          </a:p>
          <a:p>
            <a:pPr algn="just">
              <a:lnSpc>
                <a:spcPct val="100000"/>
              </a:lnSpc>
              <a:spcBef>
                <a:spcPts val="0"/>
              </a:spcBef>
              <a:spcAft>
                <a:spcPts val="0"/>
              </a:spcAft>
            </a:pPr>
            <a:r>
              <a:rPr lang="en-US" sz="2400" b="0" i="0" u="none" strike="noStrike" baseline="0" dirty="0">
                <a:latin typeface="Times New Roman" panose="02020603050405020304" pitchFamily="18" charset="0"/>
                <a:cs typeface="Times New Roman" panose="02020603050405020304" pitchFamily="18" charset="0"/>
              </a:rPr>
              <a:t>A traceability matrix allows one to find a mapping between the requirements and test cases both ways as follows:</a:t>
            </a:r>
          </a:p>
          <a:p>
            <a:pPr algn="just">
              <a:lnSpc>
                <a:spcPct val="100000"/>
              </a:lnSpc>
              <a:spcBef>
                <a:spcPts val="0"/>
              </a:spcBef>
              <a:spcAft>
                <a:spcPts val="0"/>
              </a:spcAft>
            </a:pPr>
            <a:r>
              <a:rPr lang="en-US" sz="2400" b="0" i="0" u="none" strike="noStrike" baseline="0" dirty="0">
                <a:latin typeface="Times New Roman" panose="02020603050405020304" pitchFamily="18" charset="0"/>
                <a:cs typeface="Times New Roman" panose="02020603050405020304" pitchFamily="18" charset="0"/>
              </a:rPr>
              <a:t>• From a requirement to a functional specification to specific tests which exercise them.</a:t>
            </a:r>
          </a:p>
          <a:p>
            <a:pPr algn="just">
              <a:lnSpc>
                <a:spcPct val="100000"/>
              </a:lnSpc>
              <a:spcBef>
                <a:spcPts val="0"/>
              </a:spcBef>
              <a:spcAft>
                <a:spcPts val="0"/>
              </a:spcAft>
            </a:pPr>
            <a:r>
              <a:rPr lang="en-US" sz="2400" b="0" i="0" u="none" strike="noStrike" baseline="0" dirty="0">
                <a:latin typeface="Times New Roman" panose="02020603050405020304" pitchFamily="18" charset="0"/>
                <a:cs typeface="Times New Roman" panose="02020603050405020304" pitchFamily="18" charset="0"/>
              </a:rPr>
              <a:t>• From each test case back to the requirement and functional specification.</a:t>
            </a:r>
          </a:p>
          <a:p>
            <a:pPr algn="just">
              <a:lnSpc>
                <a:spcPct val="100000"/>
              </a:lnSpc>
              <a:spcBef>
                <a:spcPts val="0"/>
              </a:spcBef>
              <a:spcAft>
                <a:spcPts val="0"/>
              </a:spcAft>
            </a:pPr>
            <a:endParaRPr lang="en-US" sz="2400" b="0" i="0" u="none" strike="noStrike" baseline="0" dirty="0">
              <a:latin typeface="Times New Roman" panose="02020603050405020304" pitchFamily="18" charset="0"/>
              <a:cs typeface="Times New Roman" panose="02020603050405020304" pitchFamily="18" charset="0"/>
            </a:endParaRPr>
          </a:p>
          <a:p>
            <a:pPr algn="just">
              <a:lnSpc>
                <a:spcPct val="100000"/>
              </a:lnSpc>
              <a:spcBef>
                <a:spcPts val="0"/>
              </a:spcBef>
              <a:spcAft>
                <a:spcPts val="0"/>
              </a:spcAft>
            </a:pPr>
            <a:r>
              <a:rPr lang="en-US" sz="2400" b="0" i="0" u="none" strike="noStrike" baseline="0" dirty="0">
                <a:latin typeface="Times New Roman" panose="02020603050405020304" pitchFamily="18" charset="0"/>
                <a:cs typeface="Times New Roman" panose="02020603050405020304" pitchFamily="18" charset="0"/>
              </a:rPr>
              <a:t>A traceability matrix assists is identifying and tracking the functional coverage of a test suite. Without a traceability matrix it is difficult to determine the extent of requirement coverage achieved by a particular test suite.</a:t>
            </a:r>
            <a:endParaRPr lang="en-US" altLang="en-US"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500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912024CE-6BE6-4ADA-9FBC-E00742C883DA}"/>
              </a:ext>
            </a:extLst>
          </p:cNvPr>
          <p:cNvSpPr>
            <a:spLocks noGrp="1" noChangeArrowheads="1"/>
          </p:cNvSpPr>
          <p:nvPr>
            <p:ph type="sldNum" sz="quarter" idx="10"/>
          </p:nvPr>
        </p:nvSpPr>
        <p:spPr/>
        <p:txBody>
          <a:bodyPr/>
          <a:lstStyle/>
          <a:p>
            <a:fld id="{AD97DB51-C1AE-4114-AED0-D5AC5E9895F4}" type="slidenum">
              <a:rPr lang="en-US" altLang="en-US"/>
              <a:pPr/>
              <a:t>12</a:t>
            </a:fld>
            <a:endParaRPr lang="en-US" altLang="en-US"/>
          </a:p>
        </p:txBody>
      </p:sp>
      <p:sp>
        <p:nvSpPr>
          <p:cNvPr id="490498" name="Rectangle 2">
            <a:extLst>
              <a:ext uri="{FF2B5EF4-FFF2-40B4-BE49-F238E27FC236}">
                <a16:creationId xmlns:a16="http://schemas.microsoft.com/office/drawing/2014/main" id="{729A09FF-AAA7-48C9-BB61-EE75B52F18D0}"/>
              </a:ext>
            </a:extLst>
          </p:cNvPr>
          <p:cNvSpPr>
            <a:spLocks noGrp="1" noChangeArrowheads="1"/>
          </p:cNvSpPr>
          <p:nvPr>
            <p:ph type="title" idx="4294967295"/>
          </p:nvPr>
        </p:nvSpPr>
        <p:spPr>
          <a:xfrm>
            <a:off x="1024128" y="585216"/>
            <a:ext cx="9720072" cy="995106"/>
          </a:xfrm>
        </p:spPr>
        <p:txBody>
          <a:bodyPr>
            <a:normAutofit/>
          </a:bodyPr>
          <a:lstStyle/>
          <a:p>
            <a:r>
              <a:rPr lang="en-US" altLang="en-US" sz="3200" dirty="0"/>
              <a:t>Characteristics of Testable Requirements</a:t>
            </a:r>
          </a:p>
        </p:txBody>
      </p:sp>
      <p:sp>
        <p:nvSpPr>
          <p:cNvPr id="490499" name="Rectangle 3">
            <a:extLst>
              <a:ext uri="{FF2B5EF4-FFF2-40B4-BE49-F238E27FC236}">
                <a16:creationId xmlns:a16="http://schemas.microsoft.com/office/drawing/2014/main" id="{80DA5709-2E90-46A3-B032-4268661A7AB7}"/>
              </a:ext>
            </a:extLst>
          </p:cNvPr>
          <p:cNvSpPr>
            <a:spLocks noGrp="1" noChangeArrowheads="1"/>
          </p:cNvSpPr>
          <p:nvPr>
            <p:ph type="body" idx="4294967295"/>
          </p:nvPr>
        </p:nvSpPr>
        <p:spPr>
          <a:xfrm>
            <a:off x="1024128" y="1311965"/>
            <a:ext cx="10329672" cy="5071372"/>
          </a:xfrm>
        </p:spPr>
        <p:txBody>
          <a:bodyPr>
            <a:noAutofit/>
          </a:bodyPr>
          <a:lstStyle/>
          <a:p>
            <a:pPr algn="just"/>
            <a:r>
              <a:rPr lang="en-US" altLang="en-US" sz="2800" dirty="0">
                <a:latin typeface="Times New Roman" panose="02020603050405020304" pitchFamily="18" charset="0"/>
                <a:cs typeface="Times New Roman" panose="02020603050405020304" pitchFamily="18" charset="0"/>
              </a:rPr>
              <a:t>One way to determine the requirement description is testable is as follows:</a:t>
            </a:r>
          </a:p>
          <a:p>
            <a:pPr algn="just"/>
            <a:r>
              <a:rPr lang="en-US" altLang="en-US" sz="2800" dirty="0">
                <a:latin typeface="Times New Roman" panose="02020603050405020304" pitchFamily="18" charset="0"/>
                <a:cs typeface="Times New Roman" panose="02020603050405020304" pitchFamily="18" charset="0"/>
              </a:rPr>
              <a:t>Take the requirement description </a:t>
            </a:r>
            <a:r>
              <a:rPr lang="en-US" altLang="en-US" sz="2800" b="1" dirty="0">
                <a:latin typeface="Times New Roman" panose="02020603050405020304" pitchFamily="18" charset="0"/>
                <a:cs typeface="Times New Roman" panose="02020603050405020304" pitchFamily="18" charset="0"/>
              </a:rPr>
              <a:t>“The system must perform X.”</a:t>
            </a:r>
          </a:p>
          <a:p>
            <a:pPr algn="just"/>
            <a:r>
              <a:rPr lang="en-US" altLang="en-US" sz="2800" dirty="0">
                <a:latin typeface="Times New Roman" panose="02020603050405020304" pitchFamily="18" charset="0"/>
                <a:cs typeface="Times New Roman" panose="02020603050405020304" pitchFamily="18" charset="0"/>
              </a:rPr>
              <a:t>Encapsulate the requirement description to create a test objective: </a:t>
            </a:r>
            <a:r>
              <a:rPr lang="en-US" altLang="en-US" sz="2800" b="1" dirty="0">
                <a:latin typeface="Times New Roman" panose="02020603050405020304" pitchFamily="18" charset="0"/>
                <a:cs typeface="Times New Roman" panose="02020603050405020304" pitchFamily="18" charset="0"/>
              </a:rPr>
              <a:t>“Verify that the system performs X correctly.”</a:t>
            </a:r>
          </a:p>
          <a:p>
            <a:pPr algn="just"/>
            <a:r>
              <a:rPr lang="en-US" altLang="en-US" sz="2800" dirty="0">
                <a:latin typeface="Times New Roman" panose="02020603050405020304" pitchFamily="18" charset="0"/>
                <a:cs typeface="Times New Roman" panose="02020603050405020304" pitchFamily="18" charset="0"/>
              </a:rPr>
              <a:t>Review this test objective and find out if it is possible to execute it assuming that the system and the test environment are available</a:t>
            </a:r>
          </a:p>
          <a:p>
            <a:pPr algn="just"/>
            <a:r>
              <a:rPr lang="en-US" altLang="en-US" sz="2800" dirty="0">
                <a:latin typeface="Times New Roman" panose="02020603050405020304" pitchFamily="18" charset="0"/>
                <a:cs typeface="Times New Roman" panose="02020603050405020304" pitchFamily="18" charset="0"/>
              </a:rPr>
              <a:t>If the answer to the above question is </a:t>
            </a:r>
            <a:r>
              <a:rPr lang="en-US" altLang="en-US" sz="2800" b="1" dirty="0">
                <a:latin typeface="Times New Roman" panose="02020603050405020304" pitchFamily="18" charset="0"/>
                <a:cs typeface="Times New Roman" panose="02020603050405020304" pitchFamily="18" charset="0"/>
              </a:rPr>
              <a:t>yes</a:t>
            </a:r>
            <a:r>
              <a:rPr lang="en-US" altLang="en-US" sz="2800" dirty="0">
                <a:latin typeface="Times New Roman" panose="02020603050405020304" pitchFamily="18" charset="0"/>
                <a:cs typeface="Times New Roman" panose="02020603050405020304" pitchFamily="18" charset="0"/>
              </a:rPr>
              <a:t>, then the requirement description is clear and detailed for testing purpose</a:t>
            </a:r>
          </a:p>
          <a:p>
            <a:pPr algn="just"/>
            <a:r>
              <a:rPr lang="en-US" altLang="en-US" sz="2800" dirty="0">
                <a:latin typeface="Times New Roman" panose="02020603050405020304" pitchFamily="18" charset="0"/>
                <a:cs typeface="Times New Roman" panose="02020603050405020304" pitchFamily="18" charset="0"/>
              </a:rPr>
              <a:t>Otherwise, more work needs to be done to revise or supplement the requirement description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1D82AADA-AC01-4C86-82DB-CE2DFAB0A8B6}"/>
              </a:ext>
            </a:extLst>
          </p:cNvPr>
          <p:cNvSpPr>
            <a:spLocks noGrp="1" noChangeArrowheads="1"/>
          </p:cNvSpPr>
          <p:nvPr>
            <p:ph type="sldNum" sz="quarter" idx="10"/>
          </p:nvPr>
        </p:nvSpPr>
        <p:spPr/>
        <p:txBody>
          <a:bodyPr/>
          <a:lstStyle/>
          <a:p>
            <a:fld id="{F5BF9C5F-A88E-44CF-A5BB-9AA15F6E3424}" type="slidenum">
              <a:rPr lang="en-US" altLang="en-US"/>
              <a:pPr/>
              <a:t>13</a:t>
            </a:fld>
            <a:endParaRPr lang="en-US" altLang="en-US"/>
          </a:p>
        </p:txBody>
      </p:sp>
      <p:sp>
        <p:nvSpPr>
          <p:cNvPr id="492546" name="Rectangle 2">
            <a:extLst>
              <a:ext uri="{FF2B5EF4-FFF2-40B4-BE49-F238E27FC236}">
                <a16:creationId xmlns:a16="http://schemas.microsoft.com/office/drawing/2014/main" id="{A2DD11F4-436A-44E9-99FC-6F4B4CD56BD0}"/>
              </a:ext>
            </a:extLst>
          </p:cNvPr>
          <p:cNvSpPr>
            <a:spLocks noGrp="1" noChangeArrowheads="1"/>
          </p:cNvSpPr>
          <p:nvPr>
            <p:ph type="title" idx="4294967295"/>
          </p:nvPr>
        </p:nvSpPr>
        <p:spPr/>
        <p:txBody>
          <a:bodyPr/>
          <a:lstStyle/>
          <a:p>
            <a:r>
              <a:rPr lang="en-US" altLang="en-US"/>
              <a:t>Characteristics of Testable Requirements</a:t>
            </a:r>
          </a:p>
        </p:txBody>
      </p:sp>
      <p:sp>
        <p:nvSpPr>
          <p:cNvPr id="492547" name="Rectangle 3">
            <a:extLst>
              <a:ext uri="{FF2B5EF4-FFF2-40B4-BE49-F238E27FC236}">
                <a16:creationId xmlns:a16="http://schemas.microsoft.com/office/drawing/2014/main" id="{27ACF91D-8AE3-440B-8E3C-46827493AC06}"/>
              </a:ext>
            </a:extLst>
          </p:cNvPr>
          <p:cNvSpPr>
            <a:spLocks noGrp="1" noChangeArrowheads="1"/>
          </p:cNvSpPr>
          <p:nvPr>
            <p:ph type="body" idx="4294967295"/>
          </p:nvPr>
        </p:nvSpPr>
        <p:spPr>
          <a:xfrm>
            <a:off x="1024128" y="1610139"/>
            <a:ext cx="9720073" cy="4699221"/>
          </a:xfrm>
        </p:spPr>
        <p:txBody>
          <a:bodyPr/>
          <a:lstStyle/>
          <a:p>
            <a:r>
              <a:rPr lang="en-US" altLang="en-US" sz="2400" dirty="0">
                <a:latin typeface="Times New Roman" panose="02020603050405020304" pitchFamily="18" charset="0"/>
                <a:cs typeface="Times New Roman" panose="02020603050405020304" pitchFamily="18" charset="0"/>
              </a:rPr>
              <a:t>The following items must be analyzed during the review of requirements:</a:t>
            </a:r>
          </a:p>
          <a:p>
            <a:pPr lvl="1"/>
            <a:r>
              <a:rPr lang="en-US" altLang="en-US" sz="2400" dirty="0">
                <a:latin typeface="Times New Roman" panose="02020603050405020304" pitchFamily="18" charset="0"/>
                <a:cs typeface="Times New Roman" panose="02020603050405020304" pitchFamily="18" charset="0"/>
              </a:rPr>
              <a:t>Safety</a:t>
            </a:r>
          </a:p>
          <a:p>
            <a:pPr lvl="1"/>
            <a:r>
              <a:rPr lang="en-US" altLang="en-US" sz="2400" dirty="0">
                <a:latin typeface="Times New Roman" panose="02020603050405020304" pitchFamily="18" charset="0"/>
                <a:cs typeface="Times New Roman" panose="02020603050405020304" pitchFamily="18" charset="0"/>
              </a:rPr>
              <a:t>Security</a:t>
            </a:r>
          </a:p>
          <a:p>
            <a:pPr lvl="1"/>
            <a:r>
              <a:rPr lang="en-US" altLang="en-US" sz="2400" dirty="0">
                <a:latin typeface="Times New Roman" panose="02020603050405020304" pitchFamily="18" charset="0"/>
                <a:cs typeface="Times New Roman" panose="02020603050405020304" pitchFamily="18" charset="0"/>
              </a:rPr>
              <a:t>Completeness</a:t>
            </a:r>
          </a:p>
          <a:p>
            <a:pPr lvl="1"/>
            <a:r>
              <a:rPr lang="en-US" altLang="en-US" sz="2400" dirty="0">
                <a:latin typeface="Times New Roman" panose="02020603050405020304" pitchFamily="18" charset="0"/>
                <a:cs typeface="Times New Roman" panose="02020603050405020304" pitchFamily="18" charset="0"/>
              </a:rPr>
              <a:t>Correctness</a:t>
            </a:r>
          </a:p>
          <a:p>
            <a:pPr lvl="1"/>
            <a:r>
              <a:rPr lang="en-US" altLang="en-US" sz="2400" dirty="0">
                <a:latin typeface="Times New Roman" panose="02020603050405020304" pitchFamily="18" charset="0"/>
                <a:cs typeface="Times New Roman" panose="02020603050405020304" pitchFamily="18" charset="0"/>
              </a:rPr>
              <a:t>Consistency</a:t>
            </a:r>
          </a:p>
          <a:p>
            <a:pPr lvl="1"/>
            <a:r>
              <a:rPr lang="en-US" altLang="en-US" sz="2400" dirty="0">
                <a:latin typeface="Times New Roman" panose="02020603050405020304" pitchFamily="18" charset="0"/>
                <a:cs typeface="Times New Roman" panose="02020603050405020304" pitchFamily="18" charset="0"/>
              </a:rPr>
              <a:t>Clarity</a:t>
            </a:r>
          </a:p>
          <a:p>
            <a:pPr lvl="1"/>
            <a:r>
              <a:rPr lang="en-US" altLang="en-US" sz="2400" dirty="0">
                <a:latin typeface="Times New Roman" panose="02020603050405020304" pitchFamily="18" charset="0"/>
                <a:cs typeface="Times New Roman" panose="02020603050405020304" pitchFamily="18" charset="0"/>
              </a:rPr>
              <a:t>Relevance</a:t>
            </a:r>
          </a:p>
          <a:p>
            <a:pPr lvl="1"/>
            <a:r>
              <a:rPr lang="en-US" altLang="en-US" sz="2400" dirty="0">
                <a:latin typeface="Times New Roman" panose="02020603050405020304" pitchFamily="18" charset="0"/>
                <a:cs typeface="Times New Roman" panose="02020603050405020304" pitchFamily="18" charset="0"/>
              </a:rPr>
              <a:t>Feasibility</a:t>
            </a:r>
          </a:p>
          <a:p>
            <a:pPr lvl="1"/>
            <a:r>
              <a:rPr lang="en-US" altLang="en-US" sz="2400" dirty="0">
                <a:latin typeface="Times New Roman" panose="02020603050405020304" pitchFamily="18" charset="0"/>
                <a:cs typeface="Times New Roman" panose="02020603050405020304" pitchFamily="18" charset="0"/>
              </a:rPr>
              <a:t>Verifiable</a:t>
            </a:r>
          </a:p>
          <a:p>
            <a:pPr lvl="1"/>
            <a:r>
              <a:rPr lang="en-US" altLang="en-US" sz="2400" dirty="0">
                <a:latin typeface="Times New Roman" panose="02020603050405020304" pitchFamily="18" charset="0"/>
                <a:cs typeface="Times New Roman" panose="02020603050405020304" pitchFamily="18" charset="0"/>
              </a:rPr>
              <a:t>Traceable</a:t>
            </a:r>
          </a:p>
          <a:p>
            <a:pPr lvl="1"/>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500BC8EE-395B-46D3-A3B9-560662C41E13}"/>
              </a:ext>
            </a:extLst>
          </p:cNvPr>
          <p:cNvSpPr>
            <a:spLocks noGrp="1" noChangeArrowheads="1"/>
          </p:cNvSpPr>
          <p:nvPr>
            <p:ph type="sldNum" sz="quarter" idx="10"/>
          </p:nvPr>
        </p:nvSpPr>
        <p:spPr/>
        <p:txBody>
          <a:bodyPr/>
          <a:lstStyle/>
          <a:p>
            <a:fld id="{C513B82E-9D00-4C8F-8ED0-487CAFA7BA10}" type="slidenum">
              <a:rPr lang="en-US" altLang="en-US"/>
              <a:pPr/>
              <a:t>14</a:t>
            </a:fld>
            <a:endParaRPr lang="en-US" altLang="en-US"/>
          </a:p>
        </p:txBody>
      </p:sp>
      <p:sp>
        <p:nvSpPr>
          <p:cNvPr id="493570" name="Rectangle 2">
            <a:extLst>
              <a:ext uri="{FF2B5EF4-FFF2-40B4-BE49-F238E27FC236}">
                <a16:creationId xmlns:a16="http://schemas.microsoft.com/office/drawing/2014/main" id="{60184188-B136-442D-860F-A72045C4D17A}"/>
              </a:ext>
            </a:extLst>
          </p:cNvPr>
          <p:cNvSpPr>
            <a:spLocks noGrp="1" noChangeArrowheads="1"/>
          </p:cNvSpPr>
          <p:nvPr>
            <p:ph type="title" idx="4294967295"/>
          </p:nvPr>
        </p:nvSpPr>
        <p:spPr>
          <a:xfrm>
            <a:off x="1024128" y="585216"/>
            <a:ext cx="9720072" cy="557784"/>
          </a:xfrm>
        </p:spPr>
        <p:txBody>
          <a:bodyPr>
            <a:normAutofit fontScale="90000"/>
          </a:bodyPr>
          <a:lstStyle/>
          <a:p>
            <a:r>
              <a:rPr lang="en-US" altLang="en-US" dirty="0"/>
              <a:t>Characteristics of Testable Requirements</a:t>
            </a:r>
          </a:p>
        </p:txBody>
      </p:sp>
      <p:sp>
        <p:nvSpPr>
          <p:cNvPr id="493571" name="Rectangle 3">
            <a:extLst>
              <a:ext uri="{FF2B5EF4-FFF2-40B4-BE49-F238E27FC236}">
                <a16:creationId xmlns:a16="http://schemas.microsoft.com/office/drawing/2014/main" id="{6BA71783-47E0-4CEB-921D-90EEBCCB573F}"/>
              </a:ext>
            </a:extLst>
          </p:cNvPr>
          <p:cNvSpPr>
            <a:spLocks noGrp="1" noChangeArrowheads="1"/>
          </p:cNvSpPr>
          <p:nvPr>
            <p:ph type="body" idx="4294967295"/>
          </p:nvPr>
        </p:nvSpPr>
        <p:spPr>
          <a:xfrm>
            <a:off x="1024128" y="1143000"/>
            <a:ext cx="9720073" cy="5166360"/>
          </a:xfrm>
        </p:spPr>
        <p:txBody>
          <a:bodyPr>
            <a:normAutofit lnSpcReduction="10000"/>
          </a:bodyPr>
          <a:lstStyle/>
          <a:p>
            <a:pPr algn="just"/>
            <a:r>
              <a:rPr lang="en-US" altLang="en-US" sz="3200" dirty="0">
                <a:latin typeface="Times New Roman" panose="02020603050405020304" pitchFamily="18" charset="0"/>
                <a:cs typeface="Times New Roman" panose="02020603050405020304" pitchFamily="18" charset="0"/>
              </a:rPr>
              <a:t>A </a:t>
            </a:r>
            <a:r>
              <a:rPr lang="en-US" altLang="en-US" sz="3200" b="1" i="1" dirty="0">
                <a:latin typeface="Times New Roman" panose="02020603050405020304" pitchFamily="18" charset="0"/>
                <a:cs typeface="Times New Roman" panose="02020603050405020304" pitchFamily="18" charset="0"/>
              </a:rPr>
              <a:t>functional specification</a:t>
            </a:r>
            <a:r>
              <a:rPr lang="en-US" altLang="en-US" sz="3200" dirty="0">
                <a:latin typeface="Times New Roman" panose="02020603050405020304" pitchFamily="18" charset="0"/>
                <a:cs typeface="Times New Roman" panose="02020603050405020304" pitchFamily="18" charset="0"/>
              </a:rPr>
              <a:t> provides </a:t>
            </a:r>
          </a:p>
          <a:p>
            <a:pPr lvl="1" algn="just"/>
            <a:r>
              <a:rPr lang="en-US" altLang="en-US" sz="3200" dirty="0">
                <a:latin typeface="Times New Roman" panose="02020603050405020304" pitchFamily="18" charset="0"/>
                <a:cs typeface="Times New Roman" panose="02020603050405020304" pitchFamily="18" charset="0"/>
              </a:rPr>
              <a:t>a precise description of the major functions the system must fulfill the requirements</a:t>
            </a:r>
          </a:p>
          <a:p>
            <a:pPr lvl="1" algn="just"/>
            <a:r>
              <a:rPr lang="en-US" altLang="en-US" sz="3200" dirty="0">
                <a:latin typeface="Times New Roman" panose="02020603050405020304" pitchFamily="18" charset="0"/>
                <a:cs typeface="Times New Roman" panose="02020603050405020304" pitchFamily="18" charset="0"/>
              </a:rPr>
              <a:t>explanation of the technological risks involved</a:t>
            </a:r>
          </a:p>
          <a:p>
            <a:pPr lvl="1" algn="just"/>
            <a:r>
              <a:rPr lang="en-US" altLang="en-US" sz="3200" dirty="0">
                <a:latin typeface="Times New Roman" panose="02020603050405020304" pitchFamily="18" charset="0"/>
                <a:cs typeface="Times New Roman" panose="02020603050405020304" pitchFamily="18" charset="0"/>
              </a:rPr>
              <a:t>external interfaces with other software modules</a:t>
            </a:r>
          </a:p>
          <a:p>
            <a:pPr lvl="1" algn="just"/>
            <a:r>
              <a:rPr lang="en-US" altLang="en-US" sz="3200" dirty="0">
                <a:latin typeface="Times New Roman" panose="02020603050405020304" pitchFamily="18" charset="0"/>
                <a:cs typeface="Times New Roman" panose="02020603050405020304" pitchFamily="18" charset="0"/>
              </a:rPr>
              <a:t>data flow such as flowcharts, transaction sequence diagrams, and finite-state machines describing the sequence of activities</a:t>
            </a:r>
          </a:p>
          <a:p>
            <a:pPr lvl="1" algn="just"/>
            <a:r>
              <a:rPr lang="en-US" altLang="en-US" sz="3200" dirty="0">
                <a:latin typeface="Times New Roman" panose="02020603050405020304" pitchFamily="18" charset="0"/>
                <a:cs typeface="Times New Roman" panose="02020603050405020304" pitchFamily="18" charset="0"/>
              </a:rPr>
              <a:t>fault handling, memory utilization and performance estimates</a:t>
            </a:r>
          </a:p>
          <a:p>
            <a:pPr lvl="1" algn="just"/>
            <a:r>
              <a:rPr lang="en-US" altLang="en-US" sz="3200" dirty="0">
                <a:latin typeface="Times New Roman" panose="02020603050405020304" pitchFamily="18" charset="0"/>
                <a:cs typeface="Times New Roman" panose="02020603050405020304" pitchFamily="18" charset="0"/>
              </a:rPr>
              <a:t>any engineering limitation</a:t>
            </a:r>
          </a:p>
          <a:p>
            <a:pPr lvl="1" algn="just"/>
            <a:endParaRPr lang="en-US" altLang="en-US" sz="3200" dirty="0">
              <a:latin typeface="Times New Roman" panose="02020603050405020304" pitchFamily="18" charset="0"/>
              <a:cs typeface="Times New Roman" panose="02020603050405020304" pitchFamily="18" charset="0"/>
            </a:endParaRPr>
          </a:p>
          <a:p>
            <a:pPr algn="just"/>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D40A008D-49FA-40FD-9049-052CB13665F3}"/>
              </a:ext>
            </a:extLst>
          </p:cNvPr>
          <p:cNvSpPr>
            <a:spLocks noGrp="1" noChangeArrowheads="1"/>
          </p:cNvSpPr>
          <p:nvPr>
            <p:ph type="sldNum" sz="quarter" idx="10"/>
          </p:nvPr>
        </p:nvSpPr>
        <p:spPr/>
        <p:txBody>
          <a:bodyPr/>
          <a:lstStyle/>
          <a:p>
            <a:fld id="{41B72445-8488-4ED5-9485-B63F5CDD71B4}" type="slidenum">
              <a:rPr lang="en-US" altLang="en-US"/>
              <a:pPr/>
              <a:t>15</a:t>
            </a:fld>
            <a:endParaRPr lang="en-US" altLang="en-US"/>
          </a:p>
        </p:txBody>
      </p:sp>
      <p:sp>
        <p:nvSpPr>
          <p:cNvPr id="494594" name="Rectangle 2">
            <a:extLst>
              <a:ext uri="{FF2B5EF4-FFF2-40B4-BE49-F238E27FC236}">
                <a16:creationId xmlns:a16="http://schemas.microsoft.com/office/drawing/2014/main" id="{F50C459E-207C-4DC0-BD90-FE4DC236064A}"/>
              </a:ext>
            </a:extLst>
          </p:cNvPr>
          <p:cNvSpPr>
            <a:spLocks noGrp="1" noChangeArrowheads="1"/>
          </p:cNvSpPr>
          <p:nvPr>
            <p:ph type="title" idx="4294967295"/>
          </p:nvPr>
        </p:nvSpPr>
        <p:spPr/>
        <p:txBody>
          <a:bodyPr/>
          <a:lstStyle/>
          <a:p>
            <a:r>
              <a:rPr lang="en-US" altLang="en-US"/>
              <a:t>Characteristics of Testable Requirements</a:t>
            </a:r>
          </a:p>
        </p:txBody>
      </p:sp>
      <p:sp>
        <p:nvSpPr>
          <p:cNvPr id="494595" name="Rectangle 3">
            <a:extLst>
              <a:ext uri="{FF2B5EF4-FFF2-40B4-BE49-F238E27FC236}">
                <a16:creationId xmlns:a16="http://schemas.microsoft.com/office/drawing/2014/main" id="{147054C5-2560-4936-85FA-302060FD91A4}"/>
              </a:ext>
            </a:extLst>
          </p:cNvPr>
          <p:cNvSpPr>
            <a:spLocks noGrp="1" noChangeArrowheads="1"/>
          </p:cNvSpPr>
          <p:nvPr>
            <p:ph type="body" idx="4294967295"/>
          </p:nvPr>
        </p:nvSpPr>
        <p:spPr>
          <a:xfrm>
            <a:off x="1024128" y="1411357"/>
            <a:ext cx="9720073" cy="4898003"/>
          </a:xfrm>
        </p:spPr>
        <p:txBody>
          <a:bodyPr/>
          <a:lstStyle/>
          <a:p>
            <a:r>
              <a:rPr lang="en-US" altLang="en-US" sz="2400" dirty="0">
                <a:latin typeface="Times New Roman" panose="02020603050405020304" pitchFamily="18" charset="0"/>
                <a:cs typeface="Times New Roman" panose="02020603050405020304" pitchFamily="18" charset="0"/>
              </a:rPr>
              <a:t>The following are the objectives that are kept in mind while reviewing a functional specification:</a:t>
            </a:r>
          </a:p>
          <a:p>
            <a:pPr lvl="1"/>
            <a:r>
              <a:rPr lang="en-US" altLang="en-US" sz="2400" dirty="0">
                <a:latin typeface="Times New Roman" panose="02020603050405020304" pitchFamily="18" charset="0"/>
                <a:cs typeface="Times New Roman" panose="02020603050405020304" pitchFamily="18" charset="0"/>
              </a:rPr>
              <a:t>Achieving requirements</a:t>
            </a:r>
          </a:p>
          <a:p>
            <a:pPr lvl="1"/>
            <a:r>
              <a:rPr lang="en-US" altLang="en-US" sz="2400" dirty="0">
                <a:latin typeface="Times New Roman" panose="02020603050405020304" pitchFamily="18" charset="0"/>
                <a:cs typeface="Times New Roman" panose="02020603050405020304" pitchFamily="18" charset="0"/>
              </a:rPr>
              <a:t>Correctness</a:t>
            </a:r>
          </a:p>
          <a:p>
            <a:pPr lvl="1"/>
            <a:r>
              <a:rPr lang="en-US" altLang="en-US" sz="2400" dirty="0">
                <a:latin typeface="Times New Roman" panose="02020603050405020304" pitchFamily="18" charset="0"/>
                <a:cs typeface="Times New Roman" panose="02020603050405020304" pitchFamily="18" charset="0"/>
              </a:rPr>
              <a:t>Extensible</a:t>
            </a:r>
          </a:p>
          <a:p>
            <a:pPr lvl="1"/>
            <a:r>
              <a:rPr lang="en-US" altLang="en-US" sz="2400" dirty="0">
                <a:latin typeface="Times New Roman" panose="02020603050405020304" pitchFamily="18" charset="0"/>
                <a:cs typeface="Times New Roman" panose="02020603050405020304" pitchFamily="18" charset="0"/>
              </a:rPr>
              <a:t>Comprehensive</a:t>
            </a:r>
          </a:p>
          <a:p>
            <a:pPr lvl="1"/>
            <a:r>
              <a:rPr lang="en-US" altLang="en-US" sz="2400" dirty="0">
                <a:latin typeface="Times New Roman" panose="02020603050405020304" pitchFamily="18" charset="0"/>
                <a:cs typeface="Times New Roman" panose="02020603050405020304" pitchFamily="18" charset="0"/>
              </a:rPr>
              <a:t>Necessity</a:t>
            </a:r>
          </a:p>
          <a:p>
            <a:pPr lvl="1"/>
            <a:r>
              <a:rPr lang="en-US" altLang="en-US" sz="2400" dirty="0">
                <a:latin typeface="Times New Roman" panose="02020603050405020304" pitchFamily="18" charset="0"/>
                <a:cs typeface="Times New Roman" panose="02020603050405020304" pitchFamily="18" charset="0"/>
              </a:rPr>
              <a:t>Implementable</a:t>
            </a:r>
          </a:p>
          <a:p>
            <a:pPr lvl="1"/>
            <a:r>
              <a:rPr lang="en-US" altLang="en-US" sz="2400" dirty="0">
                <a:latin typeface="Times New Roman" panose="02020603050405020304" pitchFamily="18" charset="0"/>
                <a:cs typeface="Times New Roman" panose="02020603050405020304" pitchFamily="18" charset="0"/>
              </a:rPr>
              <a:t>Efficient</a:t>
            </a:r>
          </a:p>
          <a:p>
            <a:pPr lvl="1"/>
            <a:r>
              <a:rPr lang="en-US" altLang="en-US" sz="2400" dirty="0">
                <a:latin typeface="Times New Roman" panose="02020603050405020304" pitchFamily="18" charset="0"/>
                <a:cs typeface="Times New Roman" panose="02020603050405020304" pitchFamily="18" charset="0"/>
              </a:rPr>
              <a:t>Simplicity</a:t>
            </a:r>
          </a:p>
          <a:p>
            <a:pPr lvl="1"/>
            <a:r>
              <a:rPr lang="en-US" altLang="en-US" sz="2400" dirty="0">
                <a:latin typeface="Times New Roman" panose="02020603050405020304" pitchFamily="18" charset="0"/>
                <a:cs typeface="Times New Roman" panose="02020603050405020304" pitchFamily="18" charset="0"/>
              </a:rPr>
              <a:t>Consistency with existing components</a:t>
            </a:r>
          </a:p>
          <a:p>
            <a:pPr lvl="1"/>
            <a:r>
              <a:rPr lang="en-US" altLang="en-US" sz="2400" dirty="0">
                <a:latin typeface="Times New Roman" panose="02020603050405020304" pitchFamily="18" charset="0"/>
                <a:cs typeface="Times New Roman" panose="02020603050405020304" pitchFamily="18" charset="0"/>
              </a:rPr>
              <a:t>Limitations</a:t>
            </a:r>
          </a:p>
          <a:p>
            <a:pPr lvl="1"/>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8BD16A60-7875-4C91-9C26-C45F5962874C}"/>
              </a:ext>
            </a:extLst>
          </p:cNvPr>
          <p:cNvSpPr>
            <a:spLocks noGrp="1" noChangeArrowheads="1"/>
          </p:cNvSpPr>
          <p:nvPr>
            <p:ph type="sldNum" sz="quarter" idx="10"/>
          </p:nvPr>
        </p:nvSpPr>
        <p:spPr/>
        <p:txBody>
          <a:bodyPr/>
          <a:lstStyle/>
          <a:p>
            <a:fld id="{F960E295-F841-48FA-AE8F-69AF77F16883}" type="slidenum">
              <a:rPr lang="en-US" altLang="en-US"/>
              <a:pPr/>
              <a:t>16</a:t>
            </a:fld>
            <a:endParaRPr lang="en-US" altLang="en-US"/>
          </a:p>
        </p:txBody>
      </p:sp>
      <p:sp>
        <p:nvSpPr>
          <p:cNvPr id="501762" name="Rectangle 2">
            <a:extLst>
              <a:ext uri="{FF2B5EF4-FFF2-40B4-BE49-F238E27FC236}">
                <a16:creationId xmlns:a16="http://schemas.microsoft.com/office/drawing/2014/main" id="{AD32A66D-50F2-48F0-AEA8-82A9BE230EBF}"/>
              </a:ext>
            </a:extLst>
          </p:cNvPr>
          <p:cNvSpPr>
            <a:spLocks noGrp="1" noChangeArrowheads="1"/>
          </p:cNvSpPr>
          <p:nvPr>
            <p:ph type="title" idx="4294967295"/>
          </p:nvPr>
        </p:nvSpPr>
        <p:spPr/>
        <p:txBody>
          <a:bodyPr/>
          <a:lstStyle/>
          <a:p>
            <a:r>
              <a:rPr lang="en-US" altLang="en-US"/>
              <a:t>Test Objective Identification</a:t>
            </a:r>
          </a:p>
        </p:txBody>
      </p:sp>
      <p:sp>
        <p:nvSpPr>
          <p:cNvPr id="501763" name="Rectangle 3">
            <a:extLst>
              <a:ext uri="{FF2B5EF4-FFF2-40B4-BE49-F238E27FC236}">
                <a16:creationId xmlns:a16="http://schemas.microsoft.com/office/drawing/2014/main" id="{6A56FF48-B115-4475-BA67-E9FA5E1349EA}"/>
              </a:ext>
            </a:extLst>
          </p:cNvPr>
          <p:cNvSpPr>
            <a:spLocks noGrp="1" noChangeArrowheads="1"/>
          </p:cNvSpPr>
          <p:nvPr>
            <p:ph type="body" idx="4294967295"/>
          </p:nvPr>
        </p:nvSpPr>
        <p:spPr>
          <a:xfrm>
            <a:off x="1104900" y="1724024"/>
            <a:ext cx="9563100" cy="4564063"/>
          </a:xfrm>
        </p:spPr>
        <p:txBody>
          <a:bodyPr>
            <a:normAutofit/>
          </a:bodyPr>
          <a:lstStyle/>
          <a:p>
            <a:pPr algn="just"/>
            <a:r>
              <a:rPr lang="en-US" altLang="en-US" dirty="0">
                <a:latin typeface="Times New Roman" panose="02020603050405020304" pitchFamily="18" charset="0"/>
                <a:cs typeface="Times New Roman" panose="02020603050405020304" pitchFamily="18" charset="0"/>
              </a:rPr>
              <a:t>The question </a:t>
            </a:r>
            <a:r>
              <a:rPr lang="en-US" altLang="en-US" b="1" dirty="0">
                <a:latin typeface="Times New Roman" panose="02020603050405020304" pitchFamily="18" charset="0"/>
                <a:cs typeface="Times New Roman" panose="02020603050405020304" pitchFamily="18" charset="0"/>
              </a:rPr>
              <a:t>“What do I test?”</a:t>
            </a:r>
            <a:r>
              <a:rPr lang="en-US" altLang="en-US" dirty="0">
                <a:latin typeface="Times New Roman" panose="02020603050405020304" pitchFamily="18" charset="0"/>
                <a:cs typeface="Times New Roman" panose="02020603050405020304" pitchFamily="18" charset="0"/>
              </a:rPr>
              <a:t> must be answered with another question: </a:t>
            </a:r>
            <a:r>
              <a:rPr lang="en-US" altLang="en-US" b="1" dirty="0">
                <a:latin typeface="Times New Roman" panose="02020603050405020304" pitchFamily="18" charset="0"/>
                <a:cs typeface="Times New Roman" panose="02020603050405020304" pitchFamily="18" charset="0"/>
              </a:rPr>
              <a:t>“What do I expect the system to do?”</a:t>
            </a:r>
          </a:p>
          <a:p>
            <a:pPr algn="just"/>
            <a:r>
              <a:rPr lang="en-US" altLang="en-US" dirty="0">
                <a:latin typeface="Times New Roman" panose="02020603050405020304" pitchFamily="18" charset="0"/>
                <a:cs typeface="Times New Roman" panose="02020603050405020304" pitchFamily="18" charset="0"/>
              </a:rPr>
              <a:t>The first step in identifying the test objective is to read, understand, and analyze the functional specification</a:t>
            </a:r>
          </a:p>
          <a:p>
            <a:pPr algn="just"/>
            <a:r>
              <a:rPr lang="en-US" altLang="en-US" dirty="0">
                <a:latin typeface="Times New Roman" panose="02020603050405020304" pitchFamily="18" charset="0"/>
                <a:cs typeface="Times New Roman" panose="02020603050405020304" pitchFamily="18" charset="0"/>
              </a:rPr>
              <a:t>It is essential to have a background familiarity with the subject area, the goals of the system, business processes, and system users, for a successful analysis</a:t>
            </a:r>
          </a:p>
          <a:p>
            <a:pPr algn="just"/>
            <a:r>
              <a:rPr lang="en-US" altLang="en-US" dirty="0">
                <a:latin typeface="Times New Roman" panose="02020603050405020304" pitchFamily="18" charset="0"/>
                <a:cs typeface="Times New Roman" panose="02020603050405020304" pitchFamily="18" charset="0"/>
              </a:rPr>
              <a:t>One must critically analyze requirements to extract the </a:t>
            </a:r>
            <a:r>
              <a:rPr lang="en-US" altLang="en-US" b="1" i="1" dirty="0">
                <a:latin typeface="Times New Roman" panose="02020603050405020304" pitchFamily="18" charset="0"/>
                <a:cs typeface="Times New Roman" panose="02020603050405020304" pitchFamily="18" charset="0"/>
              </a:rPr>
              <a:t>inferred requirements</a:t>
            </a:r>
            <a:r>
              <a:rPr lang="en-US" altLang="en-US" dirty="0">
                <a:latin typeface="Times New Roman" panose="02020603050405020304" pitchFamily="18" charset="0"/>
                <a:cs typeface="Times New Roman" panose="02020603050405020304" pitchFamily="18" charset="0"/>
              </a:rPr>
              <a:t> that are embedded in the requirements</a:t>
            </a:r>
          </a:p>
          <a:p>
            <a:pPr algn="just"/>
            <a:r>
              <a:rPr lang="en-US" altLang="en-US" dirty="0">
                <a:latin typeface="Times New Roman" panose="02020603050405020304" pitchFamily="18" charset="0"/>
                <a:cs typeface="Times New Roman" panose="02020603050405020304" pitchFamily="18" charset="0"/>
              </a:rPr>
              <a:t>An </a:t>
            </a:r>
            <a:r>
              <a:rPr lang="en-US" altLang="en-US" b="1" i="1" dirty="0">
                <a:latin typeface="Times New Roman" panose="02020603050405020304" pitchFamily="18" charset="0"/>
                <a:cs typeface="Times New Roman" panose="02020603050405020304" pitchFamily="18" charset="0"/>
              </a:rPr>
              <a:t>inferred requirement</a:t>
            </a:r>
            <a:r>
              <a:rPr lang="en-US" altLang="en-US" dirty="0">
                <a:latin typeface="Times New Roman" panose="02020603050405020304" pitchFamily="18" charset="0"/>
                <a:cs typeface="Times New Roman" panose="02020603050405020304" pitchFamily="18" charset="0"/>
              </a:rPr>
              <a:t> is one that a system is expected to support, but not explicitly stated</a:t>
            </a:r>
          </a:p>
          <a:p>
            <a:pPr algn="just"/>
            <a:r>
              <a:rPr lang="en-US" altLang="en-US" b="1" i="1" dirty="0">
                <a:latin typeface="Times New Roman" panose="02020603050405020304" pitchFamily="18" charset="0"/>
                <a:cs typeface="Times New Roman" panose="02020603050405020304" pitchFamily="18" charset="0"/>
              </a:rPr>
              <a:t>Inferred requirements</a:t>
            </a:r>
            <a:r>
              <a:rPr lang="en-US" altLang="en-US" dirty="0">
                <a:latin typeface="Times New Roman" panose="02020603050405020304" pitchFamily="18" charset="0"/>
                <a:cs typeface="Times New Roman" panose="02020603050405020304" pitchFamily="18" charset="0"/>
              </a:rPr>
              <a:t> need to be tested just like the explicitly stated requirements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5FB88962-5145-4717-A25B-7528F9F0C6A6}"/>
              </a:ext>
            </a:extLst>
          </p:cNvPr>
          <p:cNvSpPr>
            <a:spLocks noGrp="1" noChangeArrowheads="1"/>
          </p:cNvSpPr>
          <p:nvPr>
            <p:ph type="sldNum" sz="quarter" idx="10"/>
          </p:nvPr>
        </p:nvSpPr>
        <p:spPr/>
        <p:txBody>
          <a:bodyPr/>
          <a:lstStyle/>
          <a:p>
            <a:fld id="{64D3650D-5A1B-4EE8-87A5-691EFD42413E}" type="slidenum">
              <a:rPr lang="en-US" altLang="en-US"/>
              <a:pPr/>
              <a:t>17</a:t>
            </a:fld>
            <a:endParaRPr lang="en-US" altLang="en-US"/>
          </a:p>
        </p:txBody>
      </p:sp>
      <p:sp>
        <p:nvSpPr>
          <p:cNvPr id="503810" name="Rectangle 2">
            <a:extLst>
              <a:ext uri="{FF2B5EF4-FFF2-40B4-BE49-F238E27FC236}">
                <a16:creationId xmlns:a16="http://schemas.microsoft.com/office/drawing/2014/main" id="{45332210-B28F-40E8-80EA-08A29B4576F8}"/>
              </a:ext>
            </a:extLst>
          </p:cNvPr>
          <p:cNvSpPr>
            <a:spLocks noGrp="1" noChangeArrowheads="1"/>
          </p:cNvSpPr>
          <p:nvPr>
            <p:ph type="title" idx="4294967295"/>
          </p:nvPr>
        </p:nvSpPr>
        <p:spPr>
          <a:xfrm>
            <a:off x="1024128" y="585216"/>
            <a:ext cx="9720072" cy="905654"/>
          </a:xfrm>
        </p:spPr>
        <p:txBody>
          <a:bodyPr/>
          <a:lstStyle/>
          <a:p>
            <a:r>
              <a:rPr lang="en-US" altLang="en-US" dirty="0"/>
              <a:t>Test Objective Identification</a:t>
            </a:r>
          </a:p>
        </p:txBody>
      </p:sp>
      <p:sp>
        <p:nvSpPr>
          <p:cNvPr id="503811" name="Rectangle 3">
            <a:extLst>
              <a:ext uri="{FF2B5EF4-FFF2-40B4-BE49-F238E27FC236}">
                <a16:creationId xmlns:a16="http://schemas.microsoft.com/office/drawing/2014/main" id="{BAC7F501-49A1-41DF-8F89-5BD759261FCA}"/>
              </a:ext>
            </a:extLst>
          </p:cNvPr>
          <p:cNvSpPr>
            <a:spLocks noGrp="1" noChangeArrowheads="1"/>
          </p:cNvSpPr>
          <p:nvPr>
            <p:ph type="body" idx="4294967295"/>
          </p:nvPr>
        </p:nvSpPr>
        <p:spPr>
          <a:xfrm>
            <a:off x="1024128" y="1292088"/>
            <a:ext cx="8966200" cy="4602302"/>
          </a:xfrm>
        </p:spPr>
        <p:txBody>
          <a:bodyPr>
            <a:normAutofit lnSpcReduction="10000"/>
          </a:bodyPr>
          <a:lstStyle/>
          <a:p>
            <a:pPr algn="just"/>
            <a:r>
              <a:rPr lang="en-US" altLang="en-US" dirty="0">
                <a:latin typeface="Times New Roman" panose="02020603050405020304" pitchFamily="18" charset="0"/>
                <a:cs typeface="Times New Roman" panose="02020603050405020304" pitchFamily="18" charset="0"/>
              </a:rPr>
              <a:t>The test objectives are put together to form a test group or a subgroup after they have been identified</a:t>
            </a:r>
          </a:p>
          <a:p>
            <a:pPr algn="just"/>
            <a:r>
              <a:rPr lang="en-US" altLang="en-US" dirty="0">
                <a:latin typeface="Times New Roman" panose="02020603050405020304" pitchFamily="18" charset="0"/>
                <a:cs typeface="Times New Roman" panose="02020603050405020304" pitchFamily="18" charset="0"/>
              </a:rPr>
              <a:t>A set of (sub) groups of test cases are logically combined to form a larger group</a:t>
            </a:r>
          </a:p>
          <a:p>
            <a:pPr algn="just"/>
            <a:r>
              <a:rPr lang="en-US" altLang="en-US" dirty="0">
                <a:latin typeface="Times New Roman" panose="02020603050405020304" pitchFamily="18" charset="0"/>
                <a:cs typeface="Times New Roman" panose="02020603050405020304" pitchFamily="18" charset="0"/>
              </a:rPr>
              <a:t>A hierarchical structure of test groups as shown in Figure 11.2 is called a test suite</a:t>
            </a:r>
          </a:p>
          <a:p>
            <a:pPr algn="just"/>
            <a:r>
              <a:rPr lang="en-US" altLang="en-US" dirty="0">
                <a:latin typeface="Times New Roman" panose="02020603050405020304" pitchFamily="18" charset="0"/>
                <a:cs typeface="Times New Roman" panose="02020603050405020304" pitchFamily="18" charset="0"/>
              </a:rPr>
              <a:t>It is necessary to identify the test groups based on test categories, and refine the test groups into sets of test objectives</a:t>
            </a:r>
          </a:p>
          <a:p>
            <a:pPr algn="just"/>
            <a:r>
              <a:rPr lang="en-US" altLang="en-US" dirty="0">
                <a:latin typeface="Times New Roman" panose="02020603050405020304" pitchFamily="18" charset="0"/>
                <a:cs typeface="Times New Roman" panose="02020603050405020304" pitchFamily="18" charset="0"/>
              </a:rPr>
              <a:t>Individual test cases are created for each test objective within the subgroups</a:t>
            </a:r>
          </a:p>
          <a:p>
            <a:pPr algn="just"/>
            <a:r>
              <a:rPr lang="en-US" altLang="en-US" dirty="0">
                <a:latin typeface="Times New Roman" panose="02020603050405020304" pitchFamily="18" charset="0"/>
                <a:cs typeface="Times New Roman" panose="02020603050405020304" pitchFamily="18" charset="0"/>
              </a:rPr>
              <a:t>Test groups may be nested to an arbitrary depth</a:t>
            </a:r>
          </a:p>
          <a:p>
            <a:pPr algn="just"/>
            <a:r>
              <a:rPr lang="en-US" altLang="en-US" dirty="0">
                <a:latin typeface="Times New Roman" panose="02020603050405020304" pitchFamily="18" charset="0"/>
                <a:cs typeface="Times New Roman" panose="02020603050405020304" pitchFamily="18" charset="0"/>
              </a:rPr>
              <a:t>The test grouping may be used to aid system test planning and execution that are discussed in Chapters 12 and 13, respectively</a:t>
            </a:r>
          </a:p>
          <a:p>
            <a:pPr algn="just"/>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a:extLst>
              <a:ext uri="{FF2B5EF4-FFF2-40B4-BE49-F238E27FC236}">
                <a16:creationId xmlns:a16="http://schemas.microsoft.com/office/drawing/2014/main" id="{6F382B70-D9DE-4F91-A98F-A4B289AC9003}"/>
              </a:ext>
            </a:extLst>
          </p:cNvPr>
          <p:cNvSpPr>
            <a:spLocks noGrp="1" noChangeArrowheads="1"/>
          </p:cNvSpPr>
          <p:nvPr>
            <p:ph type="sldNum" sz="quarter" idx="10"/>
          </p:nvPr>
        </p:nvSpPr>
        <p:spPr/>
        <p:txBody>
          <a:bodyPr/>
          <a:lstStyle/>
          <a:p>
            <a:fld id="{0011E392-C26C-44E9-B6AB-B634A6FCCB8A}" type="slidenum">
              <a:rPr lang="en-US" altLang="en-US"/>
              <a:pPr/>
              <a:t>18</a:t>
            </a:fld>
            <a:endParaRPr lang="en-US" altLang="en-US"/>
          </a:p>
        </p:txBody>
      </p:sp>
      <p:sp>
        <p:nvSpPr>
          <p:cNvPr id="505858" name="Rectangle 2">
            <a:extLst>
              <a:ext uri="{FF2B5EF4-FFF2-40B4-BE49-F238E27FC236}">
                <a16:creationId xmlns:a16="http://schemas.microsoft.com/office/drawing/2014/main" id="{70F579DC-7A50-4C1E-8968-CE3651C7B3B8}"/>
              </a:ext>
            </a:extLst>
          </p:cNvPr>
          <p:cNvSpPr>
            <a:spLocks noGrp="1" noChangeArrowheads="1"/>
          </p:cNvSpPr>
          <p:nvPr>
            <p:ph type="title" idx="4294967295"/>
          </p:nvPr>
        </p:nvSpPr>
        <p:spPr/>
        <p:txBody>
          <a:bodyPr/>
          <a:lstStyle/>
          <a:p>
            <a:r>
              <a:rPr lang="en-US" altLang="en-US" dirty="0"/>
              <a:t>Test Objective </a:t>
            </a:r>
            <a:br>
              <a:rPr lang="en-US" altLang="en-US" dirty="0"/>
            </a:br>
            <a:r>
              <a:rPr lang="en-US" altLang="en-US" dirty="0"/>
              <a:t>Identification</a:t>
            </a:r>
          </a:p>
        </p:txBody>
      </p:sp>
      <p:pic>
        <p:nvPicPr>
          <p:cNvPr id="505861" name="Picture 5">
            <a:extLst>
              <a:ext uri="{FF2B5EF4-FFF2-40B4-BE49-F238E27FC236}">
                <a16:creationId xmlns:a16="http://schemas.microsoft.com/office/drawing/2014/main" id="{E75ABD21-D798-42EC-BF06-08B9AA26A0F6}"/>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4452938" y="1173957"/>
            <a:ext cx="7281862" cy="4324350"/>
          </a:xfrm>
        </p:spPr>
      </p:pic>
      <p:sp>
        <p:nvSpPr>
          <p:cNvPr id="505862" name="Text Box 6">
            <a:extLst>
              <a:ext uri="{FF2B5EF4-FFF2-40B4-BE49-F238E27FC236}">
                <a16:creationId xmlns:a16="http://schemas.microsoft.com/office/drawing/2014/main" id="{F0CC7834-FBC7-46A6-A3E2-08DF47C7BC3B}"/>
              </a:ext>
            </a:extLst>
          </p:cNvPr>
          <p:cNvSpPr txBox="1">
            <a:spLocks noChangeArrowheads="1"/>
          </p:cNvSpPr>
          <p:nvPr/>
        </p:nvSpPr>
        <p:spPr bwMode="auto">
          <a:xfrm>
            <a:off x="5360989" y="5498307"/>
            <a:ext cx="58753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solidFill>
                  <a:srgbClr val="000000"/>
                </a:solidFill>
                <a:latin typeface="Times New Roman" panose="02020603050405020304" pitchFamily="18" charset="0"/>
                <a:cs typeface="Times New Roman" panose="02020603050405020304" pitchFamily="18" charset="0"/>
              </a:rPr>
              <a:t>Figure 11.2: Test Suite Structure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9">
            <a:extLst>
              <a:ext uri="{FF2B5EF4-FFF2-40B4-BE49-F238E27FC236}">
                <a16:creationId xmlns:a16="http://schemas.microsoft.com/office/drawing/2014/main" id="{80BE9A53-0376-4965-85EE-83AF96340674}"/>
              </a:ext>
            </a:extLst>
          </p:cNvPr>
          <p:cNvSpPr>
            <a:spLocks noGrp="1" noChangeArrowheads="1"/>
          </p:cNvSpPr>
          <p:nvPr>
            <p:ph type="sldNum" sz="quarter" idx="10"/>
          </p:nvPr>
        </p:nvSpPr>
        <p:spPr/>
        <p:txBody>
          <a:bodyPr/>
          <a:lstStyle/>
          <a:p>
            <a:fld id="{55894E5F-643D-4786-AC08-46C1077CA217}" type="slidenum">
              <a:rPr lang="en-US" altLang="en-US"/>
              <a:pPr/>
              <a:t>19</a:t>
            </a:fld>
            <a:endParaRPr lang="en-US" altLang="en-US"/>
          </a:p>
        </p:txBody>
      </p:sp>
      <p:sp>
        <p:nvSpPr>
          <p:cNvPr id="508930" name="Rectangle 2">
            <a:extLst>
              <a:ext uri="{FF2B5EF4-FFF2-40B4-BE49-F238E27FC236}">
                <a16:creationId xmlns:a16="http://schemas.microsoft.com/office/drawing/2014/main" id="{EFB091DB-24E8-4801-AA0B-8ECCE96B9850}"/>
              </a:ext>
            </a:extLst>
          </p:cNvPr>
          <p:cNvSpPr>
            <a:spLocks noGrp="1" noChangeArrowheads="1"/>
          </p:cNvSpPr>
          <p:nvPr>
            <p:ph type="title" idx="4294967295"/>
          </p:nvPr>
        </p:nvSpPr>
        <p:spPr>
          <a:xfrm>
            <a:off x="974433" y="585216"/>
            <a:ext cx="9720072" cy="615378"/>
          </a:xfrm>
        </p:spPr>
        <p:txBody>
          <a:bodyPr>
            <a:normAutofit/>
          </a:bodyPr>
          <a:lstStyle/>
          <a:p>
            <a:r>
              <a:rPr lang="en-US" altLang="en-US" sz="2800" dirty="0"/>
              <a:t>Modeling a Test Design Process</a:t>
            </a:r>
          </a:p>
        </p:txBody>
      </p:sp>
      <p:sp>
        <p:nvSpPr>
          <p:cNvPr id="508932" name="Rectangle 4">
            <a:extLst>
              <a:ext uri="{FF2B5EF4-FFF2-40B4-BE49-F238E27FC236}">
                <a16:creationId xmlns:a16="http://schemas.microsoft.com/office/drawing/2014/main" id="{AB3D16DB-75AD-4B01-BC88-F01355E1F352}"/>
              </a:ext>
            </a:extLst>
          </p:cNvPr>
          <p:cNvSpPr>
            <a:spLocks noGrp="1" noChangeArrowheads="1"/>
          </p:cNvSpPr>
          <p:nvPr>
            <p:ph type="body" sz="half" idx="4294967295"/>
          </p:nvPr>
        </p:nvSpPr>
        <p:spPr>
          <a:xfrm>
            <a:off x="1024128" y="1200595"/>
            <a:ext cx="4433697" cy="5270110"/>
          </a:xfrm>
        </p:spPr>
        <p:txBody>
          <a:bodyPr>
            <a:normAutofit/>
          </a:bodyPr>
          <a:lstStyle/>
          <a:p>
            <a:pPr algn="just">
              <a:lnSpc>
                <a:spcPct val="80000"/>
              </a:lnSpc>
            </a:pPr>
            <a:r>
              <a:rPr lang="en-US" altLang="en-US" sz="2000" dirty="0">
                <a:latin typeface="Times New Roman" panose="02020603050405020304" pitchFamily="18" charset="0"/>
                <a:cs typeface="Times New Roman" panose="02020603050405020304" pitchFamily="18" charset="0"/>
              </a:rPr>
              <a:t>One test case is created for each test objective</a:t>
            </a:r>
          </a:p>
          <a:p>
            <a:pPr algn="just">
              <a:lnSpc>
                <a:spcPct val="80000"/>
              </a:lnSpc>
            </a:pPr>
            <a:r>
              <a:rPr lang="en-US" altLang="en-US" sz="2000" dirty="0">
                <a:latin typeface="Times New Roman" panose="02020603050405020304" pitchFamily="18" charset="0"/>
                <a:cs typeface="Times New Roman" panose="02020603050405020304" pitchFamily="18" charset="0"/>
              </a:rPr>
              <a:t>Each test case is designed as a combination of modular components called test steps</a:t>
            </a:r>
          </a:p>
          <a:p>
            <a:pPr algn="just">
              <a:lnSpc>
                <a:spcPct val="80000"/>
              </a:lnSpc>
            </a:pPr>
            <a:r>
              <a:rPr lang="en-US" altLang="en-US" sz="2000" dirty="0">
                <a:latin typeface="Times New Roman" panose="02020603050405020304" pitchFamily="18" charset="0"/>
                <a:cs typeface="Times New Roman" panose="02020603050405020304" pitchFamily="18" charset="0"/>
              </a:rPr>
              <a:t>Test cases are clearly specified so that testers can quickly understand, borrow, and re-use the test cases</a:t>
            </a:r>
          </a:p>
          <a:p>
            <a:pPr algn="just">
              <a:lnSpc>
                <a:spcPct val="80000"/>
              </a:lnSpc>
            </a:pPr>
            <a:r>
              <a:rPr lang="en-US" altLang="en-US" sz="2000" dirty="0">
                <a:latin typeface="Times New Roman" panose="02020603050405020304" pitchFamily="18" charset="0"/>
                <a:cs typeface="Times New Roman" panose="02020603050405020304" pitchFamily="18" charset="0"/>
              </a:rPr>
              <a:t>Figure 11.6 illustrate the life-cycle model of a test case in the form of a state transition diagram</a:t>
            </a:r>
          </a:p>
          <a:p>
            <a:pPr algn="just">
              <a:lnSpc>
                <a:spcPct val="80000"/>
              </a:lnSpc>
            </a:pPr>
            <a:r>
              <a:rPr lang="en-US" altLang="en-US" sz="2000" dirty="0">
                <a:latin typeface="Times New Roman" panose="02020603050405020304" pitchFamily="18" charset="0"/>
                <a:cs typeface="Times New Roman" panose="02020603050405020304" pitchFamily="18" charset="0"/>
              </a:rPr>
              <a:t>One can easily implement a database of test cases using the test cases schema shown in Table 11.6</a:t>
            </a:r>
          </a:p>
        </p:txBody>
      </p:sp>
      <p:pic>
        <p:nvPicPr>
          <p:cNvPr id="508934" name="Picture 6">
            <a:extLst>
              <a:ext uri="{FF2B5EF4-FFF2-40B4-BE49-F238E27FC236}">
                <a16:creationId xmlns:a16="http://schemas.microsoft.com/office/drawing/2014/main" id="{E6078FC3-7E55-4836-B5C9-8D21F9ECD6DA}"/>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5621820" y="2254250"/>
            <a:ext cx="6619875" cy="3233738"/>
          </a:xfrm>
        </p:spPr>
      </p:pic>
      <p:sp>
        <p:nvSpPr>
          <p:cNvPr id="508935" name="Text Box 7">
            <a:extLst>
              <a:ext uri="{FF2B5EF4-FFF2-40B4-BE49-F238E27FC236}">
                <a16:creationId xmlns:a16="http://schemas.microsoft.com/office/drawing/2014/main" id="{D7F73A90-1361-46EE-B33C-43217CFE50C4}"/>
              </a:ext>
            </a:extLst>
          </p:cNvPr>
          <p:cNvSpPr txBox="1">
            <a:spLocks noChangeArrowheads="1"/>
          </p:cNvSpPr>
          <p:nvPr/>
        </p:nvSpPr>
        <p:spPr bwMode="auto">
          <a:xfrm>
            <a:off x="6734177" y="5290693"/>
            <a:ext cx="5346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solidFill>
                  <a:srgbClr val="000000"/>
                </a:solidFill>
                <a:latin typeface="Times New Roman" panose="02020603050405020304" pitchFamily="18" charset="0"/>
                <a:cs typeface="Times New Roman" panose="02020603050405020304" pitchFamily="18" charset="0"/>
              </a:rPr>
              <a:t>Figure 11.6: State-transition diagram of a test case.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C79DAEFA-1CAF-4DDA-8411-5501187F3A4B}"/>
              </a:ext>
            </a:extLst>
          </p:cNvPr>
          <p:cNvSpPr>
            <a:spLocks noGrp="1" noChangeArrowheads="1"/>
          </p:cNvSpPr>
          <p:nvPr>
            <p:ph type="sldNum" sz="quarter" idx="10"/>
          </p:nvPr>
        </p:nvSpPr>
        <p:spPr/>
        <p:txBody>
          <a:bodyPr/>
          <a:lstStyle/>
          <a:p>
            <a:fld id="{503B1BA8-9ED1-4770-998F-8131C0DA7C38}" type="slidenum">
              <a:rPr lang="en-US" altLang="en-US"/>
              <a:pPr/>
              <a:t>2</a:t>
            </a:fld>
            <a:endParaRPr lang="en-US" altLang="en-US"/>
          </a:p>
        </p:txBody>
      </p:sp>
      <p:sp>
        <p:nvSpPr>
          <p:cNvPr id="381954" name="Rectangle 2">
            <a:extLst>
              <a:ext uri="{FF2B5EF4-FFF2-40B4-BE49-F238E27FC236}">
                <a16:creationId xmlns:a16="http://schemas.microsoft.com/office/drawing/2014/main" id="{43B803F9-AC80-47DB-9688-AA686359FCB0}"/>
              </a:ext>
            </a:extLst>
          </p:cNvPr>
          <p:cNvSpPr>
            <a:spLocks noGrp="1" noChangeArrowheads="1"/>
          </p:cNvSpPr>
          <p:nvPr>
            <p:ph type="title" idx="4294967295"/>
          </p:nvPr>
        </p:nvSpPr>
        <p:spPr/>
        <p:txBody>
          <a:bodyPr/>
          <a:lstStyle/>
          <a:p>
            <a:r>
              <a:rPr lang="en-US" altLang="en-US" dirty="0"/>
              <a:t>Outline of the Chapter</a:t>
            </a:r>
          </a:p>
        </p:txBody>
      </p:sp>
      <p:sp>
        <p:nvSpPr>
          <p:cNvPr id="381955" name="Rectangle 3">
            <a:extLst>
              <a:ext uri="{FF2B5EF4-FFF2-40B4-BE49-F238E27FC236}">
                <a16:creationId xmlns:a16="http://schemas.microsoft.com/office/drawing/2014/main" id="{D757FA16-1C1B-4CFB-A117-763B529148B1}"/>
              </a:ext>
            </a:extLst>
          </p:cNvPr>
          <p:cNvSpPr>
            <a:spLocks noGrp="1" noChangeArrowheads="1"/>
          </p:cNvSpPr>
          <p:nvPr>
            <p:ph type="body" idx="4294967295"/>
          </p:nvPr>
        </p:nvSpPr>
        <p:spPr/>
        <p:txBody>
          <a:bodyPr/>
          <a:lstStyle/>
          <a:p>
            <a:r>
              <a:rPr lang="en-US" altLang="en-US" dirty="0">
                <a:latin typeface="Times New Roman" panose="02020603050405020304" pitchFamily="18" charset="0"/>
                <a:cs typeface="Times New Roman" panose="02020603050405020304" pitchFamily="18" charset="0"/>
              </a:rPr>
              <a:t>Test Design Factors</a:t>
            </a:r>
          </a:p>
          <a:p>
            <a:r>
              <a:rPr lang="en-US" altLang="en-US" dirty="0">
                <a:latin typeface="Times New Roman" panose="02020603050405020304" pitchFamily="18" charset="0"/>
                <a:cs typeface="Times New Roman" panose="02020603050405020304" pitchFamily="18" charset="0"/>
              </a:rPr>
              <a:t>Requirement Identification</a:t>
            </a:r>
          </a:p>
          <a:p>
            <a:r>
              <a:rPr lang="en-US" altLang="en-US" dirty="0">
                <a:latin typeface="Times New Roman" panose="02020603050405020304" pitchFamily="18" charset="0"/>
                <a:cs typeface="Times New Roman" panose="02020603050405020304" pitchFamily="18" charset="0"/>
              </a:rPr>
              <a:t>Test Objective Identification</a:t>
            </a:r>
          </a:p>
          <a:p>
            <a:r>
              <a:rPr lang="en-US" altLang="en-US" dirty="0">
                <a:latin typeface="Times New Roman" panose="02020603050405020304" pitchFamily="18" charset="0"/>
                <a:cs typeface="Times New Roman" panose="02020603050405020304" pitchFamily="18" charset="0"/>
              </a:rPr>
              <a:t>Modeling a Test Design Process</a:t>
            </a:r>
          </a:p>
          <a:p>
            <a:r>
              <a:rPr lang="en-US" altLang="en-US" dirty="0">
                <a:latin typeface="Times New Roman" panose="02020603050405020304" pitchFamily="18" charset="0"/>
                <a:cs typeface="Times New Roman" panose="02020603050405020304" pitchFamily="18" charset="0"/>
              </a:rPr>
              <a:t>Modeling Test Results</a:t>
            </a:r>
          </a:p>
          <a:p>
            <a:r>
              <a:rPr lang="en-US" altLang="en-US" dirty="0">
                <a:latin typeface="Times New Roman" panose="02020603050405020304" pitchFamily="18" charset="0"/>
                <a:cs typeface="Times New Roman" panose="02020603050405020304" pitchFamily="18" charset="0"/>
              </a:rPr>
              <a:t>Test Design Preparedness Metrics</a:t>
            </a:r>
          </a:p>
          <a:p>
            <a:r>
              <a:rPr lang="en-US" altLang="en-US" dirty="0">
                <a:latin typeface="Times New Roman" panose="02020603050405020304" pitchFamily="18" charset="0"/>
                <a:cs typeface="Times New Roman" panose="02020603050405020304" pitchFamily="18" charset="0"/>
              </a:rPr>
              <a:t>Test Case Design Effectiveness</a:t>
            </a:r>
          </a:p>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0500557A-04ED-4452-A9D7-B4E5EA2B258C}"/>
              </a:ext>
            </a:extLst>
          </p:cNvPr>
          <p:cNvSpPr>
            <a:spLocks noGrp="1" noChangeArrowheads="1"/>
          </p:cNvSpPr>
          <p:nvPr>
            <p:ph type="sldNum" sz="quarter" idx="10"/>
          </p:nvPr>
        </p:nvSpPr>
        <p:spPr/>
        <p:txBody>
          <a:bodyPr/>
          <a:lstStyle/>
          <a:p>
            <a:fld id="{66C46B74-FAA2-450C-928B-8F24C36E0A49}" type="slidenum">
              <a:rPr lang="en-US" altLang="en-US"/>
              <a:pPr/>
              <a:t>20</a:t>
            </a:fld>
            <a:endParaRPr lang="en-US" altLang="en-US"/>
          </a:p>
        </p:txBody>
      </p:sp>
      <p:sp>
        <p:nvSpPr>
          <p:cNvPr id="522242" name="Rectangle 2">
            <a:extLst>
              <a:ext uri="{FF2B5EF4-FFF2-40B4-BE49-F238E27FC236}">
                <a16:creationId xmlns:a16="http://schemas.microsoft.com/office/drawing/2014/main" id="{6E39005B-5CB6-4126-8FCA-E4651E1E64D0}"/>
              </a:ext>
            </a:extLst>
          </p:cNvPr>
          <p:cNvSpPr>
            <a:spLocks noGrp="1" noChangeArrowheads="1"/>
          </p:cNvSpPr>
          <p:nvPr>
            <p:ph type="title" idx="4294967295"/>
          </p:nvPr>
        </p:nvSpPr>
        <p:spPr>
          <a:xfrm>
            <a:off x="1024128" y="585216"/>
            <a:ext cx="9720072" cy="776445"/>
          </a:xfrm>
        </p:spPr>
        <p:txBody>
          <a:bodyPr>
            <a:normAutofit/>
          </a:bodyPr>
          <a:lstStyle/>
          <a:p>
            <a:r>
              <a:rPr lang="en-US" altLang="en-US" sz="3600" dirty="0"/>
              <a:t>Modeling Test Results</a:t>
            </a:r>
          </a:p>
        </p:txBody>
      </p:sp>
      <p:sp>
        <p:nvSpPr>
          <p:cNvPr id="522243" name="Rectangle 3">
            <a:extLst>
              <a:ext uri="{FF2B5EF4-FFF2-40B4-BE49-F238E27FC236}">
                <a16:creationId xmlns:a16="http://schemas.microsoft.com/office/drawing/2014/main" id="{339A83FA-B6A8-4041-B58E-26B0E510F8A3}"/>
              </a:ext>
            </a:extLst>
          </p:cNvPr>
          <p:cNvSpPr>
            <a:spLocks noGrp="1" noChangeArrowheads="1"/>
          </p:cNvSpPr>
          <p:nvPr>
            <p:ph type="body" idx="4294967295"/>
          </p:nvPr>
        </p:nvSpPr>
        <p:spPr>
          <a:xfrm>
            <a:off x="1024128" y="1182757"/>
            <a:ext cx="9720073" cy="5126603"/>
          </a:xfrm>
        </p:spPr>
        <p:txBody>
          <a:bodyPr>
            <a:noAutofit/>
          </a:bodyPr>
          <a:lstStyle/>
          <a:p>
            <a:pPr algn="just"/>
            <a:r>
              <a:rPr lang="en-US" altLang="en-US" sz="2800" dirty="0">
                <a:latin typeface="Times New Roman" panose="02020603050405020304" pitchFamily="18" charset="0"/>
                <a:cs typeface="Times New Roman" panose="02020603050405020304" pitchFamily="18" charset="0"/>
              </a:rPr>
              <a:t>A test suite schema shown in Table 11.7 can be used for testing a particular release</a:t>
            </a:r>
          </a:p>
          <a:p>
            <a:pPr algn="just"/>
            <a:r>
              <a:rPr lang="en-US" altLang="en-US" sz="2800" dirty="0">
                <a:latin typeface="Times New Roman" panose="02020603050405020304" pitchFamily="18" charset="0"/>
                <a:cs typeface="Times New Roman" panose="02020603050405020304" pitchFamily="18" charset="0"/>
              </a:rPr>
              <a:t>The schema requires a test suite id, a title, an objective and a list of test cases to be managed by the test suite</a:t>
            </a:r>
          </a:p>
          <a:p>
            <a:pPr algn="just"/>
            <a:r>
              <a:rPr lang="en-US" altLang="en-US" sz="2800" dirty="0">
                <a:latin typeface="Times New Roman" panose="02020603050405020304" pitchFamily="18" charset="0"/>
                <a:cs typeface="Times New Roman" panose="02020603050405020304" pitchFamily="18" charset="0"/>
              </a:rPr>
              <a:t>The idea is to gather a selected number of released test cases and repackage them to form a test suite for a new project</a:t>
            </a:r>
          </a:p>
          <a:p>
            <a:pPr algn="just"/>
            <a:r>
              <a:rPr lang="en-US" altLang="en-US" sz="2800" dirty="0">
                <a:latin typeface="Times New Roman" panose="02020603050405020304" pitchFamily="18" charset="0"/>
                <a:cs typeface="Times New Roman" panose="02020603050405020304" pitchFamily="18" charset="0"/>
              </a:rPr>
              <a:t>The results of executing those test cases are recorded in a database for gathering and analyzing test metrics</a:t>
            </a:r>
          </a:p>
          <a:p>
            <a:pPr algn="just"/>
            <a:r>
              <a:rPr lang="en-US" altLang="en-US" sz="2800" dirty="0">
                <a:latin typeface="Times New Roman" panose="02020603050405020304" pitchFamily="18" charset="0"/>
                <a:cs typeface="Times New Roman" panose="02020603050405020304" pitchFamily="18" charset="0"/>
              </a:rPr>
              <a:t>The result of test execution is modeled by using a state-transition diagram as shown in Figure 11.7</a:t>
            </a:r>
          </a:p>
          <a:p>
            <a:pPr algn="just"/>
            <a:r>
              <a:rPr lang="en-US" altLang="en-US" sz="2800" dirty="0">
                <a:latin typeface="Times New Roman" panose="02020603050405020304" pitchFamily="18" charset="0"/>
                <a:cs typeface="Times New Roman" panose="02020603050405020304" pitchFamily="18" charset="0"/>
              </a:rPr>
              <a:t>The corresponding schema is given in Table 11.8</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a:extLst>
              <a:ext uri="{FF2B5EF4-FFF2-40B4-BE49-F238E27FC236}">
                <a16:creationId xmlns:a16="http://schemas.microsoft.com/office/drawing/2014/main" id="{AB5CD5CE-EB2F-4873-BFB9-FB01FB114EF9}"/>
              </a:ext>
            </a:extLst>
          </p:cNvPr>
          <p:cNvSpPr>
            <a:spLocks noGrp="1" noChangeArrowheads="1"/>
          </p:cNvSpPr>
          <p:nvPr>
            <p:ph type="sldNum" sz="quarter" idx="10"/>
          </p:nvPr>
        </p:nvSpPr>
        <p:spPr/>
        <p:txBody>
          <a:bodyPr/>
          <a:lstStyle/>
          <a:p>
            <a:fld id="{73CA32B4-5E11-4A55-91B2-4F14AE541ED0}" type="slidenum">
              <a:rPr lang="en-US" altLang="en-US"/>
              <a:pPr/>
              <a:t>21</a:t>
            </a:fld>
            <a:endParaRPr lang="en-US" altLang="en-US"/>
          </a:p>
        </p:txBody>
      </p:sp>
      <p:sp>
        <p:nvSpPr>
          <p:cNvPr id="515074" name="Rectangle 2">
            <a:extLst>
              <a:ext uri="{FF2B5EF4-FFF2-40B4-BE49-F238E27FC236}">
                <a16:creationId xmlns:a16="http://schemas.microsoft.com/office/drawing/2014/main" id="{126D7336-41AD-4CAA-9480-C312917CA1CB}"/>
              </a:ext>
            </a:extLst>
          </p:cNvPr>
          <p:cNvSpPr>
            <a:spLocks noGrp="1" noChangeArrowheads="1"/>
          </p:cNvSpPr>
          <p:nvPr>
            <p:ph type="title" idx="4294967295"/>
          </p:nvPr>
        </p:nvSpPr>
        <p:spPr/>
        <p:txBody>
          <a:bodyPr/>
          <a:lstStyle/>
          <a:p>
            <a:r>
              <a:rPr lang="en-US" altLang="en-US" dirty="0"/>
              <a:t>Modeling Test </a:t>
            </a:r>
            <a:br>
              <a:rPr lang="en-US" altLang="en-US" dirty="0"/>
            </a:br>
            <a:r>
              <a:rPr lang="en-US" altLang="en-US" dirty="0"/>
              <a:t>Results</a:t>
            </a:r>
          </a:p>
        </p:txBody>
      </p:sp>
      <p:sp>
        <p:nvSpPr>
          <p:cNvPr id="515076" name="Text Box 4">
            <a:extLst>
              <a:ext uri="{FF2B5EF4-FFF2-40B4-BE49-F238E27FC236}">
                <a16:creationId xmlns:a16="http://schemas.microsoft.com/office/drawing/2014/main" id="{64B6E156-119A-4F69-81AC-693527F6E28D}"/>
              </a:ext>
            </a:extLst>
          </p:cNvPr>
          <p:cNvSpPr txBox="1">
            <a:spLocks noChangeArrowheads="1"/>
          </p:cNvSpPr>
          <p:nvPr/>
        </p:nvSpPr>
        <p:spPr bwMode="auto">
          <a:xfrm>
            <a:off x="5410200" y="5600700"/>
            <a:ext cx="5908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dirty="0">
                <a:solidFill>
                  <a:srgbClr val="000000"/>
                </a:solidFill>
                <a:latin typeface="Times New Roman" panose="02020603050405020304" pitchFamily="18" charset="0"/>
                <a:cs typeface="Times New Roman" panose="02020603050405020304" pitchFamily="18" charset="0"/>
              </a:rPr>
              <a:t>Figure 11.7: State transition diagram of a test case results</a:t>
            </a:r>
          </a:p>
        </p:txBody>
      </p:sp>
      <p:pic>
        <p:nvPicPr>
          <p:cNvPr id="515078" name="Picture 6">
            <a:extLst>
              <a:ext uri="{FF2B5EF4-FFF2-40B4-BE49-F238E27FC236}">
                <a16:creationId xmlns:a16="http://schemas.microsoft.com/office/drawing/2014/main" id="{C5654316-C954-4A3E-97C8-12298F2A6C88}"/>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5410200" y="825500"/>
            <a:ext cx="6591300" cy="485140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90970B0C-1C01-4E54-BA79-0B55CE3FCF86}"/>
              </a:ext>
            </a:extLst>
          </p:cNvPr>
          <p:cNvSpPr>
            <a:spLocks noGrp="1" noChangeArrowheads="1"/>
          </p:cNvSpPr>
          <p:nvPr>
            <p:ph type="sldNum" sz="quarter" idx="10"/>
          </p:nvPr>
        </p:nvSpPr>
        <p:spPr/>
        <p:txBody>
          <a:bodyPr/>
          <a:lstStyle/>
          <a:p>
            <a:fld id="{85B1734B-E7AF-489B-A43A-9D0B9C5BE8B8}" type="slidenum">
              <a:rPr lang="en-US" altLang="en-US"/>
              <a:pPr/>
              <a:t>22</a:t>
            </a:fld>
            <a:endParaRPr lang="en-US" altLang="en-US"/>
          </a:p>
        </p:txBody>
      </p:sp>
      <p:sp>
        <p:nvSpPr>
          <p:cNvPr id="524290" name="Rectangle 2">
            <a:extLst>
              <a:ext uri="{FF2B5EF4-FFF2-40B4-BE49-F238E27FC236}">
                <a16:creationId xmlns:a16="http://schemas.microsoft.com/office/drawing/2014/main" id="{21570DA7-671F-4AA8-91F0-4493EBF97155}"/>
              </a:ext>
            </a:extLst>
          </p:cNvPr>
          <p:cNvSpPr>
            <a:spLocks noGrp="1" noChangeArrowheads="1"/>
          </p:cNvSpPr>
          <p:nvPr>
            <p:ph type="title" idx="4294967295"/>
          </p:nvPr>
        </p:nvSpPr>
        <p:spPr/>
        <p:txBody>
          <a:bodyPr/>
          <a:lstStyle/>
          <a:p>
            <a:r>
              <a:rPr lang="en-US" altLang="en-US" dirty="0"/>
              <a:t>Test Design Preparedness Metrics</a:t>
            </a:r>
          </a:p>
        </p:txBody>
      </p:sp>
      <p:sp>
        <p:nvSpPr>
          <p:cNvPr id="524291" name="Rectangle 3">
            <a:extLst>
              <a:ext uri="{FF2B5EF4-FFF2-40B4-BE49-F238E27FC236}">
                <a16:creationId xmlns:a16="http://schemas.microsoft.com/office/drawing/2014/main" id="{A75FB120-EAA1-4939-B3D4-5FE01817207B}"/>
              </a:ext>
            </a:extLst>
          </p:cNvPr>
          <p:cNvSpPr>
            <a:spLocks noGrp="1" noChangeArrowheads="1"/>
          </p:cNvSpPr>
          <p:nvPr>
            <p:ph type="body" idx="4294967295"/>
          </p:nvPr>
        </p:nvSpPr>
        <p:spPr>
          <a:xfrm>
            <a:off x="1024128" y="1769165"/>
            <a:ext cx="9720073" cy="4540195"/>
          </a:xfrm>
        </p:spPr>
        <p:txBody>
          <a:bodyPr/>
          <a:lstStyle/>
          <a:p>
            <a:r>
              <a:rPr lang="en-US" altLang="en-US" sz="2400" dirty="0">
                <a:latin typeface="Times New Roman" panose="02020603050405020304" pitchFamily="18" charset="0"/>
                <a:cs typeface="Times New Roman" panose="02020603050405020304" pitchFamily="18" charset="0"/>
              </a:rPr>
              <a:t>Metrics are tracked </a:t>
            </a:r>
          </a:p>
          <a:p>
            <a:pPr lvl="1"/>
            <a:r>
              <a:rPr lang="en-US" altLang="en-US" sz="2400" dirty="0">
                <a:latin typeface="Times New Roman" panose="02020603050405020304" pitchFamily="18" charset="0"/>
                <a:cs typeface="Times New Roman" panose="02020603050405020304" pitchFamily="18" charset="0"/>
              </a:rPr>
              <a:t>To know if a test project is progressing according to schedule</a:t>
            </a:r>
          </a:p>
          <a:p>
            <a:pPr lvl="1"/>
            <a:r>
              <a:rPr lang="en-US" altLang="en-US" sz="2400" dirty="0">
                <a:latin typeface="Times New Roman" panose="02020603050405020304" pitchFamily="18" charset="0"/>
                <a:cs typeface="Times New Roman" panose="02020603050405020304" pitchFamily="18" charset="0"/>
              </a:rPr>
              <a:t>Plan the next project more accurately</a:t>
            </a:r>
          </a:p>
          <a:p>
            <a:pPr lvl="1">
              <a:buFontTx/>
              <a:buNone/>
            </a:pPr>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The following metrics are monitored</a:t>
            </a:r>
          </a:p>
          <a:p>
            <a:pPr lvl="1"/>
            <a:r>
              <a:rPr lang="en-US" altLang="en-US" sz="2400" dirty="0">
                <a:latin typeface="Times New Roman" panose="02020603050405020304" pitchFamily="18" charset="0"/>
                <a:cs typeface="Times New Roman" panose="02020603050405020304" pitchFamily="18" charset="0"/>
              </a:rPr>
              <a:t>Preparation status of test cases (PST)</a:t>
            </a:r>
          </a:p>
          <a:p>
            <a:pPr lvl="1"/>
            <a:r>
              <a:rPr lang="en-US" altLang="en-US" sz="2400" dirty="0">
                <a:latin typeface="Times New Roman" panose="02020603050405020304" pitchFamily="18" charset="0"/>
                <a:cs typeface="Times New Roman" panose="02020603050405020304" pitchFamily="18" charset="0"/>
              </a:rPr>
              <a:t>Average time spent (ATS) in test case design</a:t>
            </a:r>
          </a:p>
          <a:p>
            <a:pPr lvl="1"/>
            <a:r>
              <a:rPr lang="en-US" altLang="en-US" sz="2400" dirty="0">
                <a:latin typeface="Times New Roman" panose="02020603050405020304" pitchFamily="18" charset="0"/>
                <a:cs typeface="Times New Roman" panose="02020603050405020304" pitchFamily="18" charset="0"/>
              </a:rPr>
              <a:t>Number of available test (NAT) cases</a:t>
            </a:r>
          </a:p>
          <a:p>
            <a:pPr lvl="1"/>
            <a:r>
              <a:rPr lang="en-US" altLang="en-US" sz="2400" dirty="0">
                <a:latin typeface="Times New Roman" panose="02020603050405020304" pitchFamily="18" charset="0"/>
                <a:cs typeface="Times New Roman" panose="02020603050405020304" pitchFamily="18" charset="0"/>
              </a:rPr>
              <a:t>Number of planned test (NPT) cases</a:t>
            </a:r>
          </a:p>
          <a:p>
            <a:pPr lvl="1"/>
            <a:r>
              <a:rPr lang="en-US" altLang="en-US" sz="2400" dirty="0">
                <a:latin typeface="Times New Roman" panose="02020603050405020304" pitchFamily="18" charset="0"/>
                <a:cs typeface="Times New Roman" panose="02020603050405020304" pitchFamily="18" charset="0"/>
              </a:rPr>
              <a:t>Coverage of a test suite (CTS)</a:t>
            </a:r>
          </a:p>
          <a:p>
            <a:pPr lvl="1"/>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9">
            <a:extLst>
              <a:ext uri="{FF2B5EF4-FFF2-40B4-BE49-F238E27FC236}">
                <a16:creationId xmlns:a16="http://schemas.microsoft.com/office/drawing/2014/main" id="{8D2A9121-9F82-425E-979F-354A5E761D91}"/>
              </a:ext>
            </a:extLst>
          </p:cNvPr>
          <p:cNvSpPr>
            <a:spLocks noGrp="1" noChangeArrowheads="1"/>
          </p:cNvSpPr>
          <p:nvPr>
            <p:ph type="sldNum" sz="quarter" idx="10"/>
          </p:nvPr>
        </p:nvSpPr>
        <p:spPr/>
        <p:txBody>
          <a:bodyPr/>
          <a:lstStyle/>
          <a:p>
            <a:fld id="{D456482E-26BA-4FDA-8134-2532C94A7A3F}" type="slidenum">
              <a:rPr lang="en-US" altLang="en-US"/>
              <a:pPr/>
              <a:t>23</a:t>
            </a:fld>
            <a:endParaRPr lang="en-US" altLang="en-US"/>
          </a:p>
        </p:txBody>
      </p:sp>
      <p:sp>
        <p:nvSpPr>
          <p:cNvPr id="526338" name="Rectangle 2">
            <a:extLst>
              <a:ext uri="{FF2B5EF4-FFF2-40B4-BE49-F238E27FC236}">
                <a16:creationId xmlns:a16="http://schemas.microsoft.com/office/drawing/2014/main" id="{492A0E9F-BC9F-4230-B2AF-092289438ACB}"/>
              </a:ext>
            </a:extLst>
          </p:cNvPr>
          <p:cNvSpPr>
            <a:spLocks noGrp="1" noChangeArrowheads="1"/>
          </p:cNvSpPr>
          <p:nvPr>
            <p:ph type="title" idx="4294967295"/>
          </p:nvPr>
        </p:nvSpPr>
        <p:spPr/>
        <p:txBody>
          <a:bodyPr>
            <a:normAutofit/>
          </a:bodyPr>
          <a:lstStyle/>
          <a:p>
            <a:r>
              <a:rPr lang="en-US" altLang="en-US" sz="3600" dirty="0"/>
              <a:t>Test Case Design Effectiveness</a:t>
            </a:r>
          </a:p>
        </p:txBody>
      </p:sp>
      <p:sp>
        <p:nvSpPr>
          <p:cNvPr id="526339" name="Rectangle 3">
            <a:extLst>
              <a:ext uri="{FF2B5EF4-FFF2-40B4-BE49-F238E27FC236}">
                <a16:creationId xmlns:a16="http://schemas.microsoft.com/office/drawing/2014/main" id="{3954CAD6-5609-421C-A414-47171DC91024}"/>
              </a:ext>
            </a:extLst>
          </p:cNvPr>
          <p:cNvSpPr>
            <a:spLocks noGrp="1" noChangeArrowheads="1"/>
          </p:cNvSpPr>
          <p:nvPr>
            <p:ph type="body" idx="4294967295"/>
          </p:nvPr>
        </p:nvSpPr>
        <p:spPr>
          <a:xfrm>
            <a:off x="1024128" y="1490870"/>
            <a:ext cx="8966200" cy="2594113"/>
          </a:xfrm>
        </p:spPr>
        <p:txBody>
          <a:bodyPr>
            <a:normAutofit/>
          </a:bodyPr>
          <a:lstStyle/>
          <a:p>
            <a:pPr>
              <a:lnSpc>
                <a:spcPct val="120000"/>
              </a:lnSpc>
              <a:spcBef>
                <a:spcPts val="0"/>
              </a:spcBef>
              <a:spcAft>
                <a:spcPts val="0"/>
              </a:spcAft>
            </a:pPr>
            <a:r>
              <a:rPr lang="en-US" altLang="en-US" sz="1800" dirty="0">
                <a:latin typeface="Times New Roman" panose="02020603050405020304" pitchFamily="18" charset="0"/>
                <a:cs typeface="Times New Roman" panose="02020603050405020304" pitchFamily="18" charset="0"/>
              </a:rPr>
              <a:t>The objective of the test design effectiveness metric is to</a:t>
            </a:r>
          </a:p>
          <a:p>
            <a:pPr lvl="1">
              <a:lnSpc>
                <a:spcPct val="120000"/>
              </a:lnSpc>
              <a:spcBef>
                <a:spcPts val="0"/>
              </a:spcBef>
              <a:spcAft>
                <a:spcPts val="0"/>
              </a:spcAft>
            </a:pPr>
            <a:r>
              <a:rPr lang="en-US" altLang="en-US" dirty="0">
                <a:latin typeface="Times New Roman" panose="02020603050405020304" pitchFamily="18" charset="0"/>
                <a:cs typeface="Times New Roman" panose="02020603050405020304" pitchFamily="18" charset="0"/>
              </a:rPr>
              <a:t>Measure the </a:t>
            </a:r>
            <a:r>
              <a:rPr lang="en-US" altLang="en-US" i="1" dirty="0">
                <a:latin typeface="Times New Roman" panose="02020603050405020304" pitchFamily="18" charset="0"/>
                <a:cs typeface="Times New Roman" panose="02020603050405020304" pitchFamily="18" charset="0"/>
              </a:rPr>
              <a:t>defect revealing ability</a:t>
            </a:r>
            <a:r>
              <a:rPr lang="en-US" altLang="en-US" dirty="0">
                <a:latin typeface="Times New Roman" panose="02020603050405020304" pitchFamily="18" charset="0"/>
                <a:cs typeface="Times New Roman" panose="02020603050405020304" pitchFamily="18" charset="0"/>
              </a:rPr>
              <a:t> of the test suite</a:t>
            </a:r>
          </a:p>
          <a:p>
            <a:pPr lvl="1">
              <a:lnSpc>
                <a:spcPct val="120000"/>
              </a:lnSpc>
              <a:spcBef>
                <a:spcPts val="0"/>
              </a:spcBef>
              <a:spcAft>
                <a:spcPts val="0"/>
              </a:spcAft>
            </a:pPr>
            <a:r>
              <a:rPr lang="en-US" altLang="en-US" dirty="0">
                <a:latin typeface="Times New Roman" panose="02020603050405020304" pitchFamily="18" charset="0"/>
                <a:cs typeface="Times New Roman" panose="02020603050405020304" pitchFamily="18" charset="0"/>
              </a:rPr>
              <a:t>Use the metric to improve the test design process</a:t>
            </a:r>
          </a:p>
          <a:p>
            <a:pPr marL="128016" lvl="1" indent="0">
              <a:lnSpc>
                <a:spcPct val="120000"/>
              </a:lnSpc>
              <a:spcBef>
                <a:spcPts val="0"/>
              </a:spcBef>
              <a:spcAft>
                <a:spcPts val="0"/>
              </a:spcAft>
              <a:buNone/>
            </a:pPr>
            <a:endParaRPr lang="en-US" b="0" i="0" dirty="0">
              <a:solidFill>
                <a:srgbClr val="333333"/>
              </a:solidFill>
              <a:effectLst/>
              <a:latin typeface="Times New Roman" panose="02020603050405020304" pitchFamily="18" charset="0"/>
              <a:cs typeface="Times New Roman" panose="02020603050405020304" pitchFamily="18" charset="0"/>
            </a:endParaRPr>
          </a:p>
          <a:p>
            <a:pPr marL="128016" lvl="1" indent="0">
              <a:lnSpc>
                <a:spcPct val="120000"/>
              </a:lnSpc>
              <a:spcBef>
                <a:spcPts val="0"/>
              </a:spcBef>
              <a:spcAft>
                <a:spcPts val="0"/>
              </a:spcAft>
              <a:buNone/>
            </a:pPr>
            <a:r>
              <a:rPr lang="en-US" b="0" i="0" dirty="0">
                <a:solidFill>
                  <a:srgbClr val="333333"/>
                </a:solidFill>
                <a:effectLst/>
                <a:latin typeface="Times New Roman" panose="02020603050405020304" pitchFamily="18" charset="0"/>
                <a:cs typeface="Times New Roman" panose="02020603050405020304" pitchFamily="18" charset="0"/>
              </a:rPr>
              <a:t>During system level testing, defects are revealed due to the execution of planned test cases.</a:t>
            </a:r>
          </a:p>
          <a:p>
            <a:pPr algn="just">
              <a:lnSpc>
                <a:spcPct val="120000"/>
              </a:lnSpc>
              <a:spcBef>
                <a:spcPts val="0"/>
              </a:spcBef>
              <a:spcAft>
                <a:spcPts val="0"/>
              </a:spcAft>
            </a:pPr>
            <a:r>
              <a:rPr lang="en-US" altLang="en-US" sz="1800" dirty="0">
                <a:latin typeface="Times New Roman" panose="02020603050405020304" pitchFamily="18" charset="0"/>
                <a:cs typeface="Times New Roman" panose="02020603050405020304" pitchFamily="18" charset="0"/>
              </a:rPr>
              <a:t>A metric commonly used in the industry to measure test case design effectiveness is the Test Case Design Yield (TCDY)</a:t>
            </a:r>
          </a:p>
        </p:txBody>
      </p:sp>
      <p:graphicFrame>
        <p:nvGraphicFramePr>
          <p:cNvPr id="526342" name="Object 6">
            <a:extLst>
              <a:ext uri="{FF2B5EF4-FFF2-40B4-BE49-F238E27FC236}">
                <a16:creationId xmlns:a16="http://schemas.microsoft.com/office/drawing/2014/main" id="{B53DF5ED-4AA0-4B29-9AAF-6598CF74C2AF}"/>
              </a:ext>
            </a:extLst>
          </p:cNvPr>
          <p:cNvGraphicFramePr>
            <a:graphicFrameLocks noGrp="1" noChangeAspect="1"/>
          </p:cNvGraphicFramePr>
          <p:nvPr>
            <p:ph sz="half" idx="4294967295"/>
            <p:extLst>
              <p:ext uri="{D42A27DB-BD31-4B8C-83A1-F6EECF244321}">
                <p14:modId xmlns:p14="http://schemas.microsoft.com/office/powerpoint/2010/main" val="1338382859"/>
              </p:ext>
            </p:extLst>
          </p:nvPr>
        </p:nvGraphicFramePr>
        <p:xfrm>
          <a:off x="4191000" y="4494787"/>
          <a:ext cx="4406900" cy="682625"/>
        </p:xfrm>
        <a:graphic>
          <a:graphicData uri="http://schemas.openxmlformats.org/presentationml/2006/ole">
            <mc:AlternateContent xmlns:mc="http://schemas.openxmlformats.org/markup-compatibility/2006">
              <mc:Choice xmlns:v="urn:schemas-microsoft-com:vml" Requires="v">
                <p:oleObj spid="_x0000_s1108" name="Equation" r:id="rId4" imgW="2539800" imgH="393480" progId="Equation.3">
                  <p:embed/>
                </p:oleObj>
              </mc:Choice>
              <mc:Fallback>
                <p:oleObj name="Equation" r:id="rId4" imgW="2539800" imgH="393480" progId="Equation.3">
                  <p:embed/>
                  <p:pic>
                    <p:nvPicPr>
                      <p:cNvPr id="526342" name="Object 6">
                        <a:extLst>
                          <a:ext uri="{FF2B5EF4-FFF2-40B4-BE49-F238E27FC236}">
                            <a16:creationId xmlns:a16="http://schemas.microsoft.com/office/drawing/2014/main" id="{B53DF5ED-4AA0-4B29-9AAF-6598CF74C2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4494787"/>
                        <a:ext cx="4406900"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6348" name="Rectangle 12">
            <a:extLst>
              <a:ext uri="{FF2B5EF4-FFF2-40B4-BE49-F238E27FC236}">
                <a16:creationId xmlns:a16="http://schemas.microsoft.com/office/drawing/2014/main" id="{6191A276-4EE9-4D39-90FC-D3985B14A78D}"/>
              </a:ext>
            </a:extLst>
          </p:cNvPr>
          <p:cNvSpPr>
            <a:spLocks noChangeArrowheads="1"/>
          </p:cNvSpPr>
          <p:nvPr/>
        </p:nvSpPr>
        <p:spPr bwMode="auto">
          <a:xfrm>
            <a:off x="954088" y="4934875"/>
            <a:ext cx="8966200" cy="133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lnSpc>
                <a:spcPct val="90000"/>
              </a:lnSpc>
              <a:spcBef>
                <a:spcPct val="30000"/>
              </a:spcBef>
              <a:buSzPct val="75000"/>
              <a:buChar char="•"/>
              <a:defRPr sz="2400">
                <a:solidFill>
                  <a:srgbClr val="000000"/>
                </a:solidFill>
                <a:latin typeface="Times New Roman" panose="02020603050405020304" pitchFamily="18" charset="0"/>
              </a:defRPr>
            </a:lvl1pPr>
            <a:lvl2pPr marL="685800" indent="-228600">
              <a:lnSpc>
                <a:spcPct val="90000"/>
              </a:lnSpc>
              <a:spcBef>
                <a:spcPct val="30000"/>
              </a:spcBef>
              <a:buSzPct val="100000"/>
              <a:buChar char="–"/>
              <a:defRPr sz="2000">
                <a:solidFill>
                  <a:schemeClr val="bg1"/>
                </a:solidFill>
                <a:latin typeface="Times New Roman" panose="02020603050405020304" pitchFamily="18" charset="0"/>
              </a:defRPr>
            </a:lvl2pPr>
            <a:lvl3pPr marL="1143000" indent="-228600">
              <a:lnSpc>
                <a:spcPct val="90000"/>
              </a:lnSpc>
              <a:spcBef>
                <a:spcPct val="30000"/>
              </a:spcBef>
              <a:buSzPct val="100000"/>
              <a:buChar char="•"/>
              <a:defRPr sz="2000">
                <a:solidFill>
                  <a:srgbClr val="663300"/>
                </a:solidFill>
                <a:latin typeface="Times New Roman" panose="02020603050405020304" pitchFamily="18" charset="0"/>
              </a:defRPr>
            </a:lvl3pPr>
            <a:lvl4pPr marL="1543050" indent="-171450">
              <a:lnSpc>
                <a:spcPct val="90000"/>
              </a:lnSpc>
              <a:spcBef>
                <a:spcPct val="30000"/>
              </a:spcBef>
              <a:buSzPct val="100000"/>
              <a:buChar char="–"/>
              <a:defRPr>
                <a:solidFill>
                  <a:srgbClr val="000000"/>
                </a:solidFill>
                <a:latin typeface="Times New Roman" panose="02020603050405020304" pitchFamily="18" charset="0"/>
              </a:defRPr>
            </a:lvl4pPr>
            <a:lvl5pPr marL="2000250" indent="-171450">
              <a:lnSpc>
                <a:spcPct val="90000"/>
              </a:lnSpc>
              <a:spcBef>
                <a:spcPct val="30000"/>
              </a:spcBef>
              <a:buSzPct val="100000"/>
              <a:buFont typeface="Wingdings" panose="05000000000000000000" pitchFamily="2" charset="2"/>
              <a:buChar char="Ø"/>
              <a:defRPr>
                <a:solidFill>
                  <a:srgbClr val="000000"/>
                </a:solidFill>
                <a:latin typeface="Times New Roman" panose="02020603050405020304" pitchFamily="18" charset="0"/>
              </a:defRPr>
            </a:lvl5pPr>
            <a:lvl6pPr marL="2457450" indent="-17145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6pPr>
            <a:lvl7pPr marL="2914650" indent="-17145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7pPr>
            <a:lvl8pPr marL="3371850" indent="-17145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8pPr>
            <a:lvl9pPr marL="3829050" indent="-17145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Times New Roman" panose="02020603050405020304" pitchFamily="18" charset="0"/>
              </a:defRPr>
            </a:lvl9pPr>
          </a:lstStyle>
          <a:p>
            <a:endParaRPr lang="en-US" altLang="en-US" sz="2800" dirty="0">
              <a:cs typeface="Times New Roman" panose="02020603050405020304" pitchFamily="18" charset="0"/>
            </a:endParaRPr>
          </a:p>
          <a:p>
            <a:r>
              <a:rPr lang="en-US" altLang="en-US" sz="2000" dirty="0">
                <a:solidFill>
                  <a:srgbClr val="333333"/>
                </a:solidFill>
                <a:cs typeface="Times New Roman" panose="02020603050405020304" pitchFamily="18" charset="0"/>
              </a:rPr>
              <a:t>TCE stands for Test Case Escaped</a:t>
            </a:r>
          </a:p>
          <a:p>
            <a:r>
              <a:rPr lang="en-US" altLang="en-US" sz="2000" dirty="0">
                <a:solidFill>
                  <a:srgbClr val="333333"/>
                </a:solidFill>
                <a:cs typeface="Times New Roman" panose="02020603050405020304" pitchFamily="18" charset="0"/>
              </a:rPr>
              <a:t>During testing, new defects are found for which no test cases had been planned</a:t>
            </a:r>
          </a:p>
          <a:p>
            <a:r>
              <a:rPr lang="en-US" altLang="en-US" sz="2000" dirty="0">
                <a:solidFill>
                  <a:srgbClr val="333333"/>
                </a:solidFill>
                <a:cs typeface="Times New Roman" panose="02020603050405020304" pitchFamily="18" charset="0"/>
              </a:rPr>
              <a:t>For these new defects, new test cases are designed, which is known as Test Case Escaped metric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A7DE7F-E075-43D5-AB87-5ABF5A7114A4}"/>
              </a:ext>
            </a:extLst>
          </p:cNvPr>
          <p:cNvSpPr>
            <a:spLocks noGrp="1"/>
          </p:cNvSpPr>
          <p:nvPr>
            <p:ph type="ctrTitle"/>
          </p:nvPr>
        </p:nvSpPr>
        <p:spPr/>
        <p:txBody>
          <a:bodyPr/>
          <a:lstStyle/>
          <a:p>
            <a:r>
              <a:rPr lang="en-IN" dirty="0"/>
              <a:t>Thank You!!</a:t>
            </a:r>
          </a:p>
        </p:txBody>
      </p:sp>
      <p:sp>
        <p:nvSpPr>
          <p:cNvPr id="5" name="Subtitle 4">
            <a:extLst>
              <a:ext uri="{FF2B5EF4-FFF2-40B4-BE49-F238E27FC236}">
                <a16:creationId xmlns:a16="http://schemas.microsoft.com/office/drawing/2014/main" id="{8FD06F32-21F8-4C20-AB37-2B995E62F0A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04165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a:extLst>
              <a:ext uri="{FF2B5EF4-FFF2-40B4-BE49-F238E27FC236}">
                <a16:creationId xmlns:a16="http://schemas.microsoft.com/office/drawing/2014/main" id="{5F316BDC-50DB-4F64-AF7D-F794D2AAF761}"/>
              </a:ext>
            </a:extLst>
          </p:cNvPr>
          <p:cNvSpPr>
            <a:spLocks noGrp="1" noChangeArrowheads="1"/>
          </p:cNvSpPr>
          <p:nvPr>
            <p:ph type="sldNum" sz="quarter" idx="10"/>
          </p:nvPr>
        </p:nvSpPr>
        <p:spPr/>
        <p:txBody>
          <a:bodyPr/>
          <a:lstStyle/>
          <a:p>
            <a:fld id="{777273B6-75D9-49E0-BC8E-4E55666D8E62}" type="slidenum">
              <a:rPr lang="en-US" altLang="en-US"/>
              <a:pPr/>
              <a:t>3</a:t>
            </a:fld>
            <a:endParaRPr lang="en-US" altLang="en-US"/>
          </a:p>
        </p:txBody>
      </p:sp>
      <p:sp>
        <p:nvSpPr>
          <p:cNvPr id="474114" name="Rectangle 2">
            <a:extLst>
              <a:ext uri="{FF2B5EF4-FFF2-40B4-BE49-F238E27FC236}">
                <a16:creationId xmlns:a16="http://schemas.microsoft.com/office/drawing/2014/main" id="{FCE232CD-59A4-41AD-B21E-9B1A46D0B7C8}"/>
              </a:ext>
            </a:extLst>
          </p:cNvPr>
          <p:cNvSpPr>
            <a:spLocks noGrp="1" noChangeArrowheads="1"/>
          </p:cNvSpPr>
          <p:nvPr>
            <p:ph type="title" idx="4294967295"/>
          </p:nvPr>
        </p:nvSpPr>
        <p:spPr/>
        <p:txBody>
          <a:bodyPr/>
          <a:lstStyle/>
          <a:p>
            <a:r>
              <a:rPr lang="en-US" altLang="en-US" dirty="0"/>
              <a:t>Test Design Factors</a:t>
            </a:r>
          </a:p>
        </p:txBody>
      </p:sp>
      <p:sp>
        <p:nvSpPr>
          <p:cNvPr id="474115" name="Rectangle 3">
            <a:extLst>
              <a:ext uri="{FF2B5EF4-FFF2-40B4-BE49-F238E27FC236}">
                <a16:creationId xmlns:a16="http://schemas.microsoft.com/office/drawing/2014/main" id="{7D37768F-9964-47A1-BB75-524A46316A8C}"/>
              </a:ext>
            </a:extLst>
          </p:cNvPr>
          <p:cNvSpPr>
            <a:spLocks noGrp="1" noChangeArrowheads="1"/>
          </p:cNvSpPr>
          <p:nvPr>
            <p:ph type="body" idx="4294967295"/>
          </p:nvPr>
        </p:nvSpPr>
        <p:spPr>
          <a:xfrm>
            <a:off x="1024129" y="2286000"/>
            <a:ext cx="4862322" cy="4023360"/>
          </a:xfrm>
        </p:spPr>
        <p:txBody>
          <a:bodyPr>
            <a:normAutofit fontScale="92500" lnSpcReduction="10000"/>
          </a:bodyPr>
          <a:lstStyle/>
          <a:p>
            <a:pPr>
              <a:buFontTx/>
              <a:buNone/>
            </a:pPr>
            <a:r>
              <a:rPr lang="en-US" altLang="en-US" dirty="0">
                <a:latin typeface="Times New Roman" panose="02020603050405020304" pitchFamily="18" charset="0"/>
                <a:cs typeface="Times New Roman" panose="02020603050405020304" pitchFamily="18" charset="0"/>
              </a:rPr>
              <a:t> The following factors must be taken into consideration during the design of system tests</a:t>
            </a:r>
          </a:p>
          <a:p>
            <a:pPr lvl="1"/>
            <a:r>
              <a:rPr lang="en-US" altLang="en-US" sz="2000" dirty="0">
                <a:latin typeface="Times New Roman" panose="02020603050405020304" pitchFamily="18" charset="0"/>
                <a:cs typeface="Times New Roman" panose="02020603050405020304" pitchFamily="18" charset="0"/>
              </a:rPr>
              <a:t>Coverage metrics</a:t>
            </a:r>
          </a:p>
          <a:p>
            <a:pPr lvl="1"/>
            <a:r>
              <a:rPr lang="en-US" altLang="en-US" sz="2000" dirty="0">
                <a:latin typeface="Times New Roman" panose="02020603050405020304" pitchFamily="18" charset="0"/>
                <a:cs typeface="Times New Roman" panose="02020603050405020304" pitchFamily="18" charset="0"/>
              </a:rPr>
              <a:t>Effectiveness</a:t>
            </a:r>
          </a:p>
          <a:p>
            <a:pPr lvl="1"/>
            <a:r>
              <a:rPr lang="en-US" altLang="en-US" sz="2000" dirty="0">
                <a:latin typeface="Times New Roman" panose="02020603050405020304" pitchFamily="18" charset="0"/>
                <a:cs typeface="Times New Roman" panose="02020603050405020304" pitchFamily="18" charset="0"/>
              </a:rPr>
              <a:t>Productivity</a:t>
            </a:r>
          </a:p>
          <a:p>
            <a:pPr lvl="1"/>
            <a:r>
              <a:rPr lang="en-US" altLang="en-US" sz="2000" dirty="0">
                <a:latin typeface="Times New Roman" panose="02020603050405020304" pitchFamily="18" charset="0"/>
                <a:cs typeface="Times New Roman" panose="02020603050405020304" pitchFamily="18" charset="0"/>
              </a:rPr>
              <a:t>Validation</a:t>
            </a:r>
          </a:p>
          <a:p>
            <a:pPr lvl="1"/>
            <a:r>
              <a:rPr lang="en-US" altLang="en-US" sz="2000" dirty="0">
                <a:latin typeface="Times New Roman" panose="02020603050405020304" pitchFamily="18" charset="0"/>
                <a:cs typeface="Times New Roman" panose="02020603050405020304" pitchFamily="18" charset="0"/>
              </a:rPr>
              <a:t>Maintenance</a:t>
            </a:r>
          </a:p>
          <a:p>
            <a:pPr lvl="1"/>
            <a:r>
              <a:rPr lang="en-US" altLang="en-US" sz="2000" dirty="0">
                <a:latin typeface="Times New Roman" panose="02020603050405020304" pitchFamily="18" charset="0"/>
                <a:cs typeface="Times New Roman" panose="02020603050405020304" pitchFamily="18" charset="0"/>
              </a:rPr>
              <a:t>User skills</a:t>
            </a:r>
          </a:p>
          <a:p>
            <a:pPr algn="just"/>
            <a:r>
              <a:rPr lang="en-US" dirty="0">
                <a:latin typeface="Times New Roman" panose="02020603050405020304" pitchFamily="18" charset="0"/>
                <a:cs typeface="Times New Roman" panose="02020603050405020304" pitchFamily="18" charset="0"/>
              </a:rPr>
              <a:t>A coverage matrix is used to trace the requirements from the client to the tests that are needed to verify whether the requirements are fulfilled.</a:t>
            </a:r>
            <a:endParaRPr lang="en-US" altLang="en-US" dirty="0">
              <a:latin typeface="Times New Roman" panose="02020603050405020304" pitchFamily="18" charset="0"/>
              <a:cs typeface="Times New Roman" panose="02020603050405020304" pitchFamily="18" charset="0"/>
            </a:endParaRPr>
          </a:p>
        </p:txBody>
      </p:sp>
      <p:pic>
        <p:nvPicPr>
          <p:cNvPr id="474117" name="Picture 5">
            <a:extLst>
              <a:ext uri="{FF2B5EF4-FFF2-40B4-BE49-F238E27FC236}">
                <a16:creationId xmlns:a16="http://schemas.microsoft.com/office/drawing/2014/main" id="{0AF15C97-2A40-4DC6-8A14-757E8934C31F}"/>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6216651" y="2702270"/>
            <a:ext cx="5203825" cy="3468687"/>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9B6180E9-2FB8-4517-88B3-B87E228A5219}"/>
              </a:ext>
            </a:extLst>
          </p:cNvPr>
          <p:cNvSpPr>
            <a:spLocks noGrp="1" noChangeArrowheads="1"/>
          </p:cNvSpPr>
          <p:nvPr>
            <p:ph type="sldNum" sz="quarter" idx="10"/>
          </p:nvPr>
        </p:nvSpPr>
        <p:spPr/>
        <p:txBody>
          <a:bodyPr/>
          <a:lstStyle/>
          <a:p>
            <a:fld id="{DE7ED32B-78A4-4500-9F65-14D05BB240C7}" type="slidenum">
              <a:rPr lang="en-US" altLang="en-US"/>
              <a:pPr/>
              <a:t>4</a:t>
            </a:fld>
            <a:endParaRPr lang="en-US" altLang="en-US"/>
          </a:p>
        </p:txBody>
      </p:sp>
      <p:sp>
        <p:nvSpPr>
          <p:cNvPr id="480258" name="Rectangle 2">
            <a:extLst>
              <a:ext uri="{FF2B5EF4-FFF2-40B4-BE49-F238E27FC236}">
                <a16:creationId xmlns:a16="http://schemas.microsoft.com/office/drawing/2014/main" id="{7AA36534-3FDA-4E60-B428-38975EF01C98}"/>
              </a:ext>
            </a:extLst>
          </p:cNvPr>
          <p:cNvSpPr>
            <a:spLocks noGrp="1" noChangeArrowheads="1"/>
          </p:cNvSpPr>
          <p:nvPr>
            <p:ph type="title" idx="4294967295"/>
          </p:nvPr>
        </p:nvSpPr>
        <p:spPr/>
        <p:txBody>
          <a:bodyPr/>
          <a:lstStyle/>
          <a:p>
            <a:r>
              <a:rPr lang="en-US" altLang="en-US" dirty="0"/>
              <a:t>Requirement Identification</a:t>
            </a:r>
          </a:p>
        </p:txBody>
      </p:sp>
      <p:sp>
        <p:nvSpPr>
          <p:cNvPr id="480259" name="Rectangle 3">
            <a:extLst>
              <a:ext uri="{FF2B5EF4-FFF2-40B4-BE49-F238E27FC236}">
                <a16:creationId xmlns:a16="http://schemas.microsoft.com/office/drawing/2014/main" id="{F4F4AC45-97D7-4981-BD2D-79B08C878F5D}"/>
              </a:ext>
            </a:extLst>
          </p:cNvPr>
          <p:cNvSpPr>
            <a:spLocks noGrp="1" noChangeArrowheads="1"/>
          </p:cNvSpPr>
          <p:nvPr>
            <p:ph type="body" idx="4294967295"/>
          </p:nvPr>
        </p:nvSpPr>
        <p:spPr/>
        <p:txBody>
          <a:bodyPr>
            <a:normAutofit fontScale="92500" lnSpcReduction="20000"/>
          </a:bodyPr>
          <a:lstStyle/>
          <a:p>
            <a:pPr>
              <a:buFontTx/>
              <a:buNone/>
            </a:pPr>
            <a:r>
              <a:rPr lang="en-US" altLang="en-US" dirty="0">
                <a:latin typeface="Times New Roman" panose="02020603050405020304" pitchFamily="18" charset="0"/>
                <a:cs typeface="Times New Roman" panose="02020603050405020304" pitchFamily="18" charset="0"/>
              </a:rPr>
              <a:t>Statistical analysis conducted by </a:t>
            </a:r>
            <a:r>
              <a:rPr lang="en-US" altLang="en-US" dirty="0" err="1">
                <a:latin typeface="Times New Roman" panose="02020603050405020304" pitchFamily="18" charset="0"/>
                <a:cs typeface="Times New Roman" panose="02020603050405020304" pitchFamily="18" charset="0"/>
              </a:rPr>
              <a:t>Vinter</a:t>
            </a:r>
            <a:r>
              <a:rPr lang="en-US" altLang="en-US" dirty="0">
                <a:latin typeface="Times New Roman" panose="02020603050405020304" pitchFamily="18" charset="0"/>
                <a:cs typeface="Times New Roman" panose="02020603050405020304" pitchFamily="18" charset="0"/>
              </a:rPr>
              <a:t> reveals that out 1000 defects:</a:t>
            </a:r>
          </a:p>
          <a:p>
            <a:r>
              <a:rPr lang="en-US" altLang="en-US" dirty="0">
                <a:latin typeface="Times New Roman" panose="02020603050405020304" pitchFamily="18" charset="0"/>
                <a:cs typeface="Times New Roman" panose="02020603050405020304" pitchFamily="18" charset="0"/>
              </a:rPr>
              <a:t>23.9 % requirement issues</a:t>
            </a:r>
          </a:p>
          <a:p>
            <a:r>
              <a:rPr lang="en-US" altLang="en-US" dirty="0">
                <a:latin typeface="Times New Roman" panose="02020603050405020304" pitchFamily="18" charset="0"/>
                <a:cs typeface="Times New Roman" panose="02020603050405020304" pitchFamily="18" charset="0"/>
              </a:rPr>
              <a:t>24.3 % functionality</a:t>
            </a:r>
          </a:p>
          <a:p>
            <a:r>
              <a:rPr lang="en-US" altLang="en-US" dirty="0">
                <a:latin typeface="Times New Roman" panose="02020603050405020304" pitchFamily="18" charset="0"/>
                <a:cs typeface="Times New Roman" panose="02020603050405020304" pitchFamily="18" charset="0"/>
              </a:rPr>
              <a:t>20.9% component structure</a:t>
            </a:r>
          </a:p>
          <a:p>
            <a:r>
              <a:rPr lang="en-US" altLang="en-US" dirty="0">
                <a:latin typeface="Times New Roman" panose="02020603050405020304" pitchFamily="18" charset="0"/>
                <a:cs typeface="Times New Roman" panose="02020603050405020304" pitchFamily="18" charset="0"/>
              </a:rPr>
              <a:t>9.6 % data</a:t>
            </a:r>
          </a:p>
          <a:p>
            <a:r>
              <a:rPr lang="en-US" altLang="en-US" dirty="0">
                <a:latin typeface="Times New Roman" panose="02020603050405020304" pitchFamily="18" charset="0"/>
                <a:cs typeface="Times New Roman" panose="02020603050405020304" pitchFamily="18" charset="0"/>
              </a:rPr>
              <a:t>4.3 % implementation</a:t>
            </a:r>
          </a:p>
          <a:p>
            <a:r>
              <a:rPr lang="en-US" altLang="en-US" dirty="0">
                <a:latin typeface="Times New Roman" panose="02020603050405020304" pitchFamily="18" charset="0"/>
                <a:cs typeface="Times New Roman" panose="02020603050405020304" pitchFamily="18" charset="0"/>
              </a:rPr>
              <a:t>5.2 % integration</a:t>
            </a:r>
          </a:p>
          <a:p>
            <a:r>
              <a:rPr lang="en-US" altLang="en-US" dirty="0">
                <a:latin typeface="Times New Roman" panose="02020603050405020304" pitchFamily="18" charset="0"/>
                <a:cs typeface="Times New Roman" panose="02020603050405020304" pitchFamily="18" charset="0"/>
              </a:rPr>
              <a:t>0.9 % architecture</a:t>
            </a:r>
          </a:p>
          <a:p>
            <a:r>
              <a:rPr lang="en-US" altLang="en-US" dirty="0">
                <a:latin typeface="Times New Roman" panose="02020603050405020304" pitchFamily="18" charset="0"/>
                <a:cs typeface="Times New Roman" panose="02020603050405020304" pitchFamily="18" charset="0"/>
              </a:rPr>
              <a:t>6.9 % testing</a:t>
            </a:r>
          </a:p>
          <a:p>
            <a:r>
              <a:rPr lang="en-US" altLang="en-US" dirty="0">
                <a:latin typeface="Times New Roman" panose="02020603050405020304" pitchFamily="18" charset="0"/>
                <a:cs typeface="Times New Roman" panose="02020603050405020304" pitchFamily="18" charset="0"/>
              </a:rPr>
              <a:t>4.3 % others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5516A8EE-53B3-4CF2-ADB8-F4F9E208C6A1}"/>
              </a:ext>
            </a:extLst>
          </p:cNvPr>
          <p:cNvSpPr>
            <a:spLocks noGrp="1" noChangeArrowheads="1"/>
          </p:cNvSpPr>
          <p:nvPr>
            <p:ph type="sldNum" sz="quarter" idx="10"/>
          </p:nvPr>
        </p:nvSpPr>
        <p:spPr/>
        <p:txBody>
          <a:bodyPr/>
          <a:lstStyle/>
          <a:p>
            <a:fld id="{E3A87732-15D4-4D36-9B18-A6A5D74B3514}" type="slidenum">
              <a:rPr lang="en-US" altLang="en-US"/>
              <a:pPr/>
              <a:t>5</a:t>
            </a:fld>
            <a:endParaRPr lang="en-US" altLang="en-US"/>
          </a:p>
        </p:txBody>
      </p:sp>
      <p:sp>
        <p:nvSpPr>
          <p:cNvPr id="478210" name="Rectangle 2">
            <a:extLst>
              <a:ext uri="{FF2B5EF4-FFF2-40B4-BE49-F238E27FC236}">
                <a16:creationId xmlns:a16="http://schemas.microsoft.com/office/drawing/2014/main" id="{5D367A94-16F1-49EC-9EF8-F9AB2CC87EAC}"/>
              </a:ext>
            </a:extLst>
          </p:cNvPr>
          <p:cNvSpPr>
            <a:spLocks noGrp="1" noChangeArrowheads="1"/>
          </p:cNvSpPr>
          <p:nvPr>
            <p:ph type="title" idx="4294967295"/>
          </p:nvPr>
        </p:nvSpPr>
        <p:spPr/>
        <p:txBody>
          <a:bodyPr/>
          <a:lstStyle/>
          <a:p>
            <a:r>
              <a:rPr lang="en-US" altLang="en-US"/>
              <a:t>Requirement Identification</a:t>
            </a:r>
          </a:p>
        </p:txBody>
      </p:sp>
      <p:sp>
        <p:nvSpPr>
          <p:cNvPr id="478211" name="Rectangle 3">
            <a:extLst>
              <a:ext uri="{FF2B5EF4-FFF2-40B4-BE49-F238E27FC236}">
                <a16:creationId xmlns:a16="http://schemas.microsoft.com/office/drawing/2014/main" id="{4A786AA9-10B8-4FB0-B812-C3088F9DDBEB}"/>
              </a:ext>
            </a:extLst>
          </p:cNvPr>
          <p:cNvSpPr>
            <a:spLocks noGrp="1" noChangeArrowheads="1"/>
          </p:cNvSpPr>
          <p:nvPr>
            <p:ph type="body" idx="4294967295"/>
          </p:nvPr>
        </p:nvSpPr>
        <p:spPr>
          <a:xfrm>
            <a:off x="1092200" y="1793875"/>
            <a:ext cx="10375900" cy="4160611"/>
          </a:xfrm>
        </p:spPr>
        <p:txBody>
          <a:bodyPr>
            <a:normAutofit/>
          </a:bodyPr>
          <a:lstStyle/>
          <a:p>
            <a:pPr algn="just"/>
            <a:r>
              <a:rPr lang="en-US" altLang="en-US" dirty="0">
                <a:latin typeface="Times New Roman" panose="02020603050405020304" pitchFamily="18" charset="0"/>
                <a:cs typeface="Times New Roman" panose="02020603050405020304" pitchFamily="18" charset="0"/>
              </a:rPr>
              <a:t>Requirements are a description of the needs or desire of users that a system is supposed to implement</a:t>
            </a:r>
          </a:p>
          <a:p>
            <a:pPr algn="just"/>
            <a:r>
              <a:rPr lang="en-US" altLang="en-US" dirty="0">
                <a:latin typeface="Times New Roman" panose="02020603050405020304" pitchFamily="18" charset="0"/>
                <a:cs typeface="Times New Roman" panose="02020603050405020304" pitchFamily="18" charset="0"/>
              </a:rPr>
              <a:t>Two major challenges in defining requirements:</a:t>
            </a:r>
          </a:p>
          <a:p>
            <a:pPr lvl="1" algn="just"/>
            <a:r>
              <a:rPr lang="en-US" altLang="en-US" sz="2000" dirty="0">
                <a:latin typeface="Times New Roman" panose="02020603050405020304" pitchFamily="18" charset="0"/>
                <a:cs typeface="Times New Roman" panose="02020603050405020304" pitchFamily="18" charset="0"/>
              </a:rPr>
              <a:t>Ensure that the right requirements are captured which is essential for meeting the expectations of the users</a:t>
            </a:r>
          </a:p>
          <a:p>
            <a:pPr lvl="1" algn="just"/>
            <a:r>
              <a:rPr lang="en-US" altLang="en-US" sz="2000" dirty="0">
                <a:latin typeface="Times New Roman" panose="02020603050405020304" pitchFamily="18" charset="0"/>
                <a:cs typeface="Times New Roman" panose="02020603050405020304" pitchFamily="18" charset="0"/>
              </a:rPr>
              <a:t>Ensure that requirements are communicated unambiguously to the developers and testers so that no surprise when the system is delivered</a:t>
            </a:r>
          </a:p>
          <a:p>
            <a:pPr algn="just"/>
            <a:r>
              <a:rPr lang="en-US" altLang="en-US" dirty="0">
                <a:latin typeface="Times New Roman" panose="02020603050405020304" pitchFamily="18" charset="0"/>
                <a:cs typeface="Times New Roman" panose="02020603050405020304" pitchFamily="18" charset="0"/>
              </a:rPr>
              <a:t>The requirements must be available in a centralized place so that all the </a:t>
            </a:r>
            <a:r>
              <a:rPr lang="en-US" altLang="en-US" i="1" dirty="0">
                <a:latin typeface="Times New Roman" panose="02020603050405020304" pitchFamily="18" charset="0"/>
                <a:cs typeface="Times New Roman" panose="02020603050405020304" pitchFamily="18" charset="0"/>
              </a:rPr>
              <a:t>stakeholders</a:t>
            </a:r>
            <a:r>
              <a:rPr lang="en-US" altLang="en-US" dirty="0">
                <a:latin typeface="Times New Roman" panose="02020603050405020304" pitchFamily="18" charset="0"/>
                <a:cs typeface="Times New Roman" panose="02020603050405020304" pitchFamily="18" charset="0"/>
              </a:rPr>
              <a:t> have the same interpretation of the requirements</a:t>
            </a:r>
          </a:p>
          <a:p>
            <a:pPr algn="just"/>
            <a:r>
              <a:rPr lang="en-US" altLang="en-US" sz="2400" dirty="0">
                <a:latin typeface="Times New Roman" panose="02020603050405020304" pitchFamily="18" charset="0"/>
                <a:cs typeface="Times New Roman" panose="02020603050405020304" pitchFamily="18" charset="0"/>
              </a:rPr>
              <a:t>A </a:t>
            </a:r>
            <a:r>
              <a:rPr lang="en-US" altLang="en-US" sz="2400" b="1" dirty="0">
                <a:latin typeface="Times New Roman" panose="02020603050405020304" pitchFamily="18" charset="0"/>
                <a:cs typeface="Times New Roman" panose="02020603050405020304" pitchFamily="18" charset="0"/>
              </a:rPr>
              <a:t>stakeholder</a:t>
            </a:r>
            <a:r>
              <a:rPr lang="en-US" altLang="en-US" sz="2400" dirty="0">
                <a:latin typeface="Times New Roman" panose="02020603050405020304" pitchFamily="18" charset="0"/>
                <a:cs typeface="Times New Roman" panose="02020603050405020304" pitchFamily="18" charset="0"/>
              </a:rPr>
              <a:t> is a person or an organization who influences a system’s behavior or who is impacted by the system</a:t>
            </a: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9">
            <a:extLst>
              <a:ext uri="{FF2B5EF4-FFF2-40B4-BE49-F238E27FC236}">
                <a16:creationId xmlns:a16="http://schemas.microsoft.com/office/drawing/2014/main" id="{91B32161-5140-41CE-BFE6-2385879FA651}"/>
              </a:ext>
            </a:extLst>
          </p:cNvPr>
          <p:cNvSpPr>
            <a:spLocks noGrp="1" noChangeArrowheads="1"/>
          </p:cNvSpPr>
          <p:nvPr>
            <p:ph type="sldNum" sz="quarter" idx="10"/>
          </p:nvPr>
        </p:nvSpPr>
        <p:spPr/>
        <p:txBody>
          <a:bodyPr/>
          <a:lstStyle/>
          <a:p>
            <a:fld id="{566BD425-A648-4FA5-AB68-65EAE44DFC79}" type="slidenum">
              <a:rPr lang="en-US" altLang="en-US"/>
              <a:pPr/>
              <a:t>6</a:t>
            </a:fld>
            <a:endParaRPr lang="en-US" altLang="en-US"/>
          </a:p>
        </p:txBody>
      </p:sp>
      <p:sp>
        <p:nvSpPr>
          <p:cNvPr id="482306" name="Rectangle 2">
            <a:extLst>
              <a:ext uri="{FF2B5EF4-FFF2-40B4-BE49-F238E27FC236}">
                <a16:creationId xmlns:a16="http://schemas.microsoft.com/office/drawing/2014/main" id="{1426177C-9DCB-48E9-A636-AA6B07A00006}"/>
              </a:ext>
            </a:extLst>
          </p:cNvPr>
          <p:cNvSpPr>
            <a:spLocks noGrp="1" noChangeArrowheads="1"/>
          </p:cNvSpPr>
          <p:nvPr>
            <p:ph type="title" idx="4294967295"/>
          </p:nvPr>
        </p:nvSpPr>
        <p:spPr/>
        <p:txBody>
          <a:bodyPr/>
          <a:lstStyle/>
          <a:p>
            <a:r>
              <a:rPr lang="en-US" altLang="en-US"/>
              <a:t>Requirement Identification</a:t>
            </a:r>
          </a:p>
        </p:txBody>
      </p:sp>
      <p:sp>
        <p:nvSpPr>
          <p:cNvPr id="482308" name="Rectangle 4">
            <a:extLst>
              <a:ext uri="{FF2B5EF4-FFF2-40B4-BE49-F238E27FC236}">
                <a16:creationId xmlns:a16="http://schemas.microsoft.com/office/drawing/2014/main" id="{E932E45B-541D-4368-B592-5E0578753585}"/>
              </a:ext>
            </a:extLst>
          </p:cNvPr>
          <p:cNvSpPr>
            <a:spLocks noGrp="1" noChangeArrowheads="1"/>
          </p:cNvSpPr>
          <p:nvPr>
            <p:ph type="body" sz="half" idx="4294967295"/>
          </p:nvPr>
        </p:nvSpPr>
        <p:spPr>
          <a:xfrm>
            <a:off x="1265238" y="1724288"/>
            <a:ext cx="4123191" cy="4665626"/>
          </a:xfrm>
        </p:spPr>
        <p:txBody>
          <a:bodyPr>
            <a:normAutofit fontScale="92500" lnSpcReduction="10000"/>
          </a:bodyPr>
          <a:lstStyle/>
          <a:p>
            <a:pPr algn="just"/>
            <a:r>
              <a:rPr lang="en-US" altLang="en-US" sz="2000" dirty="0">
                <a:latin typeface="Times New Roman" panose="02020603050405020304" pitchFamily="18" charset="0"/>
                <a:cs typeface="Times New Roman" panose="02020603050405020304" pitchFamily="18" charset="0"/>
              </a:rPr>
              <a:t>The state diagram of a simplified requirement life-cycle starting from </a:t>
            </a:r>
            <a:r>
              <a:rPr lang="en-US" altLang="en-US" sz="2000" i="1" dirty="0">
                <a:latin typeface="Times New Roman" panose="02020603050405020304" pitchFamily="18" charset="0"/>
                <a:cs typeface="Times New Roman" panose="02020603050405020304" pitchFamily="18" charset="0"/>
              </a:rPr>
              <a:t>Submit</a:t>
            </a:r>
            <a:r>
              <a:rPr lang="en-US" altLang="en-US" sz="2000" dirty="0">
                <a:latin typeface="Times New Roman" panose="02020603050405020304" pitchFamily="18" charset="0"/>
                <a:cs typeface="Times New Roman" panose="02020603050405020304" pitchFamily="18" charset="0"/>
              </a:rPr>
              <a:t> state to the </a:t>
            </a:r>
            <a:r>
              <a:rPr lang="en-US" altLang="en-US" sz="2000" i="1" dirty="0">
                <a:latin typeface="Times New Roman" panose="02020603050405020304" pitchFamily="18" charset="0"/>
                <a:cs typeface="Times New Roman" panose="02020603050405020304" pitchFamily="18" charset="0"/>
              </a:rPr>
              <a:t>Closed</a:t>
            </a:r>
            <a:r>
              <a:rPr lang="en-US" altLang="en-US" sz="2000" dirty="0">
                <a:latin typeface="Times New Roman" panose="02020603050405020304" pitchFamily="18" charset="0"/>
                <a:cs typeface="Times New Roman" panose="02020603050405020304" pitchFamily="18" charset="0"/>
              </a:rPr>
              <a:t> state is shown in the Figure.</a:t>
            </a:r>
          </a:p>
          <a:p>
            <a:pPr algn="just"/>
            <a:r>
              <a:rPr lang="en-US" altLang="en-US" sz="2000" dirty="0">
                <a:latin typeface="Times New Roman" panose="02020603050405020304" pitchFamily="18" charset="0"/>
                <a:cs typeface="Times New Roman" panose="02020603050405020304" pitchFamily="18" charset="0"/>
              </a:rPr>
              <a:t>At each of these states certain actions are taken by the owner,  and the requirement is moved to the next state after the actions are completed</a:t>
            </a:r>
          </a:p>
          <a:p>
            <a:pPr algn="just"/>
            <a:r>
              <a:rPr lang="en-US" altLang="en-US" sz="2000" dirty="0">
                <a:latin typeface="Times New Roman" panose="02020603050405020304" pitchFamily="18" charset="0"/>
                <a:cs typeface="Times New Roman" panose="02020603050405020304" pitchFamily="18" charset="0"/>
              </a:rPr>
              <a:t>A requirement may be moved to </a:t>
            </a:r>
            <a:r>
              <a:rPr lang="en-US" altLang="en-US" sz="2000" i="1" dirty="0">
                <a:latin typeface="Times New Roman" panose="02020603050405020304" pitchFamily="18" charset="0"/>
                <a:cs typeface="Times New Roman" panose="02020603050405020304" pitchFamily="18" charset="0"/>
              </a:rPr>
              <a:t>Decline</a:t>
            </a:r>
            <a:r>
              <a:rPr lang="en-US" altLang="en-US" sz="2000" dirty="0">
                <a:latin typeface="Times New Roman" panose="02020603050405020304" pitchFamily="18" charset="0"/>
                <a:cs typeface="Times New Roman" panose="02020603050405020304" pitchFamily="18" charset="0"/>
              </a:rPr>
              <a:t> state from any of the following state: </a:t>
            </a:r>
            <a:r>
              <a:rPr lang="en-US" altLang="en-US" sz="2000" i="1" dirty="0">
                <a:latin typeface="Times New Roman" panose="02020603050405020304" pitchFamily="18" charset="0"/>
                <a:cs typeface="Times New Roman" panose="02020603050405020304" pitchFamily="18" charset="0"/>
              </a:rPr>
              <a:t>Open, Review, Assign, Implement</a:t>
            </a:r>
            <a:r>
              <a:rPr lang="en-US" altLang="en-US" sz="2000" dirty="0">
                <a:latin typeface="Times New Roman" panose="02020603050405020304" pitchFamily="18" charset="0"/>
                <a:cs typeface="Times New Roman" panose="02020603050405020304" pitchFamily="18" charset="0"/>
              </a:rPr>
              <a:t>, and </a:t>
            </a:r>
            <a:r>
              <a:rPr lang="en-US" altLang="en-US" sz="2000" i="1" dirty="0">
                <a:latin typeface="Times New Roman" panose="02020603050405020304" pitchFamily="18" charset="0"/>
                <a:cs typeface="Times New Roman" panose="02020603050405020304" pitchFamily="18" charset="0"/>
              </a:rPr>
              <a:t>Verification</a:t>
            </a:r>
            <a:r>
              <a:rPr lang="en-US" altLang="en-US" sz="2000" dirty="0">
                <a:latin typeface="Times New Roman" panose="02020603050405020304" pitchFamily="18" charset="0"/>
                <a:cs typeface="Times New Roman" panose="02020603050405020304" pitchFamily="18" charset="0"/>
              </a:rPr>
              <a:t> for several reasons</a:t>
            </a:r>
          </a:p>
          <a:p>
            <a:pPr algn="just"/>
            <a:r>
              <a:rPr lang="en-US" altLang="en-US" sz="2000" dirty="0">
                <a:latin typeface="Times New Roman" panose="02020603050405020304" pitchFamily="18" charset="0"/>
                <a:cs typeface="Times New Roman" panose="02020603050405020304" pitchFamily="18" charset="0"/>
              </a:rPr>
              <a:t>A marketing manager may decide that the implementation of a particular requirement may not generate revenue and may decline a requirement.</a:t>
            </a:r>
          </a:p>
        </p:txBody>
      </p:sp>
      <p:pic>
        <p:nvPicPr>
          <p:cNvPr id="482310" name="Picture 6">
            <a:extLst>
              <a:ext uri="{FF2B5EF4-FFF2-40B4-BE49-F238E27FC236}">
                <a16:creationId xmlns:a16="http://schemas.microsoft.com/office/drawing/2014/main" id="{D555A61C-D463-4171-9034-6E5BB8F7CE74}"/>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5629539" y="1956726"/>
            <a:ext cx="6428755" cy="2517303"/>
          </a:xfrm>
        </p:spPr>
      </p:pic>
      <p:sp>
        <p:nvSpPr>
          <p:cNvPr id="482311" name="Text Box 7">
            <a:extLst>
              <a:ext uri="{FF2B5EF4-FFF2-40B4-BE49-F238E27FC236}">
                <a16:creationId xmlns:a16="http://schemas.microsoft.com/office/drawing/2014/main" id="{BDB72E21-19A2-47C7-B703-C4CD5D65B6E5}"/>
              </a:ext>
            </a:extLst>
          </p:cNvPr>
          <p:cNvSpPr txBox="1">
            <a:spLocks noChangeArrowheads="1"/>
          </p:cNvSpPr>
          <p:nvPr/>
        </p:nvSpPr>
        <p:spPr bwMode="auto">
          <a:xfrm>
            <a:off x="6182956" y="4290673"/>
            <a:ext cx="5875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solidFill>
                  <a:srgbClr val="000000"/>
                </a:solidFill>
                <a:latin typeface="Times New Roman" panose="02020603050405020304" pitchFamily="18" charset="0"/>
                <a:cs typeface="Times New Roman" panose="02020603050405020304" pitchFamily="18" charset="0"/>
              </a:rPr>
              <a:t>Figure 11.1: State transition diagram of a requirement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a:extLst>
              <a:ext uri="{FF2B5EF4-FFF2-40B4-BE49-F238E27FC236}">
                <a16:creationId xmlns:a16="http://schemas.microsoft.com/office/drawing/2014/main" id="{02A40D5A-45B6-4E95-9119-BF1268E9F2F5}"/>
              </a:ext>
            </a:extLst>
          </p:cNvPr>
          <p:cNvSpPr>
            <a:spLocks noGrp="1" noChangeArrowheads="1"/>
          </p:cNvSpPr>
          <p:nvPr>
            <p:ph type="sldNum" sz="quarter" idx="10"/>
          </p:nvPr>
        </p:nvSpPr>
        <p:spPr/>
        <p:txBody>
          <a:bodyPr/>
          <a:lstStyle/>
          <a:p>
            <a:fld id="{16119CB0-D498-4916-910C-4DB488092410}" type="slidenum">
              <a:rPr lang="en-US" altLang="en-US"/>
              <a:pPr/>
              <a:t>7</a:t>
            </a:fld>
            <a:endParaRPr lang="en-US" altLang="en-US"/>
          </a:p>
        </p:txBody>
      </p:sp>
      <p:sp>
        <p:nvSpPr>
          <p:cNvPr id="484354" name="Rectangle 2">
            <a:extLst>
              <a:ext uri="{FF2B5EF4-FFF2-40B4-BE49-F238E27FC236}">
                <a16:creationId xmlns:a16="http://schemas.microsoft.com/office/drawing/2014/main" id="{5B5DE138-3053-4AD1-BC5A-C50CFB11ABE7}"/>
              </a:ext>
            </a:extLst>
          </p:cNvPr>
          <p:cNvSpPr>
            <a:spLocks noGrp="1" noChangeArrowheads="1"/>
          </p:cNvSpPr>
          <p:nvPr>
            <p:ph type="title" idx="4294967295"/>
          </p:nvPr>
        </p:nvSpPr>
        <p:spPr/>
        <p:txBody>
          <a:bodyPr/>
          <a:lstStyle/>
          <a:p>
            <a:r>
              <a:rPr lang="en-US" altLang="en-US" dirty="0"/>
              <a:t>Requirement </a:t>
            </a:r>
            <a:br>
              <a:rPr lang="en-US" altLang="en-US" dirty="0"/>
            </a:br>
            <a:r>
              <a:rPr lang="en-US" altLang="en-US" dirty="0"/>
              <a:t>Identification</a:t>
            </a:r>
          </a:p>
        </p:txBody>
      </p:sp>
      <p:sp>
        <p:nvSpPr>
          <p:cNvPr id="484360" name="Text Box 8">
            <a:extLst>
              <a:ext uri="{FF2B5EF4-FFF2-40B4-BE49-F238E27FC236}">
                <a16:creationId xmlns:a16="http://schemas.microsoft.com/office/drawing/2014/main" id="{1C3DF0DB-581F-48B1-82F3-399D2888BBCF}"/>
              </a:ext>
            </a:extLst>
          </p:cNvPr>
          <p:cNvSpPr txBox="1">
            <a:spLocks noChangeArrowheads="1"/>
          </p:cNvSpPr>
          <p:nvPr/>
        </p:nvSpPr>
        <p:spPr bwMode="auto">
          <a:xfrm>
            <a:off x="6220507" y="6134154"/>
            <a:ext cx="4733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solidFill>
                  <a:srgbClr val="000000"/>
                </a:solidFill>
                <a:latin typeface="Times New Roman" panose="02020603050405020304" pitchFamily="18" charset="0"/>
                <a:cs typeface="Times New Roman" panose="02020603050405020304" pitchFamily="18" charset="0"/>
              </a:rPr>
              <a:t>Table 11.1: Requirement schema field summary</a:t>
            </a:r>
          </a:p>
        </p:txBody>
      </p:sp>
      <p:pic>
        <p:nvPicPr>
          <p:cNvPr id="484362" name="Picture 10">
            <a:extLst>
              <a:ext uri="{FF2B5EF4-FFF2-40B4-BE49-F238E27FC236}">
                <a16:creationId xmlns:a16="http://schemas.microsoft.com/office/drawing/2014/main" id="{E9B6F703-2869-4B0E-B053-AC48453127D0}"/>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5250089" y="249237"/>
            <a:ext cx="6071054" cy="587057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33E25D97-52E4-4F28-81B1-D342B79E600E}"/>
              </a:ext>
            </a:extLst>
          </p:cNvPr>
          <p:cNvSpPr>
            <a:spLocks noGrp="1" noChangeArrowheads="1"/>
          </p:cNvSpPr>
          <p:nvPr>
            <p:ph type="sldNum" sz="quarter" idx="10"/>
          </p:nvPr>
        </p:nvSpPr>
        <p:spPr/>
        <p:txBody>
          <a:bodyPr/>
          <a:lstStyle/>
          <a:p>
            <a:fld id="{707E3D98-C8BE-49FD-AF4F-2C5CED7E46B6}" type="slidenum">
              <a:rPr lang="en-US" altLang="en-US"/>
              <a:pPr/>
              <a:t>8</a:t>
            </a:fld>
            <a:endParaRPr lang="en-US" altLang="en-US"/>
          </a:p>
        </p:txBody>
      </p:sp>
      <p:sp>
        <p:nvSpPr>
          <p:cNvPr id="488450" name="Rectangle 2">
            <a:extLst>
              <a:ext uri="{FF2B5EF4-FFF2-40B4-BE49-F238E27FC236}">
                <a16:creationId xmlns:a16="http://schemas.microsoft.com/office/drawing/2014/main" id="{750F7490-722E-4694-A6AF-2DDD0200B685}"/>
              </a:ext>
            </a:extLst>
          </p:cNvPr>
          <p:cNvSpPr>
            <a:spLocks noGrp="1" noChangeArrowheads="1"/>
          </p:cNvSpPr>
          <p:nvPr>
            <p:ph type="title" idx="4294967295"/>
          </p:nvPr>
        </p:nvSpPr>
        <p:spPr/>
        <p:txBody>
          <a:bodyPr/>
          <a:lstStyle/>
          <a:p>
            <a:r>
              <a:rPr lang="en-US" altLang="en-US"/>
              <a:t>Requirement Identification</a:t>
            </a:r>
          </a:p>
        </p:txBody>
      </p:sp>
      <p:sp>
        <p:nvSpPr>
          <p:cNvPr id="488451" name="Rectangle 3">
            <a:extLst>
              <a:ext uri="{FF2B5EF4-FFF2-40B4-BE49-F238E27FC236}">
                <a16:creationId xmlns:a16="http://schemas.microsoft.com/office/drawing/2014/main" id="{414F516F-12E4-480C-A05C-CB8F909AA944}"/>
              </a:ext>
            </a:extLst>
          </p:cNvPr>
          <p:cNvSpPr>
            <a:spLocks noGrp="1" noChangeArrowheads="1"/>
          </p:cNvSpPr>
          <p:nvPr>
            <p:ph type="body" idx="4294967295"/>
          </p:nvPr>
        </p:nvSpPr>
        <p:spPr>
          <a:xfrm>
            <a:off x="1024127" y="1796142"/>
            <a:ext cx="10580043" cy="4752295"/>
          </a:xfrm>
        </p:spPr>
        <p:txBody>
          <a:bodyPr/>
          <a:lstStyle/>
          <a:p>
            <a:pPr algn="just">
              <a:buFontTx/>
              <a:buNone/>
            </a:pPr>
            <a:endParaRPr lang="en-US" altLang="en-US" b="1" dirty="0">
              <a:latin typeface="Times New Roman" panose="02020603050405020304" pitchFamily="18" charset="0"/>
              <a:cs typeface="Times New Roman" panose="02020603050405020304" pitchFamily="18" charset="0"/>
            </a:endParaRPr>
          </a:p>
          <a:p>
            <a:pPr algn="just">
              <a:buFontTx/>
              <a:buNone/>
            </a:pPr>
            <a:r>
              <a:rPr lang="en-US" altLang="en-US" b="1" dirty="0">
                <a:latin typeface="Times New Roman" panose="02020603050405020304" pitchFamily="18" charset="0"/>
                <a:cs typeface="Times New Roman" panose="02020603050405020304" pitchFamily="18" charset="0"/>
              </a:rPr>
              <a:t>Definition of requirements traceability:</a:t>
            </a:r>
          </a:p>
          <a:p>
            <a:pPr algn="just">
              <a:buFontTx/>
              <a:buNone/>
            </a:pP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The requirements traceability is the ability to describe and follow the life of a requirement, in both forward and backward direction, i.e., from its origins, through its development and specification, to its subsequent deployment and use, and through periods of ongoing refinement and iteration in any of these phases.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0F9BBAF0-4AC4-40F2-949F-7595F6317D34}"/>
              </a:ext>
            </a:extLst>
          </p:cNvPr>
          <p:cNvSpPr>
            <a:spLocks noGrp="1" noChangeArrowheads="1"/>
          </p:cNvSpPr>
          <p:nvPr>
            <p:ph type="sldNum" sz="quarter" idx="10"/>
          </p:nvPr>
        </p:nvSpPr>
        <p:spPr/>
        <p:txBody>
          <a:bodyPr/>
          <a:lstStyle/>
          <a:p>
            <a:fld id="{CA1BF604-D263-4D9D-9622-FF9F55B25DE6}" type="slidenum">
              <a:rPr lang="en-US" altLang="en-US"/>
              <a:pPr/>
              <a:t>9</a:t>
            </a:fld>
            <a:endParaRPr lang="en-US" altLang="en-US"/>
          </a:p>
        </p:txBody>
      </p:sp>
      <p:sp>
        <p:nvSpPr>
          <p:cNvPr id="533506" name="Rectangle 2">
            <a:extLst>
              <a:ext uri="{FF2B5EF4-FFF2-40B4-BE49-F238E27FC236}">
                <a16:creationId xmlns:a16="http://schemas.microsoft.com/office/drawing/2014/main" id="{462D20C3-6210-4BB0-BBEC-6C446899CBFE}"/>
              </a:ext>
            </a:extLst>
          </p:cNvPr>
          <p:cNvSpPr>
            <a:spLocks noGrp="1" noChangeArrowheads="1"/>
          </p:cNvSpPr>
          <p:nvPr>
            <p:ph type="title" idx="4294967295"/>
          </p:nvPr>
        </p:nvSpPr>
        <p:spPr/>
        <p:txBody>
          <a:bodyPr/>
          <a:lstStyle/>
          <a:p>
            <a:r>
              <a:rPr lang="en-US" altLang="en-US" dirty="0"/>
              <a:t>Traceability matrix</a:t>
            </a:r>
          </a:p>
        </p:txBody>
      </p:sp>
      <p:sp>
        <p:nvSpPr>
          <p:cNvPr id="533507" name="Rectangle 3">
            <a:extLst>
              <a:ext uri="{FF2B5EF4-FFF2-40B4-BE49-F238E27FC236}">
                <a16:creationId xmlns:a16="http://schemas.microsoft.com/office/drawing/2014/main" id="{FF5F3C6F-6EB4-4445-BE73-B691D8ACB324}"/>
              </a:ext>
            </a:extLst>
          </p:cNvPr>
          <p:cNvSpPr>
            <a:spLocks noGrp="1" noChangeArrowheads="1"/>
          </p:cNvSpPr>
          <p:nvPr>
            <p:ph type="body" idx="4294967295"/>
          </p:nvPr>
        </p:nvSpPr>
        <p:spPr>
          <a:xfrm>
            <a:off x="1024128" y="1926772"/>
            <a:ext cx="10623586" cy="4818252"/>
          </a:xfrm>
        </p:spPr>
        <p:txBody>
          <a:bodyPr>
            <a:noAutofit/>
          </a:bodyPr>
          <a:lstStyle/>
          <a:p>
            <a:r>
              <a:rPr lang="en-US" altLang="en-US" sz="2800" dirty="0">
                <a:latin typeface="Times New Roman" panose="02020603050405020304" pitchFamily="18" charset="0"/>
                <a:cs typeface="Times New Roman" panose="02020603050405020304" pitchFamily="18" charset="0"/>
              </a:rPr>
              <a:t>A traceability matrix allows one to find a two-way mapping between requirements and test cases as follows</a:t>
            </a:r>
          </a:p>
          <a:p>
            <a:pPr lvl="1"/>
            <a:r>
              <a:rPr lang="en-US" altLang="en-US" sz="2800" dirty="0">
                <a:latin typeface="Times New Roman" panose="02020603050405020304" pitchFamily="18" charset="0"/>
                <a:cs typeface="Times New Roman" panose="02020603050405020304" pitchFamily="18" charset="0"/>
              </a:rPr>
              <a:t>From a requirement to a functional specification to specific tests which exercise the requirements</a:t>
            </a:r>
          </a:p>
          <a:p>
            <a:pPr lvl="1"/>
            <a:r>
              <a:rPr lang="en-US" altLang="en-US" sz="2800" dirty="0">
                <a:latin typeface="Times New Roman" panose="02020603050405020304" pitchFamily="18" charset="0"/>
                <a:cs typeface="Times New Roman" panose="02020603050405020304" pitchFamily="18" charset="0"/>
              </a:rPr>
              <a:t>From each test case back to the requirement and functional specifications</a:t>
            </a:r>
          </a:p>
          <a:p>
            <a:pPr lvl="1">
              <a:buFontTx/>
              <a:buNone/>
            </a:pPr>
            <a:endParaRPr lang="en-US" altLang="en-US" sz="2800"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A traceability matrix finds two applications: </a:t>
            </a:r>
          </a:p>
          <a:p>
            <a:pPr lvl="1"/>
            <a:r>
              <a:rPr lang="en-US" altLang="en-US" sz="2800" dirty="0">
                <a:latin typeface="Times New Roman" panose="02020603050405020304" pitchFamily="18" charset="0"/>
                <a:cs typeface="Times New Roman" panose="02020603050405020304" pitchFamily="18" charset="0"/>
              </a:rPr>
              <a:t>To identify and track the functional coverage of a test</a:t>
            </a:r>
          </a:p>
          <a:p>
            <a:pPr lvl="1"/>
            <a:r>
              <a:rPr lang="en-US" altLang="en-US" sz="2800" dirty="0">
                <a:latin typeface="Times New Roman" panose="02020603050405020304" pitchFamily="18" charset="0"/>
                <a:cs typeface="Times New Roman" panose="02020603050405020304" pitchFamily="18" charset="0"/>
              </a:rPr>
              <a:t>To identify which test cases must be exercised or updated when a system evolves</a:t>
            </a:r>
            <a:endParaRPr lang="en-US" altLang="en-US" sz="2800" i="1"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8437</TotalTime>
  <Words>1590</Words>
  <Application>Microsoft Office PowerPoint</Application>
  <PresentationFormat>Widescreen</PresentationFormat>
  <Paragraphs>226</Paragraphs>
  <Slides>24</Slides>
  <Notes>22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1" baseType="lpstr">
      <vt:lpstr>Calibri</vt:lpstr>
      <vt:lpstr>Times New Roman</vt:lpstr>
      <vt:lpstr>Tw Cen MT</vt:lpstr>
      <vt:lpstr>Tw Cen MT Condensed</vt:lpstr>
      <vt:lpstr>Wingdings 3</vt:lpstr>
      <vt:lpstr>Integral</vt:lpstr>
      <vt:lpstr>Equation</vt:lpstr>
      <vt:lpstr>Chapter – 11 System test design</vt:lpstr>
      <vt:lpstr>Outline of the Chapter</vt:lpstr>
      <vt:lpstr>Test Design Factors</vt:lpstr>
      <vt:lpstr>Requirement Identification</vt:lpstr>
      <vt:lpstr>Requirement Identification</vt:lpstr>
      <vt:lpstr>Requirement Identification</vt:lpstr>
      <vt:lpstr>Requirement  Identification</vt:lpstr>
      <vt:lpstr>Requirement Identification</vt:lpstr>
      <vt:lpstr>Traceability matrix</vt:lpstr>
      <vt:lpstr>Traceability matrix</vt:lpstr>
      <vt:lpstr>Difference between coverage and traceability matrix </vt:lpstr>
      <vt:lpstr>Characteristics of Testable Requirements</vt:lpstr>
      <vt:lpstr>Characteristics of Testable Requirements</vt:lpstr>
      <vt:lpstr>Characteristics of Testable Requirements</vt:lpstr>
      <vt:lpstr>Characteristics of Testable Requirements</vt:lpstr>
      <vt:lpstr>Test Objective Identification</vt:lpstr>
      <vt:lpstr>Test Objective Identification</vt:lpstr>
      <vt:lpstr>Test Objective  Identification</vt:lpstr>
      <vt:lpstr>Modeling a Test Design Process</vt:lpstr>
      <vt:lpstr>Modeling Test Results</vt:lpstr>
      <vt:lpstr>Modeling Test  Results</vt:lpstr>
      <vt:lpstr>Test Design Preparedness Metrics</vt:lpstr>
      <vt:lpstr>Test Case Design Effectiveness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CSE-35</dc:creator>
  <cp:lastModifiedBy>NU-CSE1</cp:lastModifiedBy>
  <cp:revision>386</cp:revision>
  <dcterms:created xsi:type="dcterms:W3CDTF">2022-08-21T16:20:30Z</dcterms:created>
  <dcterms:modified xsi:type="dcterms:W3CDTF">2024-10-08T10:03:36Z</dcterms:modified>
</cp:coreProperties>
</file>