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30"/>
  </p:notesMasterIdLst>
  <p:sldIdLst>
    <p:sldId id="256" r:id="rId2"/>
    <p:sldId id="372" r:id="rId3"/>
    <p:sldId id="373" r:id="rId4"/>
    <p:sldId id="374" r:id="rId5"/>
    <p:sldId id="375" r:id="rId6"/>
    <p:sldId id="376" r:id="rId7"/>
    <p:sldId id="377" r:id="rId8"/>
    <p:sldId id="378" r:id="rId9"/>
    <p:sldId id="345" r:id="rId10"/>
    <p:sldId id="379" r:id="rId11"/>
    <p:sldId id="380" r:id="rId12"/>
    <p:sldId id="381" r:id="rId13"/>
    <p:sldId id="382" r:id="rId14"/>
    <p:sldId id="351" r:id="rId15"/>
    <p:sldId id="383" r:id="rId16"/>
    <p:sldId id="385" r:id="rId17"/>
    <p:sldId id="386" r:id="rId18"/>
    <p:sldId id="387" r:id="rId19"/>
    <p:sldId id="388" r:id="rId20"/>
    <p:sldId id="389" r:id="rId21"/>
    <p:sldId id="390" r:id="rId22"/>
    <p:sldId id="391" r:id="rId23"/>
    <p:sldId id="392" r:id="rId24"/>
    <p:sldId id="394" r:id="rId25"/>
    <p:sldId id="399" r:id="rId26"/>
    <p:sldId id="400" r:id="rId27"/>
    <p:sldId id="398" r:id="rId28"/>
    <p:sldId id="360"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D3281-40DF-4B46-AF0D-C935F5E414AF}">
          <p14:sldIdLst>
            <p14:sldId id="256"/>
            <p14:sldId id="372"/>
            <p14:sldId id="373"/>
            <p14:sldId id="374"/>
            <p14:sldId id="375"/>
            <p14:sldId id="376"/>
            <p14:sldId id="377"/>
            <p14:sldId id="378"/>
            <p14:sldId id="345"/>
            <p14:sldId id="379"/>
            <p14:sldId id="380"/>
            <p14:sldId id="381"/>
            <p14:sldId id="382"/>
            <p14:sldId id="351"/>
            <p14:sldId id="383"/>
            <p14:sldId id="385"/>
            <p14:sldId id="386"/>
            <p14:sldId id="387"/>
            <p14:sldId id="388"/>
            <p14:sldId id="389"/>
            <p14:sldId id="390"/>
            <p14:sldId id="391"/>
            <p14:sldId id="392"/>
            <p14:sldId id="394"/>
            <p14:sldId id="399"/>
            <p14:sldId id="400"/>
            <p14:sldId id="398"/>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B6BBBE77-5010-43A2-86D0-D2F4F03AEE15}" type="datetimeFigureOut">
              <a:rPr lang="en-IN" smtClean="0"/>
              <a:t>08-08-2024</a:t>
            </a:fld>
            <a:endParaRPr lang="en-IN"/>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3D614DC-7EA5-441C-A87C-AE1E6B41B559}" type="slidenum">
              <a:rPr lang="en-IN" smtClean="0"/>
              <a:t>1</a:t>
            </a:fld>
            <a:endParaRPr lang="en-IN"/>
          </a:p>
        </p:txBody>
      </p:sp>
    </p:spTree>
    <p:extLst>
      <p:ext uri="{BB962C8B-B14F-4D97-AF65-F5344CB8AC3E}">
        <p14:creationId xmlns:p14="http://schemas.microsoft.com/office/powerpoint/2010/main" val="623954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7163B27-667E-4CBB-8E9B-169025C8F31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5DCBF46-D4A0-4399-859C-6430C2967D8B}"/>
              </a:ext>
            </a:extLst>
          </p:cNvPr>
          <p:cNvSpPr>
            <a:spLocks noGrp="1" noChangeArrowheads="1"/>
          </p:cNvSpPr>
          <p:nvPr>
            <p:ph type="sldNum" sz="quarter" idx="5"/>
          </p:nvPr>
        </p:nvSpPr>
        <p:spPr>
          <a:ln/>
        </p:spPr>
        <p:txBody>
          <a:bodyPr/>
          <a:lstStyle/>
          <a:p>
            <a:fld id="{37F81648-7F4D-4C09-B953-25FB9D728B8B}" type="slidenum">
              <a:rPr lang="en-US" altLang="en-US"/>
              <a:pPr/>
              <a:t>10</a:t>
            </a:fld>
            <a:endParaRPr lang="en-US" altLang="en-US"/>
          </a:p>
        </p:txBody>
      </p:sp>
      <p:sp>
        <p:nvSpPr>
          <p:cNvPr id="391170" name="Rectangle 2">
            <a:extLst>
              <a:ext uri="{FF2B5EF4-FFF2-40B4-BE49-F238E27FC236}">
                <a16:creationId xmlns:a16="http://schemas.microsoft.com/office/drawing/2014/main" id="{10227ABD-A12C-4FD1-9B81-9C08AF2347A6}"/>
              </a:ext>
            </a:extLst>
          </p:cNvPr>
          <p:cNvSpPr>
            <a:spLocks noGrp="1" noRot="1" noChangeAspect="1" noChangeArrowheads="1" noTextEdit="1"/>
          </p:cNvSpPr>
          <p:nvPr>
            <p:ph type="sldImg"/>
          </p:nvPr>
        </p:nvSpPr>
        <p:spPr>
          <a:ln/>
        </p:spPr>
      </p:sp>
      <p:sp>
        <p:nvSpPr>
          <p:cNvPr id="391171" name="Rectangle 3">
            <a:extLst>
              <a:ext uri="{FF2B5EF4-FFF2-40B4-BE49-F238E27FC236}">
                <a16:creationId xmlns:a16="http://schemas.microsoft.com/office/drawing/2014/main" id="{FFEC27EC-8406-4347-85A7-712412A27A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EDB8854-8344-4C69-8552-5C8AC293817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2DD5903-FF85-4DBF-A619-5F70BB0E0CC6}"/>
              </a:ext>
            </a:extLst>
          </p:cNvPr>
          <p:cNvSpPr>
            <a:spLocks noGrp="1" noChangeArrowheads="1"/>
          </p:cNvSpPr>
          <p:nvPr>
            <p:ph type="sldNum" sz="quarter" idx="5"/>
          </p:nvPr>
        </p:nvSpPr>
        <p:spPr>
          <a:ln/>
        </p:spPr>
        <p:txBody>
          <a:bodyPr/>
          <a:lstStyle/>
          <a:p>
            <a:fld id="{FEEB4C26-8799-490D-A069-3D308D592BAA}" type="slidenum">
              <a:rPr lang="en-US" altLang="en-US"/>
              <a:pPr/>
              <a:t>11</a:t>
            </a:fld>
            <a:endParaRPr lang="en-US" altLang="en-US"/>
          </a:p>
        </p:txBody>
      </p:sp>
      <p:sp>
        <p:nvSpPr>
          <p:cNvPr id="393218" name="Rectangle 2">
            <a:extLst>
              <a:ext uri="{FF2B5EF4-FFF2-40B4-BE49-F238E27FC236}">
                <a16:creationId xmlns:a16="http://schemas.microsoft.com/office/drawing/2014/main" id="{9DB3BAB2-D3B8-4730-86B2-36C965715F76}"/>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id="{39C750C3-2C9C-4A36-9575-400792FB0F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C89AFC4-DA01-4058-8E38-9DF15452250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B6C1721-E7B6-43DD-8BD0-4E4069DFA591}"/>
              </a:ext>
            </a:extLst>
          </p:cNvPr>
          <p:cNvSpPr>
            <a:spLocks noGrp="1" noChangeArrowheads="1"/>
          </p:cNvSpPr>
          <p:nvPr>
            <p:ph type="sldNum" sz="quarter" idx="5"/>
          </p:nvPr>
        </p:nvSpPr>
        <p:spPr>
          <a:ln/>
        </p:spPr>
        <p:txBody>
          <a:bodyPr/>
          <a:lstStyle/>
          <a:p>
            <a:fld id="{3865760D-8CA4-4918-93EB-B2161A749521}" type="slidenum">
              <a:rPr lang="en-US" altLang="en-US"/>
              <a:pPr/>
              <a:t>12</a:t>
            </a:fld>
            <a:endParaRPr lang="en-US" altLang="en-US"/>
          </a:p>
        </p:txBody>
      </p:sp>
      <p:sp>
        <p:nvSpPr>
          <p:cNvPr id="395266" name="Rectangle 2">
            <a:extLst>
              <a:ext uri="{FF2B5EF4-FFF2-40B4-BE49-F238E27FC236}">
                <a16:creationId xmlns:a16="http://schemas.microsoft.com/office/drawing/2014/main" id="{6906CCC6-0B16-4C7A-AF7E-01F2D5FC92A7}"/>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id="{C51C85AE-3BCB-4969-AA55-C686E2FB9D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A51CF4-5D1F-4BDB-A39A-59B12F9D174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35A83CB-57D1-4F6A-A511-1416DA34827F}"/>
              </a:ext>
            </a:extLst>
          </p:cNvPr>
          <p:cNvSpPr>
            <a:spLocks noGrp="1" noChangeArrowheads="1"/>
          </p:cNvSpPr>
          <p:nvPr>
            <p:ph type="sldNum" sz="quarter" idx="5"/>
          </p:nvPr>
        </p:nvSpPr>
        <p:spPr>
          <a:ln/>
        </p:spPr>
        <p:txBody>
          <a:bodyPr/>
          <a:lstStyle/>
          <a:p>
            <a:fld id="{BDD4DD4D-8B03-4A6A-AF2A-5FF904571291}" type="slidenum">
              <a:rPr lang="en-US" altLang="en-US"/>
              <a:pPr/>
              <a:t>13</a:t>
            </a:fld>
            <a:endParaRPr lang="en-US" altLang="en-US"/>
          </a:p>
        </p:txBody>
      </p:sp>
      <p:sp>
        <p:nvSpPr>
          <p:cNvPr id="397314" name="Rectangle 2">
            <a:extLst>
              <a:ext uri="{FF2B5EF4-FFF2-40B4-BE49-F238E27FC236}">
                <a16:creationId xmlns:a16="http://schemas.microsoft.com/office/drawing/2014/main" id="{41EB6601-A23A-4007-B4E7-2E3E392CA740}"/>
              </a:ext>
            </a:extLst>
          </p:cNvPr>
          <p:cNvSpPr>
            <a:spLocks noGrp="1" noRot="1" noChangeAspect="1" noChangeArrowheads="1" noTextEdit="1"/>
          </p:cNvSpPr>
          <p:nvPr>
            <p:ph type="sldImg"/>
          </p:nvPr>
        </p:nvSpPr>
        <p:spPr>
          <a:ln/>
        </p:spPr>
      </p:sp>
      <p:sp>
        <p:nvSpPr>
          <p:cNvPr id="397315" name="Rectangle 3">
            <a:extLst>
              <a:ext uri="{FF2B5EF4-FFF2-40B4-BE49-F238E27FC236}">
                <a16:creationId xmlns:a16="http://schemas.microsoft.com/office/drawing/2014/main" id="{659CC341-AF54-4C1D-9CE4-BEEEF09B65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F7B437-419D-49F1-9C18-15FC24C098A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AF18D73-8FA2-4421-84B3-86F6D7E9ABEA}"/>
              </a:ext>
            </a:extLst>
          </p:cNvPr>
          <p:cNvSpPr>
            <a:spLocks noGrp="1" noChangeArrowheads="1"/>
          </p:cNvSpPr>
          <p:nvPr>
            <p:ph type="sldNum" sz="quarter" idx="5"/>
          </p:nvPr>
        </p:nvSpPr>
        <p:spPr>
          <a:ln/>
        </p:spPr>
        <p:txBody>
          <a:bodyPr/>
          <a:lstStyle/>
          <a:p>
            <a:fld id="{1B34327C-0DE4-4714-B0CE-420ADC4B2A54}" type="slidenum">
              <a:rPr lang="en-US" altLang="en-US"/>
              <a:pPr/>
              <a:t>14</a:t>
            </a:fld>
            <a:endParaRPr lang="en-US" altLang="en-US"/>
          </a:p>
        </p:txBody>
      </p:sp>
      <p:sp>
        <p:nvSpPr>
          <p:cNvPr id="403458" name="Rectangle 2">
            <a:extLst>
              <a:ext uri="{FF2B5EF4-FFF2-40B4-BE49-F238E27FC236}">
                <a16:creationId xmlns:a16="http://schemas.microsoft.com/office/drawing/2014/main" id="{29B796E7-0353-4E47-8109-0B8E1DC3A755}"/>
              </a:ext>
            </a:extLst>
          </p:cNvPr>
          <p:cNvSpPr>
            <a:spLocks noGrp="1" noRot="1" noChangeAspect="1" noChangeArrowheads="1" noTextEdit="1"/>
          </p:cNvSpPr>
          <p:nvPr>
            <p:ph type="sldImg"/>
          </p:nvPr>
        </p:nvSpPr>
        <p:spPr>
          <a:ln/>
        </p:spPr>
      </p:sp>
      <p:sp>
        <p:nvSpPr>
          <p:cNvPr id="403459" name="Rectangle 3">
            <a:extLst>
              <a:ext uri="{FF2B5EF4-FFF2-40B4-BE49-F238E27FC236}">
                <a16:creationId xmlns:a16="http://schemas.microsoft.com/office/drawing/2014/main" id="{4732562B-9E61-420E-BE67-4065C78E91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12DAA5-EE0F-4B52-B901-03CC9A1E15B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816F3EC-1753-4F1B-8049-44AC84B6DF8B}"/>
              </a:ext>
            </a:extLst>
          </p:cNvPr>
          <p:cNvSpPr>
            <a:spLocks noGrp="1" noChangeArrowheads="1"/>
          </p:cNvSpPr>
          <p:nvPr>
            <p:ph type="sldNum" sz="quarter" idx="5"/>
          </p:nvPr>
        </p:nvSpPr>
        <p:spPr>
          <a:ln/>
        </p:spPr>
        <p:txBody>
          <a:bodyPr/>
          <a:lstStyle/>
          <a:p>
            <a:fld id="{00C413CC-0CF2-4F24-9D88-5B524208AD19}" type="slidenum">
              <a:rPr lang="en-US" altLang="en-US"/>
              <a:pPr/>
              <a:t>15</a:t>
            </a:fld>
            <a:endParaRPr lang="en-US" altLang="en-US"/>
          </a:p>
        </p:txBody>
      </p:sp>
      <p:sp>
        <p:nvSpPr>
          <p:cNvPr id="399362" name="Rectangle 2">
            <a:extLst>
              <a:ext uri="{FF2B5EF4-FFF2-40B4-BE49-F238E27FC236}">
                <a16:creationId xmlns:a16="http://schemas.microsoft.com/office/drawing/2014/main" id="{5BAE4E71-0C13-4042-B75E-3D56816544C7}"/>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43A37A01-3A0C-4153-80D2-A2E8D04586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3A8842-43CA-4E28-9E87-A5034E448FD8}"/>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E320029-2F6B-4ACC-BC95-AD3BD97015B7}"/>
              </a:ext>
            </a:extLst>
          </p:cNvPr>
          <p:cNvSpPr>
            <a:spLocks noGrp="1" noChangeArrowheads="1"/>
          </p:cNvSpPr>
          <p:nvPr>
            <p:ph type="sldNum" sz="quarter" idx="5"/>
          </p:nvPr>
        </p:nvSpPr>
        <p:spPr>
          <a:ln/>
        </p:spPr>
        <p:txBody>
          <a:bodyPr/>
          <a:lstStyle/>
          <a:p>
            <a:fld id="{44BFE565-36B3-46D4-BEDB-A6B811F542EB}" type="slidenum">
              <a:rPr lang="en-US" altLang="en-US"/>
              <a:pPr/>
              <a:t>16</a:t>
            </a:fld>
            <a:endParaRPr lang="en-US" altLang="en-US"/>
          </a:p>
        </p:txBody>
      </p:sp>
      <p:sp>
        <p:nvSpPr>
          <p:cNvPr id="407554" name="Rectangle 2">
            <a:extLst>
              <a:ext uri="{FF2B5EF4-FFF2-40B4-BE49-F238E27FC236}">
                <a16:creationId xmlns:a16="http://schemas.microsoft.com/office/drawing/2014/main" id="{707ABD17-6161-4BEB-B000-98F46BA09093}"/>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1E275DC-918C-4C8A-B339-8F3CF515EE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4AA3003-5558-4A2D-96C2-FDA519F3338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FD6A834-40DE-48D8-B899-FE5557322ABE}"/>
              </a:ext>
            </a:extLst>
          </p:cNvPr>
          <p:cNvSpPr>
            <a:spLocks noGrp="1" noChangeArrowheads="1"/>
          </p:cNvSpPr>
          <p:nvPr>
            <p:ph type="sldNum" sz="quarter" idx="5"/>
          </p:nvPr>
        </p:nvSpPr>
        <p:spPr>
          <a:ln/>
        </p:spPr>
        <p:txBody>
          <a:bodyPr/>
          <a:lstStyle/>
          <a:p>
            <a:fld id="{9AD77304-DBE8-4176-AB70-F9E6EA2870F7}" type="slidenum">
              <a:rPr lang="en-US" altLang="en-US"/>
              <a:pPr/>
              <a:t>17</a:t>
            </a:fld>
            <a:endParaRPr lang="en-US" altLang="en-US"/>
          </a:p>
        </p:txBody>
      </p:sp>
      <p:sp>
        <p:nvSpPr>
          <p:cNvPr id="409602" name="Rectangle 2">
            <a:extLst>
              <a:ext uri="{FF2B5EF4-FFF2-40B4-BE49-F238E27FC236}">
                <a16:creationId xmlns:a16="http://schemas.microsoft.com/office/drawing/2014/main" id="{F0AC1546-5890-4DD6-A7DD-1376815A30A1}"/>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id="{85FE3C82-EB45-4D7F-91EA-302B431FA1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B56036-8348-4207-AE93-2E938E1668E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F18D26A-A269-402D-9FAA-0B4766504D83}"/>
              </a:ext>
            </a:extLst>
          </p:cNvPr>
          <p:cNvSpPr>
            <a:spLocks noGrp="1" noChangeArrowheads="1"/>
          </p:cNvSpPr>
          <p:nvPr>
            <p:ph type="sldNum" sz="quarter" idx="5"/>
          </p:nvPr>
        </p:nvSpPr>
        <p:spPr>
          <a:ln/>
        </p:spPr>
        <p:txBody>
          <a:bodyPr/>
          <a:lstStyle/>
          <a:p>
            <a:fld id="{9D4CFD31-9EE1-49E4-9498-6716289401AC}" type="slidenum">
              <a:rPr lang="en-US" altLang="en-US"/>
              <a:pPr/>
              <a:t>18</a:t>
            </a:fld>
            <a:endParaRPr lang="en-US" altLang="en-US"/>
          </a:p>
        </p:txBody>
      </p:sp>
      <p:sp>
        <p:nvSpPr>
          <p:cNvPr id="411650" name="Rectangle 2">
            <a:extLst>
              <a:ext uri="{FF2B5EF4-FFF2-40B4-BE49-F238E27FC236}">
                <a16:creationId xmlns:a16="http://schemas.microsoft.com/office/drawing/2014/main" id="{404A3F0E-4176-48DB-95F2-3162B0B48901}"/>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id="{80B9501A-C707-48D3-99F2-A9D941ED6F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AFFACF-FCCF-47F3-A519-115340D47BE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CF217D2-BAAE-4A10-9582-46DD9274CDDF}"/>
              </a:ext>
            </a:extLst>
          </p:cNvPr>
          <p:cNvSpPr>
            <a:spLocks noGrp="1" noChangeArrowheads="1"/>
          </p:cNvSpPr>
          <p:nvPr>
            <p:ph type="sldNum" sz="quarter" idx="5"/>
          </p:nvPr>
        </p:nvSpPr>
        <p:spPr>
          <a:ln/>
        </p:spPr>
        <p:txBody>
          <a:bodyPr/>
          <a:lstStyle/>
          <a:p>
            <a:fld id="{E61A255F-DF76-4FEE-827B-E8C013393869}" type="slidenum">
              <a:rPr lang="en-US" altLang="en-US"/>
              <a:pPr/>
              <a:t>19</a:t>
            </a:fld>
            <a:endParaRPr lang="en-US" altLang="en-US"/>
          </a:p>
        </p:txBody>
      </p:sp>
      <p:sp>
        <p:nvSpPr>
          <p:cNvPr id="413698" name="Rectangle 2">
            <a:extLst>
              <a:ext uri="{FF2B5EF4-FFF2-40B4-BE49-F238E27FC236}">
                <a16:creationId xmlns:a16="http://schemas.microsoft.com/office/drawing/2014/main" id="{F5B51E04-E20F-4400-9E45-37265532C5AC}"/>
              </a:ext>
            </a:extLst>
          </p:cNvPr>
          <p:cNvSpPr>
            <a:spLocks noGrp="1" noRot="1" noChangeAspect="1" noChangeArrowheads="1" noTextEdit="1"/>
          </p:cNvSpPr>
          <p:nvPr>
            <p:ph type="sldImg"/>
          </p:nvPr>
        </p:nvSpPr>
        <p:spPr>
          <a:ln/>
        </p:spPr>
      </p:sp>
      <p:sp>
        <p:nvSpPr>
          <p:cNvPr id="413699" name="Rectangle 3">
            <a:extLst>
              <a:ext uri="{FF2B5EF4-FFF2-40B4-BE49-F238E27FC236}">
                <a16:creationId xmlns:a16="http://schemas.microsoft.com/office/drawing/2014/main" id="{8C29FED7-A20C-447A-A29F-0B6A051670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0649040-9BF8-4BC9-B45E-955CFAB0731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21C844B-8D20-4AFE-AB86-D14681B96953}"/>
              </a:ext>
            </a:extLst>
          </p:cNvPr>
          <p:cNvSpPr>
            <a:spLocks noGrp="1" noChangeArrowheads="1"/>
          </p:cNvSpPr>
          <p:nvPr>
            <p:ph type="sldNum" sz="quarter" idx="5"/>
          </p:nvPr>
        </p:nvSpPr>
        <p:spPr>
          <a:ln/>
        </p:spPr>
        <p:txBody>
          <a:bodyPr/>
          <a:lstStyle/>
          <a:p>
            <a:fld id="{D94D0206-6737-4760-8D1E-936A09A6A67F}" type="slidenum">
              <a:rPr lang="en-US" altLang="en-US"/>
              <a:pPr/>
              <a:t>2</a:t>
            </a:fld>
            <a:endParaRPr lang="en-US" altLang="en-US"/>
          </a:p>
        </p:txBody>
      </p:sp>
      <p:sp>
        <p:nvSpPr>
          <p:cNvPr id="240642" name="Rectangle 2">
            <a:extLst>
              <a:ext uri="{FF2B5EF4-FFF2-40B4-BE49-F238E27FC236}">
                <a16:creationId xmlns:a16="http://schemas.microsoft.com/office/drawing/2014/main" id="{E3DEEFFF-6329-4048-979C-54FC76780460}"/>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D38029CF-7D09-41C1-993D-C8A7CF8367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079F8B-446B-46E5-BFFC-4C2D6D21D90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76D0584-B343-461E-85B9-9CA4B50B3716}"/>
              </a:ext>
            </a:extLst>
          </p:cNvPr>
          <p:cNvSpPr>
            <a:spLocks noGrp="1" noChangeArrowheads="1"/>
          </p:cNvSpPr>
          <p:nvPr>
            <p:ph type="sldNum" sz="quarter" idx="5"/>
          </p:nvPr>
        </p:nvSpPr>
        <p:spPr>
          <a:ln/>
        </p:spPr>
        <p:txBody>
          <a:bodyPr/>
          <a:lstStyle/>
          <a:p>
            <a:fld id="{7086E7CD-5FA4-481A-9D00-E3F5241B6B48}" type="slidenum">
              <a:rPr lang="en-US" altLang="en-US"/>
              <a:pPr/>
              <a:t>20</a:t>
            </a:fld>
            <a:endParaRPr lang="en-US" altLang="en-US"/>
          </a:p>
        </p:txBody>
      </p:sp>
      <p:sp>
        <p:nvSpPr>
          <p:cNvPr id="415746" name="Rectangle 2">
            <a:extLst>
              <a:ext uri="{FF2B5EF4-FFF2-40B4-BE49-F238E27FC236}">
                <a16:creationId xmlns:a16="http://schemas.microsoft.com/office/drawing/2014/main" id="{16B8424A-92AB-40B4-B5C7-F504486F7A4F}"/>
              </a:ext>
            </a:extLst>
          </p:cNvPr>
          <p:cNvSpPr>
            <a:spLocks noGrp="1" noRot="1" noChangeAspect="1" noChangeArrowheads="1" noTextEdit="1"/>
          </p:cNvSpPr>
          <p:nvPr>
            <p:ph type="sldImg"/>
          </p:nvPr>
        </p:nvSpPr>
        <p:spPr>
          <a:ln/>
        </p:spPr>
      </p:sp>
      <p:sp>
        <p:nvSpPr>
          <p:cNvPr id="415747" name="Rectangle 3">
            <a:extLst>
              <a:ext uri="{FF2B5EF4-FFF2-40B4-BE49-F238E27FC236}">
                <a16:creationId xmlns:a16="http://schemas.microsoft.com/office/drawing/2014/main" id="{A4D746E6-2E32-4672-8BBC-AD8E90217C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E04EFA2-C5A7-4D81-9E18-8B91EB8B3E9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FC8C830-6C42-456D-A653-2A97AED86366}"/>
              </a:ext>
            </a:extLst>
          </p:cNvPr>
          <p:cNvSpPr>
            <a:spLocks noGrp="1" noChangeArrowheads="1"/>
          </p:cNvSpPr>
          <p:nvPr>
            <p:ph type="sldNum" sz="quarter" idx="5"/>
          </p:nvPr>
        </p:nvSpPr>
        <p:spPr>
          <a:ln/>
        </p:spPr>
        <p:txBody>
          <a:bodyPr/>
          <a:lstStyle/>
          <a:p>
            <a:fld id="{A5AA3F30-2D09-4145-9EF8-988577A01DAA}" type="slidenum">
              <a:rPr lang="en-US" altLang="en-US"/>
              <a:pPr/>
              <a:t>21</a:t>
            </a:fld>
            <a:endParaRPr lang="en-US" altLang="en-US"/>
          </a:p>
        </p:txBody>
      </p:sp>
      <p:sp>
        <p:nvSpPr>
          <p:cNvPr id="417794" name="Rectangle 2">
            <a:extLst>
              <a:ext uri="{FF2B5EF4-FFF2-40B4-BE49-F238E27FC236}">
                <a16:creationId xmlns:a16="http://schemas.microsoft.com/office/drawing/2014/main" id="{35469C09-5143-46E7-98D9-E1C5DC421DA7}"/>
              </a:ext>
            </a:extLst>
          </p:cNvPr>
          <p:cNvSpPr>
            <a:spLocks noGrp="1" noRot="1" noChangeAspect="1" noChangeArrowheads="1" noTextEdit="1"/>
          </p:cNvSpPr>
          <p:nvPr>
            <p:ph type="sldImg"/>
          </p:nvPr>
        </p:nvSpPr>
        <p:spPr>
          <a:ln/>
        </p:spPr>
      </p:sp>
      <p:sp>
        <p:nvSpPr>
          <p:cNvPr id="417795" name="Rectangle 3">
            <a:extLst>
              <a:ext uri="{FF2B5EF4-FFF2-40B4-BE49-F238E27FC236}">
                <a16:creationId xmlns:a16="http://schemas.microsoft.com/office/drawing/2014/main" id="{B0B110FE-7C68-4A43-A812-07379887A2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199A4AE-A1B4-445F-97AD-D389F7C5C82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238C875-F293-43E3-86BB-8DC9D9EF4873}"/>
              </a:ext>
            </a:extLst>
          </p:cNvPr>
          <p:cNvSpPr>
            <a:spLocks noGrp="1" noChangeArrowheads="1"/>
          </p:cNvSpPr>
          <p:nvPr>
            <p:ph type="sldNum" sz="quarter" idx="5"/>
          </p:nvPr>
        </p:nvSpPr>
        <p:spPr>
          <a:ln/>
        </p:spPr>
        <p:txBody>
          <a:bodyPr/>
          <a:lstStyle/>
          <a:p>
            <a:fld id="{EEAFECFE-D4F2-45C5-9C7E-D799DFC4DCEF}" type="slidenum">
              <a:rPr lang="en-US" altLang="en-US"/>
              <a:pPr/>
              <a:t>22</a:t>
            </a:fld>
            <a:endParaRPr lang="en-US" altLang="en-US"/>
          </a:p>
        </p:txBody>
      </p:sp>
      <p:sp>
        <p:nvSpPr>
          <p:cNvPr id="419842" name="Rectangle 2">
            <a:extLst>
              <a:ext uri="{FF2B5EF4-FFF2-40B4-BE49-F238E27FC236}">
                <a16:creationId xmlns:a16="http://schemas.microsoft.com/office/drawing/2014/main" id="{D9006D05-1783-46C8-89C0-D17F7A2D1153}"/>
              </a:ext>
            </a:extLst>
          </p:cNvPr>
          <p:cNvSpPr>
            <a:spLocks noGrp="1" noRot="1" noChangeAspect="1" noChangeArrowheads="1" noTextEdit="1"/>
          </p:cNvSpPr>
          <p:nvPr>
            <p:ph type="sldImg"/>
          </p:nvPr>
        </p:nvSpPr>
        <p:spPr>
          <a:ln/>
        </p:spPr>
      </p:sp>
      <p:sp>
        <p:nvSpPr>
          <p:cNvPr id="419843" name="Rectangle 3">
            <a:extLst>
              <a:ext uri="{FF2B5EF4-FFF2-40B4-BE49-F238E27FC236}">
                <a16:creationId xmlns:a16="http://schemas.microsoft.com/office/drawing/2014/main" id="{B90FC511-D415-4D7E-B7B6-D43AFDAF7E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8A3E2A4-C4BE-4ECB-9725-BF4255A6470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A42B879-0BE1-41B3-BFF5-A7511477C7DE}"/>
              </a:ext>
            </a:extLst>
          </p:cNvPr>
          <p:cNvSpPr>
            <a:spLocks noGrp="1" noChangeArrowheads="1"/>
          </p:cNvSpPr>
          <p:nvPr>
            <p:ph type="sldNum" sz="quarter" idx="5"/>
          </p:nvPr>
        </p:nvSpPr>
        <p:spPr>
          <a:ln/>
        </p:spPr>
        <p:txBody>
          <a:bodyPr/>
          <a:lstStyle/>
          <a:p>
            <a:fld id="{94FB06F7-52E6-4149-B0A7-7AF35AEC5796}" type="slidenum">
              <a:rPr lang="en-US" altLang="en-US"/>
              <a:pPr/>
              <a:t>23</a:t>
            </a:fld>
            <a:endParaRPr lang="en-US" altLang="en-US"/>
          </a:p>
        </p:txBody>
      </p:sp>
      <p:sp>
        <p:nvSpPr>
          <p:cNvPr id="421890" name="Rectangle 2">
            <a:extLst>
              <a:ext uri="{FF2B5EF4-FFF2-40B4-BE49-F238E27FC236}">
                <a16:creationId xmlns:a16="http://schemas.microsoft.com/office/drawing/2014/main" id="{F7D10061-E40B-4749-A50E-BF00F457AB89}"/>
              </a:ext>
            </a:extLst>
          </p:cNvPr>
          <p:cNvSpPr>
            <a:spLocks noGrp="1" noRot="1" noChangeAspect="1" noChangeArrowheads="1" noTextEdit="1"/>
          </p:cNvSpPr>
          <p:nvPr>
            <p:ph type="sldImg"/>
          </p:nvPr>
        </p:nvSpPr>
        <p:spPr>
          <a:ln/>
        </p:spPr>
      </p:sp>
      <p:sp>
        <p:nvSpPr>
          <p:cNvPr id="421891" name="Rectangle 3">
            <a:extLst>
              <a:ext uri="{FF2B5EF4-FFF2-40B4-BE49-F238E27FC236}">
                <a16:creationId xmlns:a16="http://schemas.microsoft.com/office/drawing/2014/main" id="{86D3CFE6-6C96-4E1F-ABB0-0CAB8AA448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AF1F809-E636-41FA-BF5E-D9F8E0E0F3E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7951949-C5BB-4BAB-8B80-07E2201DABF2}"/>
              </a:ext>
            </a:extLst>
          </p:cNvPr>
          <p:cNvSpPr>
            <a:spLocks noGrp="1" noChangeArrowheads="1"/>
          </p:cNvSpPr>
          <p:nvPr>
            <p:ph type="sldNum" sz="quarter" idx="5"/>
          </p:nvPr>
        </p:nvSpPr>
        <p:spPr>
          <a:ln/>
        </p:spPr>
        <p:txBody>
          <a:bodyPr/>
          <a:lstStyle/>
          <a:p>
            <a:fld id="{FCC67652-B8B5-4BED-A8C8-C5BBBDB497B7}" type="slidenum">
              <a:rPr lang="en-US" altLang="en-US"/>
              <a:pPr/>
              <a:t>24</a:t>
            </a:fld>
            <a:endParaRPr lang="en-US" altLang="en-US"/>
          </a:p>
        </p:txBody>
      </p:sp>
      <p:sp>
        <p:nvSpPr>
          <p:cNvPr id="425986" name="Rectangle 2">
            <a:extLst>
              <a:ext uri="{FF2B5EF4-FFF2-40B4-BE49-F238E27FC236}">
                <a16:creationId xmlns:a16="http://schemas.microsoft.com/office/drawing/2014/main" id="{262239DB-9D76-4438-8B3D-10599D4A1647}"/>
              </a:ext>
            </a:extLst>
          </p:cNvPr>
          <p:cNvSpPr>
            <a:spLocks noGrp="1" noRot="1" noChangeAspect="1" noChangeArrowheads="1" noTextEdit="1"/>
          </p:cNvSpPr>
          <p:nvPr>
            <p:ph type="sldImg"/>
          </p:nvPr>
        </p:nvSpPr>
        <p:spPr>
          <a:ln/>
        </p:spPr>
      </p:sp>
      <p:sp>
        <p:nvSpPr>
          <p:cNvPr id="425987" name="Rectangle 3">
            <a:extLst>
              <a:ext uri="{FF2B5EF4-FFF2-40B4-BE49-F238E27FC236}">
                <a16:creationId xmlns:a16="http://schemas.microsoft.com/office/drawing/2014/main" id="{196CCFD5-BD07-4936-BEAE-50AC1C4F8C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CD5816-B886-49E2-B728-8832FC00130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3E2B61E-FFBC-4B43-9CC9-810A92AF49C9}"/>
              </a:ext>
            </a:extLst>
          </p:cNvPr>
          <p:cNvSpPr>
            <a:spLocks noGrp="1" noChangeArrowheads="1"/>
          </p:cNvSpPr>
          <p:nvPr>
            <p:ph type="sldNum" sz="quarter" idx="5"/>
          </p:nvPr>
        </p:nvSpPr>
        <p:spPr>
          <a:ln/>
        </p:spPr>
        <p:txBody>
          <a:bodyPr/>
          <a:lstStyle/>
          <a:p>
            <a:fld id="{4D73FC91-8E4A-49E2-A4E7-C5E3595FD894}" type="slidenum">
              <a:rPr lang="en-US" altLang="en-US"/>
              <a:pPr/>
              <a:t>25</a:t>
            </a:fld>
            <a:endParaRPr lang="en-US" altLang="en-US"/>
          </a:p>
        </p:txBody>
      </p:sp>
      <p:sp>
        <p:nvSpPr>
          <p:cNvPr id="432130" name="Rectangle 2">
            <a:extLst>
              <a:ext uri="{FF2B5EF4-FFF2-40B4-BE49-F238E27FC236}">
                <a16:creationId xmlns:a16="http://schemas.microsoft.com/office/drawing/2014/main" id="{B9A12AA3-1C56-4F5A-8CB3-44773CBE2BB9}"/>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52D6450E-8AF9-48F7-81A6-2ED988DBAD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8630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CD5816-B886-49E2-B728-8832FC00130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3E2B61E-FFBC-4B43-9CC9-810A92AF49C9}"/>
              </a:ext>
            </a:extLst>
          </p:cNvPr>
          <p:cNvSpPr>
            <a:spLocks noGrp="1" noChangeArrowheads="1"/>
          </p:cNvSpPr>
          <p:nvPr>
            <p:ph type="sldNum" sz="quarter" idx="5"/>
          </p:nvPr>
        </p:nvSpPr>
        <p:spPr>
          <a:ln/>
        </p:spPr>
        <p:txBody>
          <a:bodyPr/>
          <a:lstStyle/>
          <a:p>
            <a:fld id="{4D73FC91-8E4A-49E2-A4E7-C5E3595FD894}" type="slidenum">
              <a:rPr lang="en-US" altLang="en-US"/>
              <a:pPr/>
              <a:t>26</a:t>
            </a:fld>
            <a:endParaRPr lang="en-US" altLang="en-US"/>
          </a:p>
        </p:txBody>
      </p:sp>
      <p:sp>
        <p:nvSpPr>
          <p:cNvPr id="432130" name="Rectangle 2">
            <a:extLst>
              <a:ext uri="{FF2B5EF4-FFF2-40B4-BE49-F238E27FC236}">
                <a16:creationId xmlns:a16="http://schemas.microsoft.com/office/drawing/2014/main" id="{B9A12AA3-1C56-4F5A-8CB3-44773CBE2BB9}"/>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52D6450E-8AF9-48F7-81A6-2ED988DBAD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4010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0128E90-745B-4883-905B-1FCCF3DD66D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4CDFEE0-50C0-42FA-913E-1DD92513196A}"/>
              </a:ext>
            </a:extLst>
          </p:cNvPr>
          <p:cNvSpPr>
            <a:spLocks noGrp="1" noChangeArrowheads="1"/>
          </p:cNvSpPr>
          <p:nvPr>
            <p:ph type="sldNum" sz="quarter" idx="5"/>
          </p:nvPr>
        </p:nvSpPr>
        <p:spPr>
          <a:ln/>
        </p:spPr>
        <p:txBody>
          <a:bodyPr/>
          <a:lstStyle/>
          <a:p>
            <a:fld id="{373B6333-C238-4B05-9D1F-C63C27EA39EB}" type="slidenum">
              <a:rPr lang="en-US" altLang="en-US"/>
              <a:pPr/>
              <a:t>27</a:t>
            </a:fld>
            <a:endParaRPr lang="en-US" altLang="en-US"/>
          </a:p>
        </p:txBody>
      </p:sp>
      <p:sp>
        <p:nvSpPr>
          <p:cNvPr id="434178" name="Rectangle 2">
            <a:extLst>
              <a:ext uri="{FF2B5EF4-FFF2-40B4-BE49-F238E27FC236}">
                <a16:creationId xmlns:a16="http://schemas.microsoft.com/office/drawing/2014/main" id="{DB43BB44-1E15-4FA5-A18D-36EE1C56D71D}"/>
              </a:ext>
            </a:extLst>
          </p:cNvPr>
          <p:cNvSpPr>
            <a:spLocks noGrp="1" noRot="1" noChangeAspect="1" noChangeArrowheads="1" noTextEdit="1"/>
          </p:cNvSpPr>
          <p:nvPr>
            <p:ph type="sldImg"/>
          </p:nvPr>
        </p:nvSpPr>
        <p:spPr>
          <a:ln/>
        </p:spPr>
      </p:sp>
      <p:sp>
        <p:nvSpPr>
          <p:cNvPr id="434179" name="Rectangle 3">
            <a:extLst>
              <a:ext uri="{FF2B5EF4-FFF2-40B4-BE49-F238E27FC236}">
                <a16:creationId xmlns:a16="http://schemas.microsoft.com/office/drawing/2014/main" id="{B08A664F-E167-4419-82B6-0F5CB49067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3D614DC-7EA5-441C-A87C-AE1E6B41B559}" type="slidenum">
              <a:rPr lang="en-IN" smtClean="0"/>
              <a:t>28</a:t>
            </a:fld>
            <a:endParaRPr lang="en-IN"/>
          </a:p>
        </p:txBody>
      </p:sp>
    </p:spTree>
    <p:extLst>
      <p:ext uri="{BB962C8B-B14F-4D97-AF65-F5344CB8AC3E}">
        <p14:creationId xmlns:p14="http://schemas.microsoft.com/office/powerpoint/2010/main" val="40822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77FE163-9032-48B7-A8F6-0F84D9DF4CA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DB045DC-9771-482C-AC23-213DDBBEFF43}"/>
              </a:ext>
            </a:extLst>
          </p:cNvPr>
          <p:cNvSpPr>
            <a:spLocks noGrp="1" noChangeArrowheads="1"/>
          </p:cNvSpPr>
          <p:nvPr>
            <p:ph type="sldNum" sz="quarter" idx="5"/>
          </p:nvPr>
        </p:nvSpPr>
        <p:spPr>
          <a:ln/>
        </p:spPr>
        <p:txBody>
          <a:bodyPr/>
          <a:lstStyle/>
          <a:p>
            <a:fld id="{9504259C-1BAD-4000-A7C7-551AC41A71EB}" type="slidenum">
              <a:rPr lang="en-US" altLang="en-US"/>
              <a:pPr/>
              <a:t>3</a:t>
            </a:fld>
            <a:endParaRPr lang="en-US" altLang="en-US"/>
          </a:p>
        </p:txBody>
      </p:sp>
      <p:sp>
        <p:nvSpPr>
          <p:cNvPr id="349186" name="Rectangle 2">
            <a:extLst>
              <a:ext uri="{FF2B5EF4-FFF2-40B4-BE49-F238E27FC236}">
                <a16:creationId xmlns:a16="http://schemas.microsoft.com/office/drawing/2014/main" id="{1C10AFB0-C3EF-43A4-8480-8026162D905C}"/>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675659A0-445C-4DA1-8949-78F1ABFF63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1D710B-88B7-4924-910F-72CE3FAB78F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5B927FB-6A88-4F5D-9168-4579ABE5A6E1}"/>
              </a:ext>
            </a:extLst>
          </p:cNvPr>
          <p:cNvSpPr>
            <a:spLocks noGrp="1" noChangeArrowheads="1"/>
          </p:cNvSpPr>
          <p:nvPr>
            <p:ph type="sldNum" sz="quarter" idx="5"/>
          </p:nvPr>
        </p:nvSpPr>
        <p:spPr>
          <a:ln/>
        </p:spPr>
        <p:txBody>
          <a:bodyPr/>
          <a:lstStyle/>
          <a:p>
            <a:fld id="{C51B48F5-D59F-4BD8-BCC7-06BA52BB3600}" type="slidenum">
              <a:rPr lang="en-US" altLang="en-US"/>
              <a:pPr/>
              <a:t>4</a:t>
            </a:fld>
            <a:endParaRPr lang="en-US" altLang="en-US"/>
          </a:p>
        </p:txBody>
      </p:sp>
      <p:sp>
        <p:nvSpPr>
          <p:cNvPr id="378882" name="Rectangle 2">
            <a:extLst>
              <a:ext uri="{FF2B5EF4-FFF2-40B4-BE49-F238E27FC236}">
                <a16:creationId xmlns:a16="http://schemas.microsoft.com/office/drawing/2014/main" id="{F4794E5E-B759-4E8A-B20A-1251BDC13E27}"/>
              </a:ext>
            </a:extLst>
          </p:cNvPr>
          <p:cNvSpPr>
            <a:spLocks noGrp="1" noRot="1" noChangeAspect="1" noChangeArrowheads="1" noTextEdit="1"/>
          </p:cNvSpPr>
          <p:nvPr>
            <p:ph type="sldImg"/>
          </p:nvPr>
        </p:nvSpPr>
        <p:spPr>
          <a:ln/>
        </p:spPr>
      </p:sp>
      <p:sp>
        <p:nvSpPr>
          <p:cNvPr id="378883" name="Rectangle 3">
            <a:extLst>
              <a:ext uri="{FF2B5EF4-FFF2-40B4-BE49-F238E27FC236}">
                <a16:creationId xmlns:a16="http://schemas.microsoft.com/office/drawing/2014/main" id="{8FB11CD6-D205-4291-BAC7-D320325399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430286E-ABEF-4FAD-9619-5443A0F0BC1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7132578-FA80-4A78-9830-EB36EFDF1E08}"/>
              </a:ext>
            </a:extLst>
          </p:cNvPr>
          <p:cNvSpPr>
            <a:spLocks noGrp="1" noChangeArrowheads="1"/>
          </p:cNvSpPr>
          <p:nvPr>
            <p:ph type="sldNum" sz="quarter" idx="5"/>
          </p:nvPr>
        </p:nvSpPr>
        <p:spPr>
          <a:ln/>
        </p:spPr>
        <p:txBody>
          <a:bodyPr/>
          <a:lstStyle/>
          <a:p>
            <a:fld id="{1E690B68-A158-41C3-BA08-2B67D4D2BC35}" type="slidenum">
              <a:rPr lang="en-US" altLang="en-US"/>
              <a:pPr/>
              <a:t>5</a:t>
            </a:fld>
            <a:endParaRPr lang="en-US" altLang="en-US"/>
          </a:p>
        </p:txBody>
      </p:sp>
      <p:sp>
        <p:nvSpPr>
          <p:cNvPr id="380930" name="Rectangle 2">
            <a:extLst>
              <a:ext uri="{FF2B5EF4-FFF2-40B4-BE49-F238E27FC236}">
                <a16:creationId xmlns:a16="http://schemas.microsoft.com/office/drawing/2014/main" id="{479E4BE0-AA88-4038-8A1B-C7640C3F91A2}"/>
              </a:ext>
            </a:extLst>
          </p:cNvPr>
          <p:cNvSpPr>
            <a:spLocks noGrp="1" noRot="1" noChangeAspect="1" noChangeArrowheads="1" noTextEdit="1"/>
          </p:cNvSpPr>
          <p:nvPr>
            <p:ph type="sldImg"/>
          </p:nvPr>
        </p:nvSpPr>
        <p:spPr>
          <a:ln/>
        </p:spPr>
      </p:sp>
      <p:sp>
        <p:nvSpPr>
          <p:cNvPr id="380931" name="Rectangle 3">
            <a:extLst>
              <a:ext uri="{FF2B5EF4-FFF2-40B4-BE49-F238E27FC236}">
                <a16:creationId xmlns:a16="http://schemas.microsoft.com/office/drawing/2014/main" id="{FC73FA4E-21A5-49A2-8B36-73C4418DCAA1}"/>
              </a:ext>
            </a:extLst>
          </p:cNvPr>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B9DA43-7C69-415F-8E2B-3A07A2B5D7C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7EA6B15-09D3-4695-BEC7-56ACC34486BE}"/>
              </a:ext>
            </a:extLst>
          </p:cNvPr>
          <p:cNvSpPr>
            <a:spLocks noGrp="1" noChangeArrowheads="1"/>
          </p:cNvSpPr>
          <p:nvPr>
            <p:ph type="sldNum" sz="quarter" idx="5"/>
          </p:nvPr>
        </p:nvSpPr>
        <p:spPr>
          <a:ln/>
        </p:spPr>
        <p:txBody>
          <a:bodyPr/>
          <a:lstStyle/>
          <a:p>
            <a:fld id="{5F6BFE5D-802C-43EF-82D4-5F58284F2D60}" type="slidenum">
              <a:rPr lang="en-US" altLang="en-US"/>
              <a:pPr/>
              <a:t>6</a:t>
            </a:fld>
            <a:endParaRPr lang="en-US" altLang="en-US"/>
          </a:p>
        </p:txBody>
      </p:sp>
      <p:sp>
        <p:nvSpPr>
          <p:cNvPr id="382978" name="Rectangle 2">
            <a:extLst>
              <a:ext uri="{FF2B5EF4-FFF2-40B4-BE49-F238E27FC236}">
                <a16:creationId xmlns:a16="http://schemas.microsoft.com/office/drawing/2014/main" id="{DCEC0271-FC58-4D64-9C66-1AC173D8C73E}"/>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5154E3CF-FC54-4047-A5BB-FC0A5053F7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E2A71A-A50D-4826-BBD8-27C913AEF57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B9A22B9-BDD9-4A5A-8548-68776A28980C}"/>
              </a:ext>
            </a:extLst>
          </p:cNvPr>
          <p:cNvSpPr>
            <a:spLocks noGrp="1" noChangeArrowheads="1"/>
          </p:cNvSpPr>
          <p:nvPr>
            <p:ph type="sldNum" sz="quarter" idx="5"/>
          </p:nvPr>
        </p:nvSpPr>
        <p:spPr>
          <a:ln/>
        </p:spPr>
        <p:txBody>
          <a:bodyPr/>
          <a:lstStyle/>
          <a:p>
            <a:fld id="{37455E07-57A3-4A07-A1D6-01E34E021C56}" type="slidenum">
              <a:rPr lang="en-US" altLang="en-US"/>
              <a:pPr/>
              <a:t>7</a:t>
            </a:fld>
            <a:endParaRPr lang="en-US" altLang="en-US"/>
          </a:p>
        </p:txBody>
      </p:sp>
      <p:sp>
        <p:nvSpPr>
          <p:cNvPr id="385026" name="Rectangle 2">
            <a:extLst>
              <a:ext uri="{FF2B5EF4-FFF2-40B4-BE49-F238E27FC236}">
                <a16:creationId xmlns:a16="http://schemas.microsoft.com/office/drawing/2014/main" id="{F0E94313-36CF-46CE-B40E-96AF1ACC774E}"/>
              </a:ext>
            </a:extLst>
          </p:cNvPr>
          <p:cNvSpPr>
            <a:spLocks noGrp="1" noRot="1" noChangeAspect="1" noChangeArrowheads="1" noTextEdit="1"/>
          </p:cNvSpPr>
          <p:nvPr>
            <p:ph type="sldImg"/>
          </p:nvPr>
        </p:nvSpPr>
        <p:spPr>
          <a:ln/>
        </p:spPr>
      </p:sp>
      <p:sp>
        <p:nvSpPr>
          <p:cNvPr id="385027" name="Rectangle 3">
            <a:extLst>
              <a:ext uri="{FF2B5EF4-FFF2-40B4-BE49-F238E27FC236}">
                <a16:creationId xmlns:a16="http://schemas.microsoft.com/office/drawing/2014/main" id="{ECED7FA6-0C37-4A88-AB12-FB85338404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797C5F5-9D3E-4A29-871A-CBDE69D9D62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5529BDE-92DC-406D-9B14-A2D8AF11F74D}"/>
              </a:ext>
            </a:extLst>
          </p:cNvPr>
          <p:cNvSpPr>
            <a:spLocks noGrp="1" noChangeArrowheads="1"/>
          </p:cNvSpPr>
          <p:nvPr>
            <p:ph type="sldNum" sz="quarter" idx="5"/>
          </p:nvPr>
        </p:nvSpPr>
        <p:spPr>
          <a:ln/>
        </p:spPr>
        <p:txBody>
          <a:bodyPr/>
          <a:lstStyle/>
          <a:p>
            <a:fld id="{169B0345-D27B-44A6-9913-6DEA64FCA609}" type="slidenum">
              <a:rPr lang="en-US" altLang="en-US"/>
              <a:pPr/>
              <a:t>8</a:t>
            </a:fld>
            <a:endParaRPr lang="en-US" altLang="en-US"/>
          </a:p>
        </p:txBody>
      </p:sp>
      <p:sp>
        <p:nvSpPr>
          <p:cNvPr id="387074" name="Rectangle 2">
            <a:extLst>
              <a:ext uri="{FF2B5EF4-FFF2-40B4-BE49-F238E27FC236}">
                <a16:creationId xmlns:a16="http://schemas.microsoft.com/office/drawing/2014/main" id="{47CDCE0B-758F-457F-89CC-420475796BE1}"/>
              </a:ext>
            </a:extLst>
          </p:cNvPr>
          <p:cNvSpPr>
            <a:spLocks noGrp="1" noRot="1" noChangeAspect="1" noChangeArrowheads="1" noTextEdit="1"/>
          </p:cNvSpPr>
          <p:nvPr>
            <p:ph type="sldImg"/>
          </p:nvPr>
        </p:nvSpPr>
        <p:spPr>
          <a:ln/>
        </p:spPr>
      </p:sp>
      <p:sp>
        <p:nvSpPr>
          <p:cNvPr id="387075" name="Rectangle 3">
            <a:extLst>
              <a:ext uri="{FF2B5EF4-FFF2-40B4-BE49-F238E27FC236}">
                <a16:creationId xmlns:a16="http://schemas.microsoft.com/office/drawing/2014/main" id="{EABDB3E7-E286-4B4C-8F9E-1A16EB988B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894D7D-9042-46B7-81A5-8096A1AB0B0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FEAB928-54EA-4BEF-90AC-2361982C33F5}"/>
              </a:ext>
            </a:extLst>
          </p:cNvPr>
          <p:cNvSpPr>
            <a:spLocks noGrp="1" noChangeArrowheads="1"/>
          </p:cNvSpPr>
          <p:nvPr>
            <p:ph type="sldNum" sz="quarter" idx="5"/>
          </p:nvPr>
        </p:nvSpPr>
        <p:spPr>
          <a:ln/>
        </p:spPr>
        <p:txBody>
          <a:bodyPr/>
          <a:lstStyle/>
          <a:p>
            <a:fld id="{BB6A4203-5879-4627-8C07-B192490DAC9F}" type="slidenum">
              <a:rPr lang="en-US" altLang="en-US"/>
              <a:pPr/>
              <a:t>9</a:t>
            </a:fld>
            <a:endParaRPr lang="en-US" altLang="en-US"/>
          </a:p>
        </p:txBody>
      </p:sp>
      <p:sp>
        <p:nvSpPr>
          <p:cNvPr id="389122" name="Rectangle 2">
            <a:extLst>
              <a:ext uri="{FF2B5EF4-FFF2-40B4-BE49-F238E27FC236}">
                <a16:creationId xmlns:a16="http://schemas.microsoft.com/office/drawing/2014/main" id="{A42EA2C8-3D18-4B22-AE64-34F64710A22E}"/>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A591D0CC-CA02-4A9E-9733-DDAA3424142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08-08-2024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5</a:t>
            </a:r>
            <a:br>
              <a:rPr lang="en-IN" dirty="0"/>
            </a:br>
            <a:r>
              <a:rPr lang="en-IN" dirty="0"/>
              <a:t>data flow testing</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86C8ECC-3493-4E03-A40F-EC7E331BAA05}"/>
              </a:ext>
            </a:extLst>
          </p:cNvPr>
          <p:cNvSpPr>
            <a:spLocks noGrp="1" noChangeArrowheads="1"/>
          </p:cNvSpPr>
          <p:nvPr>
            <p:ph type="sldNum" sz="quarter" idx="10"/>
          </p:nvPr>
        </p:nvSpPr>
        <p:spPr/>
        <p:txBody>
          <a:bodyPr/>
          <a:lstStyle/>
          <a:p>
            <a:fld id="{E0CF946B-0A61-4588-8B8F-60D8779217DE}" type="slidenum">
              <a:rPr lang="en-US" altLang="en-US"/>
              <a:pPr/>
              <a:t>10</a:t>
            </a:fld>
            <a:endParaRPr lang="en-US" altLang="en-US"/>
          </a:p>
        </p:txBody>
      </p:sp>
      <p:sp>
        <p:nvSpPr>
          <p:cNvPr id="390146" name="Rectangle 2">
            <a:extLst>
              <a:ext uri="{FF2B5EF4-FFF2-40B4-BE49-F238E27FC236}">
                <a16:creationId xmlns:a16="http://schemas.microsoft.com/office/drawing/2014/main" id="{0F433E35-B1BB-4B2D-BCCC-18A4CDFC7C34}"/>
              </a:ext>
            </a:extLst>
          </p:cNvPr>
          <p:cNvSpPr>
            <a:spLocks noGrp="1" noChangeArrowheads="1"/>
          </p:cNvSpPr>
          <p:nvPr>
            <p:ph type="title" idx="4294967295"/>
          </p:nvPr>
        </p:nvSpPr>
        <p:spPr>
          <a:xfrm>
            <a:off x="1024128" y="585216"/>
            <a:ext cx="9720072" cy="389569"/>
          </a:xfrm>
        </p:spPr>
        <p:txBody>
          <a:bodyPr>
            <a:normAutofit fontScale="90000"/>
          </a:bodyPr>
          <a:lstStyle/>
          <a:p>
            <a:r>
              <a:rPr lang="en-US" altLang="en-US" dirty="0"/>
              <a:t>Overview of Dynamic Data Flow Testing</a:t>
            </a:r>
          </a:p>
        </p:txBody>
      </p:sp>
      <p:sp>
        <p:nvSpPr>
          <p:cNvPr id="390147" name="Rectangle 3">
            <a:extLst>
              <a:ext uri="{FF2B5EF4-FFF2-40B4-BE49-F238E27FC236}">
                <a16:creationId xmlns:a16="http://schemas.microsoft.com/office/drawing/2014/main" id="{2C696F52-BF83-4D83-ABF7-CB02443FCC6C}"/>
              </a:ext>
            </a:extLst>
          </p:cNvPr>
          <p:cNvSpPr>
            <a:spLocks noGrp="1" noChangeArrowheads="1"/>
          </p:cNvSpPr>
          <p:nvPr>
            <p:ph type="body" idx="4294967295"/>
          </p:nvPr>
        </p:nvSpPr>
        <p:spPr>
          <a:xfrm>
            <a:off x="1024128" y="871268"/>
            <a:ext cx="9720073" cy="5438092"/>
          </a:xfrm>
        </p:spPr>
        <p:txBody>
          <a:bodyPr>
            <a:normAutofit/>
          </a:bodyPr>
          <a:lstStyle/>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programmer manipulates/uses variables in several ways.</a:t>
            </a:r>
          </a:p>
          <a:p>
            <a:pPr lvl="1"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Initialization, assignment, using in a computation, using in a condition</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Motivation for data flow testing?</a:t>
            </a:r>
          </a:p>
          <a:p>
            <a:pPr lvl="1"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One should not feel confident that a variable has been </a:t>
            </a:r>
            <a:r>
              <a:rPr lang="en-US" altLang="en-US" sz="2400" b="1" dirty="0">
                <a:latin typeface="Times New Roman" panose="02020603050405020304" pitchFamily="18" charset="0"/>
                <a:cs typeface="Times New Roman" panose="02020603050405020304" pitchFamily="18" charset="0"/>
              </a:rPr>
              <a:t>assigned the correct value</a:t>
            </a:r>
            <a:r>
              <a:rPr lang="en-US" altLang="en-US" sz="2400" dirty="0">
                <a:latin typeface="Times New Roman" panose="02020603050405020304" pitchFamily="18" charset="0"/>
                <a:cs typeface="Times New Roman" panose="02020603050405020304" pitchFamily="18" charset="0"/>
              </a:rPr>
              <a:t>, if no test case causes the execution of a </a:t>
            </a:r>
            <a:r>
              <a:rPr lang="en-US" altLang="en-US" sz="2400" b="1" dirty="0">
                <a:latin typeface="Times New Roman" panose="02020603050405020304" pitchFamily="18" charset="0"/>
                <a:cs typeface="Times New Roman" panose="02020603050405020304" pitchFamily="18" charset="0"/>
              </a:rPr>
              <a:t>path</a:t>
            </a:r>
            <a:r>
              <a:rPr lang="en-US" altLang="en-US" sz="2400" dirty="0">
                <a:latin typeface="Times New Roman" panose="02020603050405020304" pitchFamily="18" charset="0"/>
                <a:cs typeface="Times New Roman" panose="02020603050405020304" pitchFamily="18" charset="0"/>
              </a:rPr>
              <a:t> from the point of assignment to a point where the value is </a:t>
            </a:r>
            <a:r>
              <a:rPr lang="en-US" altLang="en-US" sz="2400" b="1" dirty="0">
                <a:latin typeface="Times New Roman" panose="02020603050405020304" pitchFamily="18" charset="0"/>
                <a:cs typeface="Times New Roman" panose="02020603050405020304" pitchFamily="18" charset="0"/>
              </a:rPr>
              <a:t>used</a:t>
            </a:r>
            <a:r>
              <a:rPr lang="en-US" alt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Assignment of correct value means whether or not a value has been correctly generated.</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Use of a variable means</a:t>
            </a:r>
          </a:p>
          <a:p>
            <a:pPr lvl="1"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Further generation of values for the same or other variables.</a:t>
            </a:r>
          </a:p>
          <a:p>
            <a:pPr lvl="1"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the variable is used in a conditional statement to alter the flow of control.</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above motivation indicates that </a:t>
            </a:r>
            <a:r>
              <a:rPr lang="en-US" altLang="en-US" sz="2400" b="1" dirty="0">
                <a:latin typeface="Times New Roman" panose="02020603050405020304" pitchFamily="18" charset="0"/>
                <a:cs typeface="Times New Roman" panose="02020603050405020304" pitchFamily="18" charset="0"/>
              </a:rPr>
              <a:t>certain kinds of paths</a:t>
            </a:r>
            <a:r>
              <a:rPr lang="en-US" altLang="en-US" sz="2400" dirty="0">
                <a:latin typeface="Times New Roman" panose="02020603050405020304" pitchFamily="18" charset="0"/>
                <a:cs typeface="Times New Roman" panose="02020603050405020304" pitchFamily="18" charset="0"/>
              </a:rPr>
              <a:t> are executed in data flow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F9B857D-AE25-49A5-9896-4ED6509DC029}"/>
              </a:ext>
            </a:extLst>
          </p:cNvPr>
          <p:cNvSpPr>
            <a:spLocks noGrp="1" noChangeArrowheads="1"/>
          </p:cNvSpPr>
          <p:nvPr>
            <p:ph type="sldNum" sz="quarter" idx="10"/>
          </p:nvPr>
        </p:nvSpPr>
        <p:spPr/>
        <p:txBody>
          <a:bodyPr/>
          <a:lstStyle/>
          <a:p>
            <a:fld id="{430FADE9-2F7E-4861-8109-1F3F1E231603}" type="slidenum">
              <a:rPr lang="en-US" altLang="en-US"/>
              <a:pPr/>
              <a:t>11</a:t>
            </a:fld>
            <a:endParaRPr lang="en-US" altLang="en-US"/>
          </a:p>
        </p:txBody>
      </p:sp>
      <p:sp>
        <p:nvSpPr>
          <p:cNvPr id="392194" name="Rectangle 2">
            <a:extLst>
              <a:ext uri="{FF2B5EF4-FFF2-40B4-BE49-F238E27FC236}">
                <a16:creationId xmlns:a16="http://schemas.microsoft.com/office/drawing/2014/main" id="{64E2D0D9-3E0E-4907-979A-F433AA251E2F}"/>
              </a:ext>
            </a:extLst>
          </p:cNvPr>
          <p:cNvSpPr>
            <a:spLocks noGrp="1" noChangeArrowheads="1"/>
          </p:cNvSpPr>
          <p:nvPr>
            <p:ph type="title" idx="4294967295"/>
          </p:nvPr>
        </p:nvSpPr>
        <p:spPr/>
        <p:txBody>
          <a:bodyPr/>
          <a:lstStyle/>
          <a:p>
            <a:r>
              <a:rPr lang="en-US" altLang="en-US"/>
              <a:t>Overview of Dynamic Data Flow Testing</a:t>
            </a:r>
          </a:p>
        </p:txBody>
      </p:sp>
      <p:sp>
        <p:nvSpPr>
          <p:cNvPr id="392195" name="Rectangle 3">
            <a:extLst>
              <a:ext uri="{FF2B5EF4-FFF2-40B4-BE49-F238E27FC236}">
                <a16:creationId xmlns:a16="http://schemas.microsoft.com/office/drawing/2014/main" id="{852F12D9-507C-426B-9AFF-71F72B512B8F}"/>
              </a:ext>
            </a:extLst>
          </p:cNvPr>
          <p:cNvSpPr>
            <a:spLocks noGrp="1" noChangeArrowheads="1"/>
          </p:cNvSpPr>
          <p:nvPr>
            <p:ph type="body" idx="4294967295"/>
          </p:nvPr>
        </p:nvSpPr>
        <p:spPr/>
        <p:txBody>
          <a:bodyPr>
            <a:normAutofit/>
          </a:bodyPr>
          <a:lstStyle/>
          <a:p>
            <a:pPr>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Data flow testing is outlined as follows:</a:t>
            </a:r>
          </a:p>
          <a:p>
            <a:pPr lvl="1">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Draw a data flow graph from a program.</a:t>
            </a:r>
          </a:p>
          <a:p>
            <a:pPr lvl="1">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Select one or more data flow testing criteria.</a:t>
            </a:r>
          </a:p>
          <a:p>
            <a:pPr lvl="1">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Identify paths in the data flow graph satisfying the selection criteria.</a:t>
            </a:r>
          </a:p>
          <a:p>
            <a:pPr lvl="1">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Derive path predicate expressions from the selected paths (See </a:t>
            </a:r>
            <a:r>
              <a:rPr lang="en-US" altLang="en-US" sz="2800" b="1" dirty="0">
                <a:latin typeface="Times New Roman" panose="02020603050405020304" pitchFamily="18" charset="0"/>
                <a:cs typeface="Times New Roman" panose="02020603050405020304" pitchFamily="18" charset="0"/>
              </a:rPr>
              <a:t>Chapter 4</a:t>
            </a:r>
            <a:r>
              <a:rPr lang="en-US" altLang="en-US" sz="2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Solve the path predicate expressions to derive test inputs (See </a:t>
            </a:r>
            <a:r>
              <a:rPr lang="en-US" altLang="en-US" sz="2800" b="1" dirty="0">
                <a:latin typeface="Times New Roman" panose="02020603050405020304" pitchFamily="18" charset="0"/>
                <a:cs typeface="Times New Roman" panose="02020603050405020304" pitchFamily="18" charset="0"/>
              </a:rPr>
              <a:t>Chapter 4</a:t>
            </a:r>
            <a:r>
              <a:rPr lang="en-US" altLang="en-US" sz="2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9C66A9C-CEDC-418B-86DC-752BCD451222}"/>
              </a:ext>
            </a:extLst>
          </p:cNvPr>
          <p:cNvSpPr>
            <a:spLocks noGrp="1" noChangeArrowheads="1"/>
          </p:cNvSpPr>
          <p:nvPr>
            <p:ph type="sldNum" sz="quarter" idx="10"/>
          </p:nvPr>
        </p:nvSpPr>
        <p:spPr/>
        <p:txBody>
          <a:bodyPr/>
          <a:lstStyle/>
          <a:p>
            <a:fld id="{CB030F17-7D6E-468C-ADA1-6A583219F03A}" type="slidenum">
              <a:rPr lang="en-US" altLang="en-US"/>
              <a:pPr/>
              <a:t>12</a:t>
            </a:fld>
            <a:endParaRPr lang="en-US" altLang="en-US"/>
          </a:p>
        </p:txBody>
      </p:sp>
      <p:sp>
        <p:nvSpPr>
          <p:cNvPr id="394242" name="Rectangle 2">
            <a:extLst>
              <a:ext uri="{FF2B5EF4-FFF2-40B4-BE49-F238E27FC236}">
                <a16:creationId xmlns:a16="http://schemas.microsoft.com/office/drawing/2014/main" id="{4DB3103D-D537-45B3-AC70-CF2C9346094A}"/>
              </a:ext>
            </a:extLst>
          </p:cNvPr>
          <p:cNvSpPr>
            <a:spLocks noGrp="1" noChangeArrowheads="1"/>
          </p:cNvSpPr>
          <p:nvPr>
            <p:ph type="title" idx="4294967295"/>
          </p:nvPr>
        </p:nvSpPr>
        <p:spPr/>
        <p:txBody>
          <a:bodyPr/>
          <a:lstStyle/>
          <a:p>
            <a:r>
              <a:rPr lang="en-US" altLang="en-US" dirty="0"/>
              <a:t>Data Flow Graph</a:t>
            </a:r>
          </a:p>
        </p:txBody>
      </p:sp>
      <p:sp>
        <p:nvSpPr>
          <p:cNvPr id="394243" name="Rectangle 3">
            <a:extLst>
              <a:ext uri="{FF2B5EF4-FFF2-40B4-BE49-F238E27FC236}">
                <a16:creationId xmlns:a16="http://schemas.microsoft.com/office/drawing/2014/main" id="{7F9F4AB4-BB01-4D0F-9346-670082EC4EE5}"/>
              </a:ext>
            </a:extLst>
          </p:cNvPr>
          <p:cNvSpPr>
            <a:spLocks noGrp="1" noChangeArrowheads="1"/>
          </p:cNvSpPr>
          <p:nvPr>
            <p:ph type="body" idx="4294967295"/>
          </p:nvPr>
        </p:nvSpPr>
        <p:spPr>
          <a:xfrm>
            <a:off x="1024128" y="1483743"/>
            <a:ext cx="9720073" cy="4825617"/>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Occurrences of variables</a:t>
            </a:r>
          </a:p>
          <a:p>
            <a:pPr lvl="1" algn="just"/>
            <a:r>
              <a:rPr lang="en-US" altLang="en-US" sz="2400" dirty="0">
                <a:solidFill>
                  <a:srgbClr val="FF0000"/>
                </a:solidFill>
                <a:latin typeface="Times New Roman" panose="02020603050405020304" pitchFamily="18" charset="0"/>
                <a:cs typeface="Times New Roman" panose="02020603050405020304" pitchFamily="18" charset="0"/>
              </a:rPr>
              <a:t>Definition:</a:t>
            </a:r>
            <a:r>
              <a:rPr lang="en-US" altLang="en-US" sz="2400" dirty="0">
                <a:latin typeface="Times New Roman" panose="02020603050405020304" pitchFamily="18" charset="0"/>
                <a:cs typeface="Times New Roman" panose="02020603050405020304" pitchFamily="18" charset="0"/>
              </a:rPr>
              <a:t> A variable gets a new value.</a:t>
            </a:r>
          </a:p>
          <a:p>
            <a:pPr lvl="2" algn="just"/>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x; /* The variable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gets a new value. */</a:t>
            </a:r>
          </a:p>
          <a:p>
            <a:pPr lvl="1" algn="just"/>
            <a:r>
              <a:rPr lang="en-US" altLang="en-US" sz="2400" dirty="0">
                <a:latin typeface="Times New Roman" panose="02020603050405020304" pitchFamily="18" charset="0"/>
                <a:cs typeface="Times New Roman" panose="02020603050405020304" pitchFamily="18" charset="0"/>
              </a:rPr>
              <a:t>Undefinition or kill: This occurs if the value and the location become unbound.                                                                                                                                                                                                                                                                                                                                                                                                                                                                                                                                                                                                                                                                                                                                                                                                                                                                                                                                                                                                                                                                     </a:t>
            </a:r>
          </a:p>
          <a:p>
            <a:pPr lvl="1" algn="just"/>
            <a:r>
              <a:rPr lang="en-US" altLang="en-US" sz="2400" dirty="0">
                <a:solidFill>
                  <a:srgbClr val="FF0000"/>
                </a:solidFill>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This occurs when the value is fetched from the memory location of the variable. There are </a:t>
            </a:r>
            <a:r>
              <a:rPr lang="en-US" altLang="en-US" sz="2400" b="1" dirty="0">
                <a:latin typeface="Times New Roman" panose="02020603050405020304" pitchFamily="18" charset="0"/>
                <a:cs typeface="Times New Roman" panose="02020603050405020304" pitchFamily="18" charset="0"/>
              </a:rPr>
              <a:t>two forms</a:t>
            </a:r>
            <a:r>
              <a:rPr lang="en-US" altLang="en-US" sz="2400" dirty="0">
                <a:latin typeface="Times New Roman" panose="02020603050405020304" pitchFamily="18" charset="0"/>
                <a:cs typeface="Times New Roman" panose="02020603050405020304" pitchFamily="18" charset="0"/>
              </a:rPr>
              <a:t> of uses of a variable.</a:t>
            </a:r>
          </a:p>
          <a:p>
            <a:pPr lvl="2" algn="just"/>
            <a:r>
              <a:rPr lang="en-US" altLang="en-US" sz="2400" dirty="0">
                <a:solidFill>
                  <a:srgbClr val="FF0000"/>
                </a:solidFill>
                <a:latin typeface="Times New Roman" panose="02020603050405020304" pitchFamily="18" charset="0"/>
                <a:cs typeface="Times New Roman" panose="02020603050405020304" pitchFamily="18" charset="0"/>
              </a:rPr>
              <a:t>Computation use (c-use)</a:t>
            </a:r>
          </a:p>
          <a:p>
            <a:pPr lvl="3" algn="just"/>
            <a:r>
              <a:rPr lang="en-US" altLang="en-US" sz="2400" dirty="0">
                <a:latin typeface="Times New Roman" panose="02020603050405020304" pitchFamily="18" charset="0"/>
                <a:cs typeface="Times New Roman" panose="02020603050405020304" pitchFamily="18" charset="0"/>
              </a:rPr>
              <a:t>Example: x = 2*y;  /* y has been used to compute a value of x. */</a:t>
            </a:r>
          </a:p>
          <a:p>
            <a:pPr lvl="2" algn="just"/>
            <a:r>
              <a:rPr lang="en-US" altLang="en-US" sz="2400" dirty="0">
                <a:solidFill>
                  <a:srgbClr val="FF0000"/>
                </a:solidFill>
                <a:latin typeface="Times New Roman" panose="02020603050405020304" pitchFamily="18" charset="0"/>
                <a:cs typeface="Times New Roman" panose="02020603050405020304" pitchFamily="18" charset="0"/>
              </a:rPr>
              <a:t>Predicate use (p-use)</a:t>
            </a:r>
          </a:p>
          <a:p>
            <a:pPr lvl="3" algn="just"/>
            <a:r>
              <a:rPr lang="en-US" altLang="en-US" sz="2400" dirty="0">
                <a:latin typeface="Times New Roman" panose="02020603050405020304" pitchFamily="18" charset="0"/>
                <a:cs typeface="Times New Roman" panose="02020603050405020304" pitchFamily="18" charset="0"/>
              </a:rPr>
              <a:t>Example: if (y &gt; 100) { …} /* y has been used in a condition.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2CB8E9E-B50C-4CB2-9304-65445581EAD0}"/>
              </a:ext>
            </a:extLst>
          </p:cNvPr>
          <p:cNvSpPr>
            <a:spLocks noGrp="1" noChangeArrowheads="1"/>
          </p:cNvSpPr>
          <p:nvPr>
            <p:ph type="sldNum" sz="quarter" idx="10"/>
          </p:nvPr>
        </p:nvSpPr>
        <p:spPr/>
        <p:txBody>
          <a:bodyPr/>
          <a:lstStyle/>
          <a:p>
            <a:fld id="{F4A79B22-8032-48A1-AA20-6C252D258594}" type="slidenum">
              <a:rPr lang="en-US" altLang="en-US"/>
              <a:pPr/>
              <a:t>13</a:t>
            </a:fld>
            <a:endParaRPr lang="en-US" altLang="en-US"/>
          </a:p>
        </p:txBody>
      </p:sp>
      <p:sp>
        <p:nvSpPr>
          <p:cNvPr id="396290" name="Rectangle 2">
            <a:extLst>
              <a:ext uri="{FF2B5EF4-FFF2-40B4-BE49-F238E27FC236}">
                <a16:creationId xmlns:a16="http://schemas.microsoft.com/office/drawing/2014/main" id="{83703A76-99FB-4D8E-82A6-B6050F7A6009}"/>
              </a:ext>
            </a:extLst>
          </p:cNvPr>
          <p:cNvSpPr>
            <a:spLocks noGrp="1" noChangeArrowheads="1"/>
          </p:cNvSpPr>
          <p:nvPr>
            <p:ph type="title" idx="4294967295"/>
          </p:nvPr>
        </p:nvSpPr>
        <p:spPr/>
        <p:txBody>
          <a:bodyPr/>
          <a:lstStyle/>
          <a:p>
            <a:r>
              <a:rPr lang="en-US" altLang="en-US" dirty="0"/>
              <a:t>Data Flow Graph</a:t>
            </a:r>
          </a:p>
        </p:txBody>
      </p:sp>
      <p:sp>
        <p:nvSpPr>
          <p:cNvPr id="396291" name="Rectangle 3">
            <a:extLst>
              <a:ext uri="{FF2B5EF4-FFF2-40B4-BE49-F238E27FC236}">
                <a16:creationId xmlns:a16="http://schemas.microsoft.com/office/drawing/2014/main" id="{0E430EDF-8D93-4E28-B739-38920DED68B9}"/>
              </a:ext>
            </a:extLst>
          </p:cNvPr>
          <p:cNvSpPr>
            <a:spLocks noGrp="1" noChangeArrowheads="1"/>
          </p:cNvSpPr>
          <p:nvPr>
            <p:ph type="body" idx="4294967295"/>
          </p:nvPr>
        </p:nvSpPr>
        <p:spPr>
          <a:xfrm>
            <a:off x="1024128" y="1440611"/>
            <a:ext cx="9720073" cy="4868749"/>
          </a:xfrm>
        </p:spPr>
        <p:txBody>
          <a:bodyPr>
            <a:normAutofit/>
          </a:bodyPr>
          <a:lstStyle/>
          <a:p>
            <a:pPr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data flow graph is a directed graph constructed as follows.</a:t>
            </a:r>
          </a:p>
          <a:p>
            <a:pPr lvl="1"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sequence of </a:t>
            </a:r>
            <a:r>
              <a:rPr lang="en-US" altLang="en-US" sz="3200" b="1" dirty="0">
                <a:latin typeface="Times New Roman" panose="02020603050405020304" pitchFamily="18" charset="0"/>
                <a:cs typeface="Times New Roman" panose="02020603050405020304" pitchFamily="18" charset="0"/>
              </a:rPr>
              <a:t>definitions</a:t>
            </a:r>
            <a:r>
              <a:rPr lang="en-US" altLang="en-US" sz="3200" dirty="0">
                <a:latin typeface="Times New Roman" panose="02020603050405020304" pitchFamily="18" charset="0"/>
                <a:cs typeface="Times New Roman" panose="02020603050405020304" pitchFamily="18" charset="0"/>
              </a:rPr>
              <a:t> and </a:t>
            </a:r>
            <a:r>
              <a:rPr lang="en-US" altLang="en-US" sz="3200" b="1" dirty="0">
                <a:latin typeface="Times New Roman" panose="02020603050405020304" pitchFamily="18" charset="0"/>
                <a:cs typeface="Times New Roman" panose="02020603050405020304" pitchFamily="18" charset="0"/>
              </a:rPr>
              <a:t>c-uses</a:t>
            </a:r>
            <a:r>
              <a:rPr lang="en-US" altLang="en-US" sz="3200" dirty="0">
                <a:latin typeface="Times New Roman" panose="02020603050405020304" pitchFamily="18" charset="0"/>
                <a:cs typeface="Times New Roman" panose="02020603050405020304" pitchFamily="18" charset="0"/>
              </a:rPr>
              <a:t> is associated with each </a:t>
            </a:r>
            <a:r>
              <a:rPr lang="en-US" altLang="en-US" sz="3200" b="1" dirty="0">
                <a:latin typeface="Times New Roman" panose="02020603050405020304" pitchFamily="18" charset="0"/>
                <a:cs typeface="Times New Roman" panose="02020603050405020304" pitchFamily="18" charset="0"/>
              </a:rPr>
              <a:t>node</a:t>
            </a:r>
            <a:r>
              <a:rPr lang="en-US" altLang="en-US" sz="3200" dirty="0">
                <a:latin typeface="Times New Roman" panose="02020603050405020304" pitchFamily="18" charset="0"/>
                <a:cs typeface="Times New Roman" panose="02020603050405020304" pitchFamily="18" charset="0"/>
              </a:rPr>
              <a:t> of the graph.</a:t>
            </a:r>
          </a:p>
          <a:p>
            <a:pPr lvl="1"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set of </a:t>
            </a:r>
            <a:r>
              <a:rPr lang="en-US" altLang="en-US" sz="3200" b="1" dirty="0">
                <a:latin typeface="Times New Roman" panose="02020603050405020304" pitchFamily="18" charset="0"/>
                <a:cs typeface="Times New Roman" panose="02020603050405020304" pitchFamily="18" charset="0"/>
              </a:rPr>
              <a:t>p-uses</a:t>
            </a:r>
            <a:r>
              <a:rPr lang="en-US" altLang="en-US" sz="3200" dirty="0">
                <a:latin typeface="Times New Roman" panose="02020603050405020304" pitchFamily="18" charset="0"/>
                <a:cs typeface="Times New Roman" panose="02020603050405020304" pitchFamily="18" charset="0"/>
              </a:rPr>
              <a:t> is associated with each </a:t>
            </a:r>
            <a:r>
              <a:rPr lang="en-US" altLang="en-US" sz="3200" b="1" dirty="0">
                <a:latin typeface="Times New Roman" panose="02020603050405020304" pitchFamily="18" charset="0"/>
                <a:cs typeface="Times New Roman" panose="02020603050405020304" pitchFamily="18" charset="0"/>
              </a:rPr>
              <a:t>edge</a:t>
            </a:r>
            <a:r>
              <a:rPr lang="en-US" altLang="en-US" sz="3200" dirty="0">
                <a:latin typeface="Times New Roman" panose="02020603050405020304" pitchFamily="18" charset="0"/>
                <a:cs typeface="Times New Roman" panose="02020603050405020304" pitchFamily="18" charset="0"/>
              </a:rPr>
              <a:t> of the graph.</a:t>
            </a:r>
          </a:p>
          <a:p>
            <a:pPr lvl="1"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entry node has a definition of each edge parameter and each non-local variable used in the program.</a:t>
            </a:r>
          </a:p>
          <a:p>
            <a:pPr lvl="1"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exit node has an undefinition of each local variable.</a:t>
            </a:r>
          </a:p>
          <a:p>
            <a:pPr lvl="1"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554443-B0D4-410D-BA44-E4B4BA73AF0A}"/>
              </a:ext>
            </a:extLst>
          </p:cNvPr>
          <p:cNvSpPr>
            <a:spLocks noGrp="1" noChangeArrowheads="1"/>
          </p:cNvSpPr>
          <p:nvPr>
            <p:ph type="sldNum" sz="quarter" idx="10"/>
          </p:nvPr>
        </p:nvSpPr>
        <p:spPr/>
        <p:txBody>
          <a:bodyPr/>
          <a:lstStyle/>
          <a:p>
            <a:fld id="{BAF5B419-6D6D-4B23-A4F8-E5B5ED2026EE}" type="slidenum">
              <a:rPr lang="en-US" altLang="en-US"/>
              <a:pPr/>
              <a:t>14</a:t>
            </a:fld>
            <a:endParaRPr lang="en-US" altLang="en-US"/>
          </a:p>
        </p:txBody>
      </p:sp>
      <p:sp>
        <p:nvSpPr>
          <p:cNvPr id="402434" name="Rectangle 2">
            <a:extLst>
              <a:ext uri="{FF2B5EF4-FFF2-40B4-BE49-F238E27FC236}">
                <a16:creationId xmlns:a16="http://schemas.microsoft.com/office/drawing/2014/main" id="{88B411D6-B035-45A5-98B4-77D15D7D144E}"/>
              </a:ext>
            </a:extLst>
          </p:cNvPr>
          <p:cNvSpPr>
            <a:spLocks noGrp="1" noChangeArrowheads="1"/>
          </p:cNvSpPr>
          <p:nvPr>
            <p:ph type="title" idx="4294967295"/>
          </p:nvPr>
        </p:nvSpPr>
        <p:spPr/>
        <p:txBody>
          <a:bodyPr/>
          <a:lstStyle/>
          <a:p>
            <a:r>
              <a:rPr lang="en-US" altLang="en-US"/>
              <a:t>Data Flow Graph</a:t>
            </a:r>
          </a:p>
        </p:txBody>
      </p:sp>
      <p:pic>
        <p:nvPicPr>
          <p:cNvPr id="5" name="Picture 4">
            <a:extLst>
              <a:ext uri="{FF2B5EF4-FFF2-40B4-BE49-F238E27FC236}">
                <a16:creationId xmlns:a16="http://schemas.microsoft.com/office/drawing/2014/main" id="{8E6695A3-F831-42BD-8D64-94AA6700C2BD}"/>
              </a:ext>
            </a:extLst>
          </p:cNvPr>
          <p:cNvPicPr>
            <a:picLocks noChangeAspect="1"/>
          </p:cNvPicPr>
          <p:nvPr/>
        </p:nvPicPr>
        <p:blipFill>
          <a:blip r:embed="rId3"/>
          <a:stretch>
            <a:fillRect/>
          </a:stretch>
        </p:blipFill>
        <p:spPr>
          <a:xfrm>
            <a:off x="1937657" y="1782914"/>
            <a:ext cx="7654018" cy="47878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12504AD3-5586-4D75-8385-28A612CB0374}"/>
              </a:ext>
            </a:extLst>
          </p:cNvPr>
          <p:cNvSpPr>
            <a:spLocks noGrp="1" noChangeArrowheads="1"/>
          </p:cNvSpPr>
          <p:nvPr>
            <p:ph type="sldNum" sz="quarter" idx="10"/>
          </p:nvPr>
        </p:nvSpPr>
        <p:spPr/>
        <p:txBody>
          <a:bodyPr/>
          <a:lstStyle/>
          <a:p>
            <a:fld id="{B32C9A89-178C-452D-86FC-E4BEE0F8A968}" type="slidenum">
              <a:rPr lang="en-US" altLang="en-US"/>
              <a:pPr/>
              <a:t>15</a:t>
            </a:fld>
            <a:endParaRPr lang="en-US" altLang="en-US"/>
          </a:p>
        </p:txBody>
      </p:sp>
      <p:sp>
        <p:nvSpPr>
          <p:cNvPr id="398338" name="Rectangle 2">
            <a:extLst>
              <a:ext uri="{FF2B5EF4-FFF2-40B4-BE49-F238E27FC236}">
                <a16:creationId xmlns:a16="http://schemas.microsoft.com/office/drawing/2014/main" id="{1642ED5E-EB7C-44B2-A328-2807D50E7E41}"/>
              </a:ext>
            </a:extLst>
          </p:cNvPr>
          <p:cNvSpPr>
            <a:spLocks noGrp="1" noChangeArrowheads="1"/>
          </p:cNvSpPr>
          <p:nvPr>
            <p:ph type="title" idx="4294967295"/>
          </p:nvPr>
        </p:nvSpPr>
        <p:spPr>
          <a:xfrm>
            <a:off x="1024128" y="585216"/>
            <a:ext cx="3176936" cy="529208"/>
          </a:xfrm>
        </p:spPr>
        <p:txBody>
          <a:bodyPr>
            <a:normAutofit fontScale="90000"/>
          </a:bodyPr>
          <a:lstStyle/>
          <a:p>
            <a:r>
              <a:rPr lang="en-US" altLang="en-US" dirty="0"/>
              <a:t>Data Flow Graph</a:t>
            </a:r>
          </a:p>
        </p:txBody>
      </p:sp>
      <p:sp>
        <p:nvSpPr>
          <p:cNvPr id="398339" name="Rectangle 3">
            <a:extLst>
              <a:ext uri="{FF2B5EF4-FFF2-40B4-BE49-F238E27FC236}">
                <a16:creationId xmlns:a16="http://schemas.microsoft.com/office/drawing/2014/main" id="{D485EE04-7F28-4765-BF10-C5A02D17FB6D}"/>
              </a:ext>
            </a:extLst>
          </p:cNvPr>
          <p:cNvSpPr>
            <a:spLocks noGrp="1" noChangeArrowheads="1"/>
          </p:cNvSpPr>
          <p:nvPr>
            <p:ph type="body" idx="4294967295"/>
          </p:nvPr>
        </p:nvSpPr>
        <p:spPr/>
        <p:txBody>
          <a:bodyPr>
            <a:normAutofit fontScale="92500" lnSpcReduction="20000"/>
          </a:bodyPr>
          <a:lstStyle/>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lgn="ctr">
              <a:buFontTx/>
              <a:buNone/>
            </a:pPr>
            <a:r>
              <a:rPr lang="en-US" altLang="en-US" dirty="0"/>
              <a:t>                                          Figure 2: A data flow graph of </a:t>
            </a:r>
            <a:r>
              <a:rPr lang="en-US" altLang="en-US" dirty="0" err="1"/>
              <a:t>ReturnAverage</a:t>
            </a:r>
            <a:r>
              <a:rPr lang="en-US" altLang="en-US" dirty="0"/>
              <a:t>() example.</a:t>
            </a:r>
          </a:p>
        </p:txBody>
      </p:sp>
      <p:pic>
        <p:nvPicPr>
          <p:cNvPr id="398340" name="Picture 4">
            <a:extLst>
              <a:ext uri="{FF2B5EF4-FFF2-40B4-BE49-F238E27FC236}">
                <a16:creationId xmlns:a16="http://schemas.microsoft.com/office/drawing/2014/main" id="{B26ABA7D-3197-4674-9036-80BEF0A50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526" y="224287"/>
            <a:ext cx="9618452" cy="6246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F162AA3-5C14-4FB6-A0E1-78D37C7EB40D}"/>
              </a:ext>
            </a:extLst>
          </p:cNvPr>
          <p:cNvSpPr>
            <a:spLocks noGrp="1" noChangeArrowheads="1"/>
          </p:cNvSpPr>
          <p:nvPr>
            <p:ph type="sldNum" sz="quarter" idx="10"/>
          </p:nvPr>
        </p:nvSpPr>
        <p:spPr/>
        <p:txBody>
          <a:bodyPr/>
          <a:lstStyle/>
          <a:p>
            <a:fld id="{5AF1432A-E6C4-4BBC-9846-60A25E5DC4E4}" type="slidenum">
              <a:rPr lang="en-US" altLang="en-US"/>
              <a:pPr/>
              <a:t>16</a:t>
            </a:fld>
            <a:endParaRPr lang="en-US" altLang="en-US"/>
          </a:p>
        </p:txBody>
      </p:sp>
      <p:sp>
        <p:nvSpPr>
          <p:cNvPr id="406530" name="Rectangle 2">
            <a:extLst>
              <a:ext uri="{FF2B5EF4-FFF2-40B4-BE49-F238E27FC236}">
                <a16:creationId xmlns:a16="http://schemas.microsoft.com/office/drawing/2014/main" id="{C94B8F85-72E5-4CF4-AFDF-01F97C8BA56C}"/>
              </a:ext>
            </a:extLst>
          </p:cNvPr>
          <p:cNvSpPr>
            <a:spLocks noGrp="1" noChangeArrowheads="1"/>
          </p:cNvSpPr>
          <p:nvPr>
            <p:ph type="title" idx="4294967295"/>
          </p:nvPr>
        </p:nvSpPr>
        <p:spPr/>
        <p:txBody>
          <a:bodyPr/>
          <a:lstStyle/>
          <a:p>
            <a:r>
              <a:rPr lang="en-US" altLang="en-US"/>
              <a:t>Data Flow Terms</a:t>
            </a:r>
          </a:p>
        </p:txBody>
      </p:sp>
      <p:sp>
        <p:nvSpPr>
          <p:cNvPr id="406531" name="Rectangle 3">
            <a:extLst>
              <a:ext uri="{FF2B5EF4-FFF2-40B4-BE49-F238E27FC236}">
                <a16:creationId xmlns:a16="http://schemas.microsoft.com/office/drawing/2014/main" id="{D14942C0-DD51-477A-B526-EAE105D962D4}"/>
              </a:ext>
            </a:extLst>
          </p:cNvPr>
          <p:cNvSpPr>
            <a:spLocks noGrp="1" noChangeArrowheads="1"/>
          </p:cNvSpPr>
          <p:nvPr>
            <p:ph type="body" idx="4294967295"/>
          </p:nvPr>
        </p:nvSpPr>
        <p:spPr>
          <a:xfrm>
            <a:off x="1024128" y="1595887"/>
            <a:ext cx="9720073" cy="4713473"/>
          </a:xfrm>
        </p:spPr>
        <p:txBody>
          <a:bodyPr>
            <a:noAutofit/>
          </a:bodyPr>
          <a:lstStyle/>
          <a:p>
            <a:r>
              <a:rPr lang="en-US" altLang="en-US" sz="2400" b="1" dirty="0">
                <a:latin typeface="Times New Roman" panose="02020603050405020304" pitchFamily="18" charset="0"/>
                <a:cs typeface="Times New Roman" panose="02020603050405020304" pitchFamily="18" charset="0"/>
              </a:rPr>
              <a:t>Global c-use</a:t>
            </a:r>
            <a:r>
              <a:rPr lang="en-US" altLang="en-US" sz="2400" dirty="0">
                <a:latin typeface="Times New Roman" panose="02020603050405020304" pitchFamily="18" charset="0"/>
                <a:cs typeface="Times New Roman" panose="02020603050405020304" pitchFamily="18" charset="0"/>
              </a:rPr>
              <a:t>: A c-use of a variable x in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said to be a global c-use if x has been defined before in a node other than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a:t>
            </a:r>
          </a:p>
          <a:p>
            <a:pPr lvl="1"/>
            <a:r>
              <a:rPr lang="en-US" altLang="en-US" sz="2400" dirty="0">
                <a:latin typeface="Times New Roman" panose="02020603050405020304" pitchFamily="18" charset="0"/>
                <a:cs typeface="Times New Roman" panose="02020603050405020304" pitchFamily="18" charset="0"/>
              </a:rPr>
              <a:t>Example: The c-use of variable tv in node </a:t>
            </a:r>
            <a:r>
              <a:rPr lang="en-US" altLang="en-US" sz="2400" b="1"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(Figure 2) is a global c-use since tv has been defined in nodes </a:t>
            </a:r>
            <a:r>
              <a:rPr lang="en-US" altLang="en-US" sz="2400" b="1"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5</a:t>
            </a:r>
            <a:r>
              <a:rPr lang="en-US" altLang="en-US" sz="2400" dirty="0">
                <a:latin typeface="Times New Roman" panose="02020603050405020304" pitchFamily="18" charset="0"/>
                <a:cs typeface="Times New Roman" panose="02020603050405020304" pitchFamily="18" charset="0"/>
              </a:rPr>
              <a:t>.</a:t>
            </a:r>
          </a:p>
          <a:p>
            <a:r>
              <a:rPr lang="en-US" altLang="en-US" sz="2400" b="1" dirty="0">
                <a:latin typeface="Times New Roman" panose="02020603050405020304" pitchFamily="18" charset="0"/>
                <a:cs typeface="Times New Roman" panose="02020603050405020304" pitchFamily="18" charset="0"/>
              </a:rPr>
              <a:t>Definition clear path</a:t>
            </a:r>
            <a:r>
              <a:rPr lang="en-US" altLang="en-US" sz="2400" dirty="0">
                <a:latin typeface="Times New Roman" panose="02020603050405020304" pitchFamily="18" charset="0"/>
                <a:cs typeface="Times New Roman" panose="02020603050405020304" pitchFamily="18" charset="0"/>
              </a:rPr>
              <a:t>: A path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 n</a:t>
            </a:r>
            <a:r>
              <a:rPr lang="en-US" altLang="en-US" sz="2400" baseline="-25000" dirty="0">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 – j), m </a:t>
            </a:r>
            <a:r>
              <a:rPr lang="en-US" altLang="en-US" sz="2400" dirty="0">
                <a:latin typeface="Times New Roman" panose="02020603050405020304" pitchFamily="18" charset="0"/>
                <a:ea typeface="Arial Unicode MS" pitchFamily="34" charset="-128"/>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0, is called a definition clear path (def-clear path) with respect to variable x</a:t>
            </a:r>
          </a:p>
          <a:p>
            <a:pPr lvl="2">
              <a:buFontTx/>
              <a:buNone/>
            </a:pPr>
            <a:r>
              <a:rPr lang="en-US" altLang="en-US" sz="2400" dirty="0">
                <a:latin typeface="Times New Roman" panose="02020603050405020304" pitchFamily="18" charset="0"/>
                <a:cs typeface="Times New Roman" panose="02020603050405020304" pitchFamily="18" charset="0"/>
              </a:rPr>
              <a:t>from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to  node j, and</a:t>
            </a:r>
          </a:p>
          <a:p>
            <a:pPr lvl="2">
              <a:buFontTx/>
              <a:buNone/>
            </a:pPr>
            <a:r>
              <a:rPr lang="en-US" altLang="en-US" sz="2400" dirty="0">
                <a:latin typeface="Times New Roman" panose="02020603050405020304" pitchFamily="18" charset="0"/>
                <a:cs typeface="Times New Roman" panose="02020603050405020304" pitchFamily="18" charset="0"/>
              </a:rPr>
              <a:t>from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to edge (n</a:t>
            </a:r>
            <a:r>
              <a:rPr lang="en-US" altLang="en-US" sz="2400" baseline="-25000" dirty="0">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 j),</a:t>
            </a:r>
          </a:p>
          <a:p>
            <a:pPr lvl="1">
              <a:buFontTx/>
              <a:buNone/>
            </a:pPr>
            <a:r>
              <a:rPr lang="en-US" altLang="en-US" sz="2400" dirty="0">
                <a:latin typeface="Times New Roman" panose="02020603050405020304" pitchFamily="18" charset="0"/>
                <a:cs typeface="Times New Roman" panose="02020603050405020304" pitchFamily="18" charset="0"/>
              </a:rPr>
              <a:t>if x has been neither defined nor undefined in nodes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 n</a:t>
            </a:r>
            <a:r>
              <a:rPr lang="en-US" altLang="en-US" sz="2400" baseline="-25000" dirty="0">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 </a:t>
            </a:r>
          </a:p>
          <a:p>
            <a:pPr lvl="1"/>
            <a:r>
              <a:rPr lang="en-US" altLang="en-US" sz="2400" dirty="0">
                <a:latin typeface="Times New Roman" panose="02020603050405020304" pitchFamily="18" charset="0"/>
                <a:cs typeface="Times New Roman" panose="02020603050405020304" pitchFamily="18" charset="0"/>
              </a:rPr>
              <a:t>Example: (2 – 3 – 4 – 6 – 3 – 4 – 6 – 3 – 4 – 5) is a def-clear path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tv in Fig. 2</a:t>
            </a:r>
          </a:p>
          <a:p>
            <a:pPr lvl="1"/>
            <a:r>
              <a:rPr lang="en-US" altLang="en-US" sz="2400" dirty="0">
                <a:latin typeface="Times New Roman" panose="02020603050405020304" pitchFamily="18" charset="0"/>
                <a:cs typeface="Times New Roman" panose="02020603050405020304" pitchFamily="18" charset="0"/>
              </a:rPr>
              <a:t>Example: (2 – 3 – 4 – 5) and (2 – 3 – 4 – 6) are def-clear paths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variable tv from node 2 to 5 and from node 2 to 6, respectively, in Fig.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020EB3E-44CB-4CA8-A46A-ABC9FEEB2C09}"/>
              </a:ext>
            </a:extLst>
          </p:cNvPr>
          <p:cNvSpPr>
            <a:spLocks noGrp="1" noChangeArrowheads="1"/>
          </p:cNvSpPr>
          <p:nvPr>
            <p:ph type="sldNum" sz="quarter" idx="10"/>
          </p:nvPr>
        </p:nvSpPr>
        <p:spPr/>
        <p:txBody>
          <a:bodyPr/>
          <a:lstStyle/>
          <a:p>
            <a:fld id="{0334D7B2-16C7-499B-8236-557D74CE2DCD}" type="slidenum">
              <a:rPr lang="en-US" altLang="en-US"/>
              <a:pPr/>
              <a:t>17</a:t>
            </a:fld>
            <a:endParaRPr lang="en-US" altLang="en-US"/>
          </a:p>
        </p:txBody>
      </p:sp>
      <p:sp>
        <p:nvSpPr>
          <p:cNvPr id="408578" name="Rectangle 2">
            <a:extLst>
              <a:ext uri="{FF2B5EF4-FFF2-40B4-BE49-F238E27FC236}">
                <a16:creationId xmlns:a16="http://schemas.microsoft.com/office/drawing/2014/main" id="{F56151CB-317B-4C97-A680-B259259359A3}"/>
              </a:ext>
            </a:extLst>
          </p:cNvPr>
          <p:cNvSpPr>
            <a:spLocks noGrp="1" noChangeArrowheads="1"/>
          </p:cNvSpPr>
          <p:nvPr>
            <p:ph type="title" idx="4294967295"/>
          </p:nvPr>
        </p:nvSpPr>
        <p:spPr/>
        <p:txBody>
          <a:bodyPr/>
          <a:lstStyle/>
          <a:p>
            <a:r>
              <a:rPr lang="en-US" altLang="en-US" dirty="0"/>
              <a:t>Data Flow Terms</a:t>
            </a:r>
          </a:p>
        </p:txBody>
      </p:sp>
      <p:sp>
        <p:nvSpPr>
          <p:cNvPr id="408579" name="Rectangle 3">
            <a:extLst>
              <a:ext uri="{FF2B5EF4-FFF2-40B4-BE49-F238E27FC236}">
                <a16:creationId xmlns:a16="http://schemas.microsoft.com/office/drawing/2014/main" id="{98E47D57-95C9-4E42-A0EE-33149353161A}"/>
              </a:ext>
            </a:extLst>
          </p:cNvPr>
          <p:cNvSpPr>
            <a:spLocks noGrp="1" noChangeArrowheads="1"/>
          </p:cNvSpPr>
          <p:nvPr>
            <p:ph type="body" idx="4294967295"/>
          </p:nvPr>
        </p:nvSpPr>
        <p:spPr>
          <a:xfrm>
            <a:off x="1024128" y="1604513"/>
            <a:ext cx="9720073" cy="4704847"/>
          </a:xfrm>
        </p:spPr>
        <p:txBody>
          <a:bodyPr>
            <a:normAutofit/>
          </a:bodyPr>
          <a:lstStyle/>
          <a:p>
            <a:pPr algn="just"/>
            <a:r>
              <a:rPr lang="en-US" altLang="en-US" sz="2400" b="1" dirty="0">
                <a:latin typeface="Times New Roman" panose="02020603050405020304" pitchFamily="18" charset="0"/>
                <a:cs typeface="Times New Roman" panose="02020603050405020304" pitchFamily="18" charset="0"/>
              </a:rPr>
              <a:t>Global definition</a:t>
            </a: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has a global definition of variable x if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has a definition of x and there is a def-clear path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x from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to some node containing  a global c-use, or edge containing a p-use of variable x.</a:t>
            </a:r>
          </a:p>
          <a:p>
            <a:pPr algn="just"/>
            <a:r>
              <a:rPr lang="en-US" altLang="en-US" sz="2400" b="1" dirty="0">
                <a:latin typeface="Times New Roman" panose="02020603050405020304" pitchFamily="18" charset="0"/>
                <a:cs typeface="Times New Roman" panose="02020603050405020304" pitchFamily="18" charset="0"/>
              </a:rPr>
              <a:t>Simple path</a:t>
            </a:r>
            <a:r>
              <a:rPr lang="en-US" altLang="en-US" sz="2400" dirty="0">
                <a:latin typeface="Times New Roman" panose="02020603050405020304" pitchFamily="18" charset="0"/>
                <a:cs typeface="Times New Roman" panose="02020603050405020304" pitchFamily="18" charset="0"/>
              </a:rPr>
              <a:t>: A simple path is a path in which all nodes, except possibly the first and the last, are distinct.</a:t>
            </a:r>
          </a:p>
          <a:p>
            <a:pPr lvl="1" algn="just"/>
            <a:r>
              <a:rPr lang="en-US" altLang="en-US" sz="2400" dirty="0">
                <a:latin typeface="Times New Roman" panose="02020603050405020304" pitchFamily="18" charset="0"/>
                <a:cs typeface="Times New Roman" panose="02020603050405020304" pitchFamily="18" charset="0"/>
              </a:rPr>
              <a:t>Example: Paths (2 – 3 – 4 – 5) and (3 – 4 – 6 – 3) are simple paths.</a:t>
            </a:r>
          </a:p>
          <a:p>
            <a:pPr algn="just"/>
            <a:r>
              <a:rPr lang="en-US" altLang="en-US" sz="2400" b="1" dirty="0">
                <a:latin typeface="Times New Roman" panose="02020603050405020304" pitchFamily="18" charset="0"/>
                <a:cs typeface="Times New Roman" panose="02020603050405020304" pitchFamily="18" charset="0"/>
              </a:rPr>
              <a:t>Loop-free paths</a:t>
            </a:r>
            <a:r>
              <a:rPr lang="en-US" altLang="en-US" sz="2400" dirty="0">
                <a:latin typeface="Times New Roman" panose="02020603050405020304" pitchFamily="18" charset="0"/>
                <a:cs typeface="Times New Roman" panose="02020603050405020304" pitchFamily="18" charset="0"/>
              </a:rPr>
              <a:t>: A loop-free path is a path in which all nodes are distinct.</a:t>
            </a:r>
          </a:p>
          <a:p>
            <a:pPr algn="just"/>
            <a:r>
              <a:rPr lang="en-US" altLang="en-US" sz="2400" b="1" dirty="0">
                <a:latin typeface="Times New Roman" panose="02020603050405020304" pitchFamily="18" charset="0"/>
                <a:cs typeface="Times New Roman" panose="02020603050405020304" pitchFamily="18" charset="0"/>
              </a:rPr>
              <a:t>Complete path</a:t>
            </a:r>
            <a:r>
              <a:rPr lang="en-US" altLang="en-US" sz="2400" dirty="0">
                <a:latin typeface="Times New Roman" panose="02020603050405020304" pitchFamily="18" charset="0"/>
                <a:cs typeface="Times New Roman" panose="02020603050405020304" pitchFamily="18" charset="0"/>
              </a:rPr>
              <a:t>: A complete path is a path from the entry node to the exit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0CBC77D-1167-45DB-A858-64136FB92574}"/>
              </a:ext>
            </a:extLst>
          </p:cNvPr>
          <p:cNvSpPr>
            <a:spLocks noGrp="1" noChangeArrowheads="1"/>
          </p:cNvSpPr>
          <p:nvPr>
            <p:ph type="sldNum" sz="quarter" idx="10"/>
          </p:nvPr>
        </p:nvSpPr>
        <p:spPr/>
        <p:txBody>
          <a:bodyPr/>
          <a:lstStyle/>
          <a:p>
            <a:fld id="{DB120D23-0D45-422F-958F-3DF4F842A5FB}" type="slidenum">
              <a:rPr lang="en-US" altLang="en-US"/>
              <a:pPr/>
              <a:t>18</a:t>
            </a:fld>
            <a:endParaRPr lang="en-US" altLang="en-US"/>
          </a:p>
        </p:txBody>
      </p:sp>
      <p:sp>
        <p:nvSpPr>
          <p:cNvPr id="410626" name="Rectangle 2">
            <a:extLst>
              <a:ext uri="{FF2B5EF4-FFF2-40B4-BE49-F238E27FC236}">
                <a16:creationId xmlns:a16="http://schemas.microsoft.com/office/drawing/2014/main" id="{4B115271-5EF3-426C-AD80-97A746C5C8F0}"/>
              </a:ext>
            </a:extLst>
          </p:cNvPr>
          <p:cNvSpPr>
            <a:spLocks noGrp="1" noChangeArrowheads="1"/>
          </p:cNvSpPr>
          <p:nvPr>
            <p:ph type="title" idx="4294967295"/>
          </p:nvPr>
        </p:nvSpPr>
        <p:spPr/>
        <p:txBody>
          <a:bodyPr/>
          <a:lstStyle/>
          <a:p>
            <a:r>
              <a:rPr lang="en-US" altLang="en-US" dirty="0"/>
              <a:t>Data Flow Terms</a:t>
            </a:r>
          </a:p>
        </p:txBody>
      </p:sp>
      <p:sp>
        <p:nvSpPr>
          <p:cNvPr id="410627" name="Rectangle 3">
            <a:extLst>
              <a:ext uri="{FF2B5EF4-FFF2-40B4-BE49-F238E27FC236}">
                <a16:creationId xmlns:a16="http://schemas.microsoft.com/office/drawing/2014/main" id="{6B56C888-F446-4778-B0DB-9F46F7128CCE}"/>
              </a:ext>
            </a:extLst>
          </p:cNvPr>
          <p:cNvSpPr>
            <a:spLocks noGrp="1" noChangeArrowheads="1"/>
          </p:cNvSpPr>
          <p:nvPr>
            <p:ph type="body" idx="4294967295"/>
          </p:nvPr>
        </p:nvSpPr>
        <p:spPr>
          <a:xfrm>
            <a:off x="1024128" y="1466491"/>
            <a:ext cx="9720073" cy="4842869"/>
          </a:xfrm>
        </p:spPr>
        <p:txBody>
          <a:bodyPr>
            <a:normAutofit/>
          </a:bodyPr>
          <a:lstStyle/>
          <a:p>
            <a:pPr algn="just"/>
            <a:r>
              <a:rPr lang="en-US" altLang="en-US" sz="2400" b="1" dirty="0">
                <a:latin typeface="Times New Roman" panose="02020603050405020304" pitchFamily="18" charset="0"/>
                <a:cs typeface="Times New Roman" panose="02020603050405020304" pitchFamily="18" charset="0"/>
              </a:rPr>
              <a:t>Du-path</a:t>
            </a:r>
            <a:r>
              <a:rPr lang="en-US" altLang="en-US" sz="2400" dirty="0">
                <a:latin typeface="Times New Roman" panose="02020603050405020304" pitchFamily="18" charset="0"/>
                <a:cs typeface="Times New Roman" panose="02020603050405020304" pitchFamily="18" charset="0"/>
              </a:rPr>
              <a:t>: A path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n</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is a du-path path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variable x if node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has a global definition of x and </a:t>
            </a:r>
            <a:r>
              <a:rPr lang="en-US" altLang="en-US" sz="2400" u="sng" dirty="0">
                <a:latin typeface="Times New Roman" panose="02020603050405020304" pitchFamily="18" charset="0"/>
                <a:cs typeface="Times New Roman" panose="02020603050405020304" pitchFamily="18" charset="0"/>
              </a:rPr>
              <a:t>either</a:t>
            </a:r>
          </a:p>
          <a:p>
            <a:pPr lvl="2" algn="just"/>
            <a:r>
              <a:rPr lang="en-US" altLang="en-US" sz="2400" dirty="0">
                <a:latin typeface="Times New Roman" panose="02020603050405020304" pitchFamily="18" charset="0"/>
                <a:cs typeface="Times New Roman" panose="02020603050405020304" pitchFamily="18" charset="0"/>
              </a:rPr>
              <a:t>node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has a global c-use of x and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n</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is a def-clear simple path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x, </a:t>
            </a:r>
            <a:r>
              <a:rPr lang="en-US" altLang="en-US" sz="2400" u="sng" dirty="0">
                <a:latin typeface="Times New Roman" panose="02020603050405020304" pitchFamily="18" charset="0"/>
                <a:cs typeface="Times New Roman" panose="02020603050405020304" pitchFamily="18" charset="0"/>
              </a:rPr>
              <a:t>or</a:t>
            </a:r>
          </a:p>
          <a:p>
            <a:pPr lvl="2" algn="just"/>
            <a:r>
              <a:rPr lang="en-US" altLang="en-US" sz="2400" dirty="0">
                <a:latin typeface="Times New Roman" panose="02020603050405020304" pitchFamily="18" charset="0"/>
                <a:cs typeface="Times New Roman" panose="02020603050405020304" pitchFamily="18" charset="0"/>
              </a:rPr>
              <a:t>Edge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has a p-use of x and (n</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n</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n</a:t>
            </a:r>
            <a:r>
              <a:rPr lang="en-US" altLang="en-US" sz="2400" baseline="-25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  is a def-clear, loop-free path </a:t>
            </a:r>
            <a:r>
              <a:rPr lang="en-US" altLang="en-US" sz="2400" dirty="0" err="1">
                <a:latin typeface="Times New Roman" panose="02020603050405020304" pitchFamily="18" charset="0"/>
                <a:cs typeface="Times New Roman" panose="02020603050405020304" pitchFamily="18" charset="0"/>
              </a:rPr>
              <a:t>w.r.t.</a:t>
            </a:r>
            <a:r>
              <a:rPr lang="en-US" altLang="en-US" sz="2400" dirty="0">
                <a:latin typeface="Times New Roman" panose="02020603050405020304" pitchFamily="18" charset="0"/>
                <a:cs typeface="Times New Roman" panose="02020603050405020304" pitchFamily="18" charset="0"/>
              </a:rPr>
              <a:t> x.</a:t>
            </a:r>
          </a:p>
          <a:p>
            <a:pPr lvl="1" algn="just"/>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dirty="0">
                <a:latin typeface="Times New Roman" panose="02020603050405020304" pitchFamily="18" charset="0"/>
                <a:cs typeface="Times New Roman" panose="02020603050405020304" pitchFamily="18" charset="0"/>
              </a:rPr>
              <a:t>Example: Considering the global definition and global c-use of variable tv in nodes 2 and 5, respectively, (2 – 3 – 4 – 5) is a du-path.</a:t>
            </a:r>
          </a:p>
          <a:p>
            <a:pPr lvl="1" algn="just"/>
            <a:r>
              <a:rPr lang="en-US" altLang="en-US" sz="2400" dirty="0">
                <a:latin typeface="Times New Roman" panose="02020603050405020304" pitchFamily="18" charset="0"/>
                <a:cs typeface="Times New Roman" panose="02020603050405020304" pitchFamily="18" charset="0"/>
              </a:rPr>
              <a:t>Example: Considering the global definition and p-use of variable tv in nodes 2 and on edge (7, 9), respectively, (2 – 3 – 7 – 9) is a du-path.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A8110C3-526C-473E-AE29-82214346A615}"/>
              </a:ext>
            </a:extLst>
          </p:cNvPr>
          <p:cNvSpPr>
            <a:spLocks noGrp="1" noChangeArrowheads="1"/>
          </p:cNvSpPr>
          <p:nvPr>
            <p:ph type="sldNum" sz="quarter" idx="10"/>
          </p:nvPr>
        </p:nvSpPr>
        <p:spPr/>
        <p:txBody>
          <a:bodyPr/>
          <a:lstStyle/>
          <a:p>
            <a:fld id="{9DCC0B36-AFE1-432F-B3CC-C9643679907E}" type="slidenum">
              <a:rPr lang="en-US" altLang="en-US"/>
              <a:pPr/>
              <a:t>19</a:t>
            </a:fld>
            <a:endParaRPr lang="en-US" altLang="en-US"/>
          </a:p>
        </p:txBody>
      </p:sp>
      <p:sp>
        <p:nvSpPr>
          <p:cNvPr id="412674" name="Rectangle 2">
            <a:extLst>
              <a:ext uri="{FF2B5EF4-FFF2-40B4-BE49-F238E27FC236}">
                <a16:creationId xmlns:a16="http://schemas.microsoft.com/office/drawing/2014/main" id="{D47BD30E-B8EF-406D-929E-52875E760DBF}"/>
              </a:ext>
            </a:extLst>
          </p:cNvPr>
          <p:cNvSpPr>
            <a:spLocks noGrp="1" noChangeArrowheads="1"/>
          </p:cNvSpPr>
          <p:nvPr>
            <p:ph type="title" idx="4294967295"/>
          </p:nvPr>
        </p:nvSpPr>
        <p:spPr/>
        <p:txBody>
          <a:bodyPr/>
          <a:lstStyle/>
          <a:p>
            <a:r>
              <a:rPr lang="en-US" altLang="en-US" dirty="0"/>
              <a:t>Data Flow Testing Criteria</a:t>
            </a:r>
          </a:p>
        </p:txBody>
      </p:sp>
      <p:sp>
        <p:nvSpPr>
          <p:cNvPr id="412675" name="Rectangle 3">
            <a:extLst>
              <a:ext uri="{FF2B5EF4-FFF2-40B4-BE49-F238E27FC236}">
                <a16:creationId xmlns:a16="http://schemas.microsoft.com/office/drawing/2014/main" id="{40578698-8983-472A-B531-64C5F2EFFE1A}"/>
              </a:ext>
            </a:extLst>
          </p:cNvPr>
          <p:cNvSpPr>
            <a:spLocks noGrp="1" noChangeArrowheads="1"/>
          </p:cNvSpPr>
          <p:nvPr>
            <p:ph type="body" idx="4294967295"/>
          </p:nvPr>
        </p:nvSpPr>
        <p:spPr/>
        <p:txBody>
          <a:bodyPr>
            <a:normAutofit/>
          </a:bodyPr>
          <a:lstStyle/>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Seven data flow testing criteria</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a:t>
            </a:r>
            <a:r>
              <a:rPr lang="en-US" altLang="en-US" sz="2400" dirty="0" err="1">
                <a:latin typeface="Times New Roman" panose="02020603050405020304" pitchFamily="18" charset="0"/>
                <a:cs typeface="Times New Roman" panose="02020603050405020304" pitchFamily="18" charset="0"/>
              </a:rPr>
              <a:t>defs</a:t>
            </a:r>
            <a:endParaRPr lang="en-US"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All-c-uses</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All-p-uses</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All-p-uses/some-c-uses</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All-c-uses/some-p-uses</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All-uses</a:t>
            </a:r>
          </a:p>
          <a:p>
            <a:pPr lvl="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All-du-paths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C6F6883-30D5-4AFC-9F93-6C39E231D889}"/>
              </a:ext>
            </a:extLst>
          </p:cNvPr>
          <p:cNvSpPr>
            <a:spLocks noGrp="1" noChangeArrowheads="1"/>
          </p:cNvSpPr>
          <p:nvPr>
            <p:ph type="sldNum" sz="quarter" idx="10"/>
          </p:nvPr>
        </p:nvSpPr>
        <p:spPr/>
        <p:txBody>
          <a:bodyPr/>
          <a:lstStyle/>
          <a:p>
            <a:fld id="{C250240A-51C9-4B6A-9D42-C4BBFBA5CA6C}" type="slidenum">
              <a:rPr lang="en-US" altLang="en-US"/>
              <a:pPr/>
              <a:t>2</a:t>
            </a:fld>
            <a:endParaRPr lang="en-US" altLang="en-US"/>
          </a:p>
        </p:txBody>
      </p:sp>
      <p:sp>
        <p:nvSpPr>
          <p:cNvPr id="239618" name="Rectangle 2">
            <a:extLst>
              <a:ext uri="{FF2B5EF4-FFF2-40B4-BE49-F238E27FC236}">
                <a16:creationId xmlns:a16="http://schemas.microsoft.com/office/drawing/2014/main" id="{04FB11F8-9E6E-4326-A6B9-B1FF215FBBC9}"/>
              </a:ext>
            </a:extLst>
          </p:cNvPr>
          <p:cNvSpPr>
            <a:spLocks noGrp="1" noChangeArrowheads="1"/>
          </p:cNvSpPr>
          <p:nvPr>
            <p:ph type="title" idx="4294967295"/>
          </p:nvPr>
        </p:nvSpPr>
        <p:spPr/>
        <p:txBody>
          <a:bodyPr/>
          <a:lstStyle/>
          <a:p>
            <a:r>
              <a:rPr lang="en-US" altLang="en-US"/>
              <a:t>Outline of the Chapter</a:t>
            </a:r>
          </a:p>
        </p:txBody>
      </p:sp>
      <p:sp>
        <p:nvSpPr>
          <p:cNvPr id="239619" name="Rectangle 3">
            <a:extLst>
              <a:ext uri="{FF2B5EF4-FFF2-40B4-BE49-F238E27FC236}">
                <a16:creationId xmlns:a16="http://schemas.microsoft.com/office/drawing/2014/main" id="{3F368106-7CC8-47A4-8162-15F96DE85C27}"/>
              </a:ext>
            </a:extLst>
          </p:cNvPr>
          <p:cNvSpPr>
            <a:spLocks noGrp="1" noChangeArrowheads="1"/>
          </p:cNvSpPr>
          <p:nvPr>
            <p:ph type="body" idx="4294967295"/>
          </p:nvPr>
        </p:nvSpPr>
        <p:spPr>
          <a:xfrm>
            <a:off x="1120777" y="1838325"/>
            <a:ext cx="7797704" cy="4772025"/>
          </a:xfrm>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General Idea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Anomaly</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Overview of Dynamic Data Flow Testing</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Graph</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Terms</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Testing Criteria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Comparison of Data Flow Testing Criteria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Feasible Paths</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Summary</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BD21888-E355-4E1A-AA6B-84720FF5BA7D}"/>
              </a:ext>
            </a:extLst>
          </p:cNvPr>
          <p:cNvSpPr>
            <a:spLocks noGrp="1" noChangeArrowheads="1"/>
          </p:cNvSpPr>
          <p:nvPr>
            <p:ph type="sldNum" sz="quarter" idx="10"/>
          </p:nvPr>
        </p:nvSpPr>
        <p:spPr/>
        <p:txBody>
          <a:bodyPr/>
          <a:lstStyle/>
          <a:p>
            <a:fld id="{21C5D85E-E92F-4ED0-9875-B8B485D95AC7}" type="slidenum">
              <a:rPr lang="en-US" altLang="en-US"/>
              <a:pPr/>
              <a:t>20</a:t>
            </a:fld>
            <a:endParaRPr lang="en-US" altLang="en-US"/>
          </a:p>
        </p:txBody>
      </p:sp>
      <p:sp>
        <p:nvSpPr>
          <p:cNvPr id="414722" name="Rectangle 2">
            <a:extLst>
              <a:ext uri="{FF2B5EF4-FFF2-40B4-BE49-F238E27FC236}">
                <a16:creationId xmlns:a16="http://schemas.microsoft.com/office/drawing/2014/main" id="{6D89E61A-0C10-4CD2-8C88-5EDFEFF8EAF3}"/>
              </a:ext>
            </a:extLst>
          </p:cNvPr>
          <p:cNvSpPr>
            <a:spLocks noGrp="1" noChangeArrowheads="1"/>
          </p:cNvSpPr>
          <p:nvPr>
            <p:ph type="title" idx="4294967295"/>
          </p:nvPr>
        </p:nvSpPr>
        <p:spPr/>
        <p:txBody>
          <a:bodyPr/>
          <a:lstStyle/>
          <a:p>
            <a:r>
              <a:rPr lang="en-US" altLang="en-US" dirty="0"/>
              <a:t>Data Flow Testing Criteria</a:t>
            </a:r>
          </a:p>
        </p:txBody>
      </p:sp>
      <p:sp>
        <p:nvSpPr>
          <p:cNvPr id="414723" name="Rectangle 3">
            <a:extLst>
              <a:ext uri="{FF2B5EF4-FFF2-40B4-BE49-F238E27FC236}">
                <a16:creationId xmlns:a16="http://schemas.microsoft.com/office/drawing/2014/main" id="{02C959FC-3B6B-4DE6-B674-7697AAFE9B45}"/>
              </a:ext>
            </a:extLst>
          </p:cNvPr>
          <p:cNvSpPr>
            <a:spLocks noGrp="1" noChangeArrowheads="1"/>
          </p:cNvSpPr>
          <p:nvPr>
            <p:ph type="body" idx="4294967295"/>
          </p:nvPr>
        </p:nvSpPr>
        <p:spPr/>
        <p:txBody>
          <a:bodyPr>
            <a:normAutofit/>
          </a:bodyPr>
          <a:lstStyle/>
          <a:p>
            <a:pPr algn="just"/>
            <a:r>
              <a:rPr lang="en-US" altLang="en-US" sz="2400" b="1" dirty="0">
                <a:latin typeface="Times New Roman" panose="02020603050405020304" pitchFamily="18" charset="0"/>
                <a:cs typeface="Times New Roman" panose="02020603050405020304" pitchFamily="18" charset="0"/>
              </a:rPr>
              <a:t>All-</a:t>
            </a:r>
            <a:r>
              <a:rPr lang="en-US" altLang="en-US" sz="2400" b="1" dirty="0" err="1">
                <a:latin typeface="Times New Roman" panose="02020603050405020304" pitchFamily="18" charset="0"/>
                <a:cs typeface="Times New Roman" panose="02020603050405020304" pitchFamily="18" charset="0"/>
              </a:rPr>
              <a:t>defs</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dirty="0">
                <a:latin typeface="Times New Roman" panose="02020603050405020304" pitchFamily="18" charset="0"/>
                <a:cs typeface="Times New Roman" panose="02020603050405020304" pitchFamily="18" charset="0"/>
              </a:rPr>
              <a:t>For </a:t>
            </a:r>
            <a:r>
              <a:rPr lang="en-US" altLang="en-US" sz="2400" b="1" i="1" dirty="0">
                <a:latin typeface="Times New Roman" panose="02020603050405020304" pitchFamily="18" charset="0"/>
                <a:cs typeface="Times New Roman" panose="02020603050405020304" pitchFamily="18" charset="0"/>
              </a:rPr>
              <a:t>each variable</a:t>
            </a:r>
            <a:r>
              <a:rPr lang="en-US" altLang="en-US" sz="2400" dirty="0">
                <a:latin typeface="Times New Roman" panose="02020603050405020304" pitchFamily="18" charset="0"/>
                <a:cs typeface="Times New Roman" panose="02020603050405020304" pitchFamily="18" charset="0"/>
              </a:rPr>
              <a:t> x and </a:t>
            </a:r>
            <a:r>
              <a:rPr lang="en-US" altLang="en-US" sz="2400" b="1" i="1" dirty="0">
                <a:latin typeface="Times New Roman" panose="02020603050405020304" pitchFamily="18" charset="0"/>
                <a:cs typeface="Times New Roman" panose="02020603050405020304" pitchFamily="18" charset="0"/>
              </a:rPr>
              <a:t>each node</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such that x has a global definition in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select a complete path which includes a def-clear path from node </a:t>
            </a:r>
            <a:r>
              <a:rPr lang="en-US" altLang="en-US" sz="2400" dirty="0" err="1">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to</a:t>
            </a:r>
          </a:p>
          <a:p>
            <a:pPr lvl="2" algn="just"/>
            <a:r>
              <a:rPr lang="en-US" altLang="en-US" sz="2400" dirty="0">
                <a:latin typeface="Times New Roman" panose="02020603050405020304" pitchFamily="18" charset="0"/>
                <a:cs typeface="Times New Roman" panose="02020603050405020304" pitchFamily="18" charset="0"/>
              </a:rPr>
              <a:t>node j having a global c-use of x, or</a:t>
            </a:r>
          </a:p>
          <a:p>
            <a:pPr lvl="2" algn="just"/>
            <a:r>
              <a:rPr lang="en-US" altLang="en-US" sz="2400" dirty="0">
                <a:latin typeface="Times New Roman" panose="02020603050405020304" pitchFamily="18" charset="0"/>
                <a:cs typeface="Times New Roman" panose="02020603050405020304" pitchFamily="18" charset="0"/>
              </a:rPr>
              <a:t>edge (j, k) having a p-use of x.</a:t>
            </a:r>
          </a:p>
          <a:p>
            <a:pPr lvl="1" algn="just"/>
            <a:r>
              <a:rPr lang="en-US" altLang="en-US" sz="2400" dirty="0">
                <a:latin typeface="Times New Roman" panose="02020603050405020304" pitchFamily="18" charset="0"/>
                <a:cs typeface="Times New Roman" panose="02020603050405020304" pitchFamily="18" charset="0"/>
              </a:rPr>
              <a:t>Example (</a:t>
            </a:r>
            <a:r>
              <a:rPr lang="en-US" altLang="en-US" sz="2400" b="1" dirty="0">
                <a:latin typeface="Times New Roman" panose="02020603050405020304" pitchFamily="18" charset="0"/>
                <a:cs typeface="Times New Roman" panose="02020603050405020304" pitchFamily="18" charset="0"/>
              </a:rPr>
              <a:t>partial</a:t>
            </a:r>
            <a:r>
              <a:rPr lang="en-US" altLang="en-US" sz="2400" dirty="0">
                <a:latin typeface="Times New Roman" panose="02020603050405020304" pitchFamily="18" charset="0"/>
                <a:cs typeface="Times New Roman" panose="02020603050405020304" pitchFamily="18" charset="0"/>
              </a:rPr>
              <a:t>): Consider tv with its global definition in node 2. Variable tv has a global c-use in node 5, and there is a def-clear path (2 – 3 – 4 – 5) from node 2 to node 5. Choose a complete path (1 – </a:t>
            </a:r>
            <a:r>
              <a:rPr lang="en-US" altLang="en-US" sz="2400" u="sng" dirty="0">
                <a:latin typeface="Times New Roman" panose="02020603050405020304" pitchFamily="18" charset="0"/>
                <a:cs typeface="Times New Roman" panose="02020603050405020304" pitchFamily="18" charset="0"/>
              </a:rPr>
              <a:t>2 – 3 – 4 – 5</a:t>
            </a:r>
            <a:r>
              <a:rPr lang="en-US" altLang="en-US" sz="2400" dirty="0">
                <a:latin typeface="Times New Roman" panose="02020603050405020304" pitchFamily="18" charset="0"/>
                <a:cs typeface="Times New Roman" panose="02020603050405020304" pitchFamily="18" charset="0"/>
              </a:rPr>
              <a:t> – 6 – 3 – 7 – 9 – 10) that includes the def-clear path (2 – 3 – 4 – 5) to satisfy the all-</a:t>
            </a:r>
            <a:r>
              <a:rPr lang="en-US" altLang="en-US" sz="2400" dirty="0" err="1">
                <a:latin typeface="Times New Roman" panose="02020603050405020304" pitchFamily="18" charset="0"/>
                <a:cs typeface="Times New Roman" panose="02020603050405020304" pitchFamily="18" charset="0"/>
              </a:rPr>
              <a:t>defs</a:t>
            </a:r>
            <a:r>
              <a:rPr lang="en-US" altLang="en-US" sz="2400" dirty="0">
                <a:latin typeface="Times New Roman" panose="02020603050405020304" pitchFamily="18" charset="0"/>
                <a:cs typeface="Times New Roman" panose="02020603050405020304" pitchFamily="18" charset="0"/>
              </a:rPr>
              <a:t> criterion.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E3FC5AB-808F-44BA-8E9B-5AE6A614ECF4}"/>
              </a:ext>
            </a:extLst>
          </p:cNvPr>
          <p:cNvSpPr>
            <a:spLocks noGrp="1" noChangeArrowheads="1"/>
          </p:cNvSpPr>
          <p:nvPr>
            <p:ph type="sldNum" sz="quarter" idx="10"/>
          </p:nvPr>
        </p:nvSpPr>
        <p:spPr/>
        <p:txBody>
          <a:bodyPr/>
          <a:lstStyle/>
          <a:p>
            <a:fld id="{5477D80B-1683-47B9-B9DD-D0EA048C9DEC}" type="slidenum">
              <a:rPr lang="en-US" altLang="en-US"/>
              <a:pPr/>
              <a:t>21</a:t>
            </a:fld>
            <a:endParaRPr lang="en-US" altLang="en-US"/>
          </a:p>
        </p:txBody>
      </p:sp>
      <p:sp>
        <p:nvSpPr>
          <p:cNvPr id="416770" name="Rectangle 2">
            <a:extLst>
              <a:ext uri="{FF2B5EF4-FFF2-40B4-BE49-F238E27FC236}">
                <a16:creationId xmlns:a16="http://schemas.microsoft.com/office/drawing/2014/main" id="{83F4D8B1-CCD8-4844-B601-1B4D2E44584D}"/>
              </a:ext>
            </a:extLst>
          </p:cNvPr>
          <p:cNvSpPr>
            <a:spLocks noGrp="1" noChangeArrowheads="1"/>
          </p:cNvSpPr>
          <p:nvPr>
            <p:ph type="title" idx="4294967295"/>
          </p:nvPr>
        </p:nvSpPr>
        <p:spPr/>
        <p:txBody>
          <a:bodyPr/>
          <a:lstStyle/>
          <a:p>
            <a:r>
              <a:rPr lang="en-US" altLang="en-US"/>
              <a:t>Data Flow Testing Criteria</a:t>
            </a:r>
          </a:p>
        </p:txBody>
      </p:sp>
      <p:sp>
        <p:nvSpPr>
          <p:cNvPr id="416771" name="Rectangle 3">
            <a:extLst>
              <a:ext uri="{FF2B5EF4-FFF2-40B4-BE49-F238E27FC236}">
                <a16:creationId xmlns:a16="http://schemas.microsoft.com/office/drawing/2014/main" id="{0C8E9354-54D8-4D41-ADA7-8992E8AD7F9D}"/>
              </a:ext>
            </a:extLst>
          </p:cNvPr>
          <p:cNvSpPr>
            <a:spLocks noGrp="1" noChangeArrowheads="1"/>
          </p:cNvSpPr>
          <p:nvPr>
            <p:ph type="body" idx="4294967295"/>
          </p:nvPr>
        </p:nvSpPr>
        <p:spPr/>
        <p:txBody>
          <a:bodyPr>
            <a:normAutofit lnSpcReduction="10000"/>
          </a:bodyPr>
          <a:lstStyle/>
          <a:p>
            <a:pPr algn="just"/>
            <a:r>
              <a:rPr lang="en-US" altLang="en-US" b="1" dirty="0">
                <a:latin typeface="Times New Roman" panose="02020603050405020304" pitchFamily="18" charset="0"/>
                <a:cs typeface="Times New Roman" panose="02020603050405020304" pitchFamily="18" charset="0"/>
              </a:rPr>
              <a:t>All-c-uses</a:t>
            </a:r>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nodes j such that there is a global c-use of x in j. </a:t>
            </a: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a:t>
            </a:r>
            <a:r>
              <a:rPr lang="en-US" altLang="en-US" dirty="0" err="1">
                <a:latin typeface="Times New Roman" panose="02020603050405020304" pitchFamily="18" charset="0"/>
                <a:cs typeface="Times New Roman" panose="02020603050405020304" pitchFamily="18" charset="0"/>
              </a:rPr>
              <a:t>ti</a:t>
            </a:r>
            <a:r>
              <a:rPr lang="en-US" altLang="en-US" dirty="0">
                <a:latin typeface="Times New Roman" panose="02020603050405020304" pitchFamily="18" charset="0"/>
                <a:cs typeface="Times New Roman" panose="02020603050405020304" pitchFamily="18" charset="0"/>
              </a:rPr>
              <a:t>, which has a global definition in 2 and a global c-use in node 4. From node 2, the def-clear path to 4 is (2 – 3 – 4). One may choose the complete path (1 – </a:t>
            </a:r>
            <a:r>
              <a:rPr lang="en-US" altLang="en-US" u="sng" dirty="0">
                <a:latin typeface="Times New Roman" panose="02020603050405020304" pitchFamily="18" charset="0"/>
                <a:cs typeface="Times New Roman" panose="02020603050405020304" pitchFamily="18" charset="0"/>
              </a:rPr>
              <a:t>2 – 3 – 4</a:t>
            </a:r>
            <a:r>
              <a:rPr lang="en-US" altLang="en-US" dirty="0">
                <a:latin typeface="Times New Roman" panose="02020603050405020304" pitchFamily="18" charset="0"/>
                <a:cs typeface="Times New Roman" panose="02020603050405020304" pitchFamily="18" charset="0"/>
              </a:rPr>
              <a:t> – 6 – 3 – 7 – 8 – 10). (There three other complete paths.)</a:t>
            </a:r>
          </a:p>
          <a:p>
            <a:pPr algn="just"/>
            <a:r>
              <a:rPr lang="en-US" altLang="en-US" b="1" dirty="0">
                <a:latin typeface="Times New Roman" panose="02020603050405020304" pitchFamily="18" charset="0"/>
                <a:cs typeface="Times New Roman" panose="02020603050405020304" pitchFamily="18" charset="0"/>
              </a:rPr>
              <a:t>All-p-uses</a:t>
            </a:r>
          </a:p>
          <a:p>
            <a:pPr lvl="1" algn="just"/>
            <a:r>
              <a:rPr lang="en-US" altLang="en-US" dirty="0">
                <a:latin typeface="Times New Roman" panose="02020603050405020304" pitchFamily="18" charset="0"/>
                <a:cs typeface="Times New Roman" panose="02020603050405020304" pitchFamily="18" charset="0"/>
              </a:rPr>
              <a:t>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edges (j, k)  such that there is a p-use of x on (j, k).</a:t>
            </a: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tv, which has a global definition in 2 and p-uses on edges (7, 8) and (7, 9). From node 2, there are def-clear paths to (7, 8) and (7, 9), namely  (2 – 3 – 7 – 8) and (2 – 3 – 7 – 9). The two complete paths are: (1 – </a:t>
            </a:r>
            <a:r>
              <a:rPr lang="en-US" altLang="en-US" u="sng" dirty="0">
                <a:latin typeface="Times New Roman" panose="02020603050405020304" pitchFamily="18" charset="0"/>
                <a:cs typeface="Times New Roman" panose="02020603050405020304" pitchFamily="18" charset="0"/>
              </a:rPr>
              <a:t>2 – 3 – 7 – 8</a:t>
            </a:r>
            <a:r>
              <a:rPr lang="en-US" altLang="en-US" dirty="0">
                <a:latin typeface="Times New Roman" panose="02020603050405020304" pitchFamily="18" charset="0"/>
                <a:cs typeface="Times New Roman" panose="02020603050405020304" pitchFamily="18" charset="0"/>
              </a:rPr>
              <a:t> – 10) and (1 – </a:t>
            </a:r>
            <a:r>
              <a:rPr lang="en-US" altLang="en-US" u="sng" dirty="0">
                <a:latin typeface="Times New Roman" panose="02020603050405020304" pitchFamily="18" charset="0"/>
                <a:cs typeface="Times New Roman" panose="02020603050405020304" pitchFamily="18" charset="0"/>
              </a:rPr>
              <a:t>2 – 3 – 7 – 9</a:t>
            </a:r>
            <a:r>
              <a:rPr lang="en-US" altLang="en-US" dirty="0">
                <a:latin typeface="Times New Roman" panose="02020603050405020304" pitchFamily="18" charset="0"/>
                <a:cs typeface="Times New Roman" panose="02020603050405020304" pitchFamily="18" charset="0"/>
              </a:rPr>
              <a:t> – 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75E0CC0-1193-44E4-8D87-BAD9615DDC49}"/>
              </a:ext>
            </a:extLst>
          </p:cNvPr>
          <p:cNvSpPr>
            <a:spLocks noGrp="1" noChangeArrowheads="1"/>
          </p:cNvSpPr>
          <p:nvPr>
            <p:ph type="sldNum" sz="quarter" idx="10"/>
          </p:nvPr>
        </p:nvSpPr>
        <p:spPr/>
        <p:txBody>
          <a:bodyPr/>
          <a:lstStyle/>
          <a:p>
            <a:fld id="{80697B5A-1F07-4941-9292-7A2F62FF00A2}" type="slidenum">
              <a:rPr lang="en-US" altLang="en-US"/>
              <a:pPr/>
              <a:t>22</a:t>
            </a:fld>
            <a:endParaRPr lang="en-US" altLang="en-US"/>
          </a:p>
        </p:txBody>
      </p:sp>
      <p:sp>
        <p:nvSpPr>
          <p:cNvPr id="418818" name="Rectangle 2">
            <a:extLst>
              <a:ext uri="{FF2B5EF4-FFF2-40B4-BE49-F238E27FC236}">
                <a16:creationId xmlns:a16="http://schemas.microsoft.com/office/drawing/2014/main" id="{6971DC1D-17C3-4A13-AF47-C6AA8060676A}"/>
              </a:ext>
            </a:extLst>
          </p:cNvPr>
          <p:cNvSpPr>
            <a:spLocks noGrp="1" noChangeArrowheads="1"/>
          </p:cNvSpPr>
          <p:nvPr>
            <p:ph type="title" idx="4294967295"/>
          </p:nvPr>
        </p:nvSpPr>
        <p:spPr/>
        <p:txBody>
          <a:bodyPr/>
          <a:lstStyle/>
          <a:p>
            <a:r>
              <a:rPr lang="en-US" altLang="en-US"/>
              <a:t>Data Flow Testing Criteria</a:t>
            </a:r>
          </a:p>
        </p:txBody>
      </p:sp>
      <p:sp>
        <p:nvSpPr>
          <p:cNvPr id="418819" name="Rectangle 3">
            <a:extLst>
              <a:ext uri="{FF2B5EF4-FFF2-40B4-BE49-F238E27FC236}">
                <a16:creationId xmlns:a16="http://schemas.microsoft.com/office/drawing/2014/main" id="{015906D1-A165-425E-8111-C7D62559D148}"/>
              </a:ext>
            </a:extLst>
          </p:cNvPr>
          <p:cNvSpPr>
            <a:spLocks noGrp="1" noChangeArrowheads="1"/>
          </p:cNvSpPr>
          <p:nvPr>
            <p:ph type="body" idx="4294967295"/>
          </p:nvPr>
        </p:nvSpPr>
        <p:spPr/>
        <p:txBody>
          <a:bodyPr/>
          <a:lstStyle/>
          <a:p>
            <a:pPr algn="just"/>
            <a:r>
              <a:rPr lang="en-US" altLang="en-US" b="1" dirty="0">
                <a:latin typeface="Times New Roman" panose="02020603050405020304" pitchFamily="18" charset="0"/>
                <a:cs typeface="Times New Roman" panose="02020603050405020304" pitchFamily="18" charset="0"/>
              </a:rPr>
              <a:t>All-p-uses/some-c-uses</a:t>
            </a:r>
          </a:p>
          <a:p>
            <a:pPr lvl="1" algn="just"/>
            <a:r>
              <a:rPr lang="en-US" altLang="en-US" dirty="0">
                <a:latin typeface="Times New Roman" panose="02020603050405020304" pitchFamily="18" charset="0"/>
                <a:cs typeface="Times New Roman" panose="02020603050405020304" pitchFamily="18" charset="0"/>
              </a:rPr>
              <a:t>This criterion is identical to the all-p-uses criterion </a:t>
            </a:r>
            <a:r>
              <a:rPr lang="en-US" altLang="en-US" b="1" dirty="0">
                <a:latin typeface="Times New Roman" panose="02020603050405020304" pitchFamily="18" charset="0"/>
                <a:cs typeface="Times New Roman" panose="02020603050405020304" pitchFamily="18" charset="0"/>
              </a:rPr>
              <a:t>except</a:t>
            </a:r>
            <a:r>
              <a:rPr lang="en-US" altLang="en-US" dirty="0">
                <a:latin typeface="Times New Roman" panose="02020603050405020304" pitchFamily="18" charset="0"/>
                <a:cs typeface="Times New Roman" panose="02020603050405020304" pitchFamily="18" charset="0"/>
              </a:rPr>
              <a:t> when a variable x has no p-use. If x has no p-use, then this criterion reduces to the some-c-uses criterion.</a:t>
            </a:r>
          </a:p>
          <a:p>
            <a:pPr lvl="1" algn="just"/>
            <a:r>
              <a:rPr lang="en-US" altLang="en-US" dirty="0">
                <a:latin typeface="Times New Roman" panose="02020603050405020304" pitchFamily="18" charset="0"/>
                <a:cs typeface="Times New Roman" panose="02020603050405020304" pitchFamily="18" charset="0"/>
              </a:rPr>
              <a:t>Some-c-uses: 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some</a:t>
            </a:r>
            <a:r>
              <a:rPr lang="en-US" altLang="en-US" dirty="0">
                <a:latin typeface="Times New Roman" panose="02020603050405020304" pitchFamily="18" charset="0"/>
                <a:cs typeface="Times New Roman" panose="02020603050405020304" pitchFamily="18" charset="0"/>
              </a:rPr>
              <a:t> nodes j such that there is a global c-use of x in j. </a:t>
            </a:r>
          </a:p>
          <a:p>
            <a:pPr lvl="1" algn="just"/>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which has a global definition in 2. There is no p-use of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Corresponding to the global definition of I in 2, there is a global c-use of I in 6. The def-clear path from node 2 to 6 is (2 – 3 – 4 – 5 – 6). A complete path that includes the above def-clear path is (1 –  </a:t>
            </a:r>
            <a:r>
              <a:rPr lang="en-US" altLang="en-US" u="sng" dirty="0">
                <a:latin typeface="Times New Roman" panose="02020603050405020304" pitchFamily="18" charset="0"/>
                <a:cs typeface="Times New Roman" panose="02020603050405020304" pitchFamily="18" charset="0"/>
              </a:rPr>
              <a:t>2 – 3 – 4 – 5 – 6</a:t>
            </a:r>
            <a:r>
              <a:rPr lang="en-US" altLang="en-US" dirty="0">
                <a:latin typeface="Times New Roman" panose="02020603050405020304" pitchFamily="18" charset="0"/>
                <a:cs typeface="Times New Roman" panose="02020603050405020304" pitchFamily="18" charset="0"/>
              </a:rPr>
              <a:t> – 7 – 9 – 10).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42DAA50-2F65-4AFD-9A32-E0FADBF4751D}"/>
              </a:ext>
            </a:extLst>
          </p:cNvPr>
          <p:cNvSpPr>
            <a:spLocks noGrp="1" noChangeArrowheads="1"/>
          </p:cNvSpPr>
          <p:nvPr>
            <p:ph type="sldNum" sz="quarter" idx="10"/>
          </p:nvPr>
        </p:nvSpPr>
        <p:spPr/>
        <p:txBody>
          <a:bodyPr/>
          <a:lstStyle/>
          <a:p>
            <a:fld id="{1DC0149B-35F3-4D7F-B32A-3E944143D84B}" type="slidenum">
              <a:rPr lang="en-US" altLang="en-US"/>
              <a:pPr/>
              <a:t>23</a:t>
            </a:fld>
            <a:endParaRPr lang="en-US" altLang="en-US"/>
          </a:p>
        </p:txBody>
      </p:sp>
      <p:sp>
        <p:nvSpPr>
          <p:cNvPr id="420866" name="Rectangle 2">
            <a:extLst>
              <a:ext uri="{FF2B5EF4-FFF2-40B4-BE49-F238E27FC236}">
                <a16:creationId xmlns:a16="http://schemas.microsoft.com/office/drawing/2014/main" id="{FDF1468B-9395-4F44-BEB5-DF1D0F167326}"/>
              </a:ext>
            </a:extLst>
          </p:cNvPr>
          <p:cNvSpPr>
            <a:spLocks noGrp="1" noChangeArrowheads="1"/>
          </p:cNvSpPr>
          <p:nvPr>
            <p:ph type="title" idx="4294967295"/>
          </p:nvPr>
        </p:nvSpPr>
        <p:spPr/>
        <p:txBody>
          <a:bodyPr/>
          <a:lstStyle/>
          <a:p>
            <a:r>
              <a:rPr lang="en-US" altLang="en-US"/>
              <a:t>Data Flow Testing Criteria</a:t>
            </a:r>
          </a:p>
        </p:txBody>
      </p:sp>
      <p:sp>
        <p:nvSpPr>
          <p:cNvPr id="420867" name="Rectangle 3">
            <a:extLst>
              <a:ext uri="{FF2B5EF4-FFF2-40B4-BE49-F238E27FC236}">
                <a16:creationId xmlns:a16="http://schemas.microsoft.com/office/drawing/2014/main" id="{FF71131B-21A9-4417-A4EF-1737D3681930}"/>
              </a:ext>
            </a:extLst>
          </p:cNvPr>
          <p:cNvSpPr>
            <a:spLocks noGrp="1" noChangeArrowheads="1"/>
          </p:cNvSpPr>
          <p:nvPr>
            <p:ph type="body" idx="4294967295"/>
          </p:nvPr>
        </p:nvSpPr>
        <p:spPr>
          <a:xfrm>
            <a:off x="1024128" y="1819275"/>
            <a:ext cx="9720073" cy="4490085"/>
          </a:xfrm>
        </p:spPr>
        <p:txBody>
          <a:bodyPr>
            <a:normAutofit/>
          </a:bodyPr>
          <a:lstStyle/>
          <a:p>
            <a:pPr algn="just"/>
            <a:r>
              <a:rPr lang="en-US" altLang="en-US" b="1" dirty="0">
                <a:latin typeface="Times New Roman" panose="02020603050405020304" pitchFamily="18" charset="0"/>
                <a:cs typeface="Times New Roman" panose="02020603050405020304" pitchFamily="18" charset="0"/>
              </a:rPr>
              <a:t>All-c-uses/some-p-uses</a:t>
            </a:r>
          </a:p>
          <a:p>
            <a:pPr lvl="1" algn="just"/>
            <a:r>
              <a:rPr lang="en-US" altLang="en-US" dirty="0">
                <a:latin typeface="Times New Roman" panose="02020603050405020304" pitchFamily="18" charset="0"/>
                <a:cs typeface="Times New Roman" panose="02020603050405020304" pitchFamily="18" charset="0"/>
              </a:rPr>
              <a:t>This criterion is identical to the all-c-uses criterion </a:t>
            </a:r>
            <a:r>
              <a:rPr lang="en-US" altLang="en-US" b="1" dirty="0">
                <a:latin typeface="Times New Roman" panose="02020603050405020304" pitchFamily="18" charset="0"/>
                <a:cs typeface="Times New Roman" panose="02020603050405020304" pitchFamily="18" charset="0"/>
              </a:rPr>
              <a:t>except</a:t>
            </a:r>
            <a:r>
              <a:rPr lang="en-US" altLang="en-US" dirty="0">
                <a:latin typeface="Times New Roman" panose="02020603050405020304" pitchFamily="18" charset="0"/>
                <a:cs typeface="Times New Roman" panose="02020603050405020304" pitchFamily="18" charset="0"/>
              </a:rPr>
              <a:t> when a variable x has no c-use. If x has no global c-use, then this criterion reduces to the some-p-uses criterion.</a:t>
            </a:r>
          </a:p>
          <a:p>
            <a:pPr lvl="1" algn="just"/>
            <a:r>
              <a:rPr lang="en-US" altLang="en-US" dirty="0">
                <a:latin typeface="Times New Roman" panose="02020603050405020304" pitchFamily="18" charset="0"/>
                <a:cs typeface="Times New Roman" panose="02020603050405020304" pitchFamily="18" charset="0"/>
              </a:rPr>
              <a:t>Some-p-uses: 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some</a:t>
            </a:r>
            <a:r>
              <a:rPr lang="en-US" altLang="en-US" dirty="0">
                <a:latin typeface="Times New Roman" panose="02020603050405020304" pitchFamily="18" charset="0"/>
                <a:cs typeface="Times New Roman" panose="02020603050405020304" pitchFamily="18" charset="0"/>
              </a:rPr>
              <a:t> edges (j, k)  such that there is a p-use of x on (j, k).</a:t>
            </a:r>
          </a:p>
          <a:p>
            <a:pPr algn="just"/>
            <a:r>
              <a:rPr lang="en-US" altLang="en-US" b="1" dirty="0">
                <a:latin typeface="Times New Roman" panose="02020603050405020304" pitchFamily="18" charset="0"/>
                <a:cs typeface="Times New Roman" panose="02020603050405020304" pitchFamily="18" charset="0"/>
              </a:rPr>
              <a:t>All-uses</a:t>
            </a:r>
            <a:r>
              <a:rPr lang="en-US" altLang="en-US" dirty="0">
                <a:latin typeface="Times New Roman" panose="02020603050405020304" pitchFamily="18" charset="0"/>
                <a:cs typeface="Times New Roman" panose="02020603050405020304" pitchFamily="18" charset="0"/>
              </a:rPr>
              <a:t>: This criterion produces a set of paths due to the </a:t>
            </a:r>
            <a:r>
              <a:rPr lang="en-US" altLang="en-US" b="1" dirty="0">
                <a:latin typeface="Times New Roman" panose="02020603050405020304" pitchFamily="18" charset="0"/>
                <a:cs typeface="Times New Roman" panose="02020603050405020304" pitchFamily="18" charset="0"/>
              </a:rPr>
              <a:t>all-p-uses</a:t>
            </a:r>
            <a:r>
              <a:rPr lang="en-US" altLang="en-US" dirty="0">
                <a:latin typeface="Times New Roman" panose="02020603050405020304" pitchFamily="18" charset="0"/>
                <a:cs typeface="Times New Roman" panose="02020603050405020304" pitchFamily="18" charset="0"/>
              </a:rPr>
              <a:t> criterion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all-c-uses</a:t>
            </a:r>
            <a:r>
              <a:rPr lang="en-US" altLang="en-US" dirty="0">
                <a:latin typeface="Times New Roman" panose="02020603050405020304" pitchFamily="18" charset="0"/>
                <a:cs typeface="Times New Roman" panose="02020603050405020304" pitchFamily="18" charset="0"/>
              </a:rPr>
              <a:t> criterion.</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All-du-paths</a:t>
            </a:r>
            <a:r>
              <a:rPr lang="en-US" altLang="en-US" dirty="0">
                <a:latin typeface="Times New Roman" panose="02020603050405020304" pitchFamily="18" charset="0"/>
                <a:cs typeface="Times New Roman" panose="02020603050405020304" pitchFamily="18" charset="0"/>
              </a:rPr>
              <a:t>: For each variable x and for each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a:t>
            </a:r>
            <a:r>
              <a:rPr lang="en-US" altLang="en-US" b="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du-paths</a:t>
            </a:r>
            <a:r>
              <a:rPr lang="en-US" altLang="en-US" dirty="0">
                <a:latin typeface="Times New Roman" panose="02020603050405020304" pitchFamily="18" charset="0"/>
                <a:cs typeface="Times New Roman" panose="02020603050405020304" pitchFamily="18" charset="0"/>
              </a:rPr>
              <a:t> from node </a:t>
            </a:r>
            <a:r>
              <a:rPr lang="en-US" altLang="en-US" dirty="0" err="1">
                <a:latin typeface="Times New Roman" panose="02020603050405020304" pitchFamily="18" charset="0"/>
                <a:cs typeface="Times New Roman" panose="02020603050405020304" pitchFamily="18" charset="0"/>
              </a:rPr>
              <a:t>i</a:t>
            </a:r>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To all nodes j such that there is a global </a:t>
            </a:r>
            <a:r>
              <a:rPr lang="en-US" altLang="en-US" b="1" dirty="0">
                <a:latin typeface="Times New Roman" panose="02020603050405020304" pitchFamily="18" charset="0"/>
                <a:cs typeface="Times New Roman" panose="02020603050405020304" pitchFamily="18" charset="0"/>
              </a:rPr>
              <a:t>c-use</a:t>
            </a:r>
            <a:r>
              <a:rPr lang="en-US" altLang="en-US" dirty="0">
                <a:latin typeface="Times New Roman" panose="02020603050405020304" pitchFamily="18" charset="0"/>
                <a:cs typeface="Times New Roman" panose="02020603050405020304" pitchFamily="18" charset="0"/>
              </a:rPr>
              <a:t> of x in j, and</a:t>
            </a:r>
          </a:p>
          <a:p>
            <a:pPr lvl="1" algn="just"/>
            <a:r>
              <a:rPr lang="en-US" altLang="en-US" dirty="0">
                <a:latin typeface="Times New Roman" panose="02020603050405020304" pitchFamily="18" charset="0"/>
                <a:cs typeface="Times New Roman" panose="02020603050405020304" pitchFamily="18" charset="0"/>
              </a:rPr>
              <a:t>To all edges (j, k) such that there is a </a:t>
            </a:r>
            <a:r>
              <a:rPr lang="en-US" altLang="en-US" b="1" dirty="0">
                <a:latin typeface="Times New Roman" panose="02020603050405020304" pitchFamily="18" charset="0"/>
                <a:cs typeface="Times New Roman" panose="02020603050405020304" pitchFamily="18" charset="0"/>
              </a:rPr>
              <a:t>p-use</a:t>
            </a:r>
            <a:r>
              <a:rPr lang="en-US" altLang="en-US" dirty="0">
                <a:latin typeface="Times New Roman" panose="02020603050405020304" pitchFamily="18" charset="0"/>
                <a:cs typeface="Times New Roman" panose="02020603050405020304" pitchFamily="18" charset="0"/>
              </a:rPr>
              <a:t> of x on (j, 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18029EDA-197B-4F9E-8F1F-A4DBD4515A3C}"/>
              </a:ext>
            </a:extLst>
          </p:cNvPr>
          <p:cNvSpPr>
            <a:spLocks noGrp="1" noChangeArrowheads="1"/>
          </p:cNvSpPr>
          <p:nvPr>
            <p:ph type="sldNum" sz="quarter" idx="10"/>
          </p:nvPr>
        </p:nvSpPr>
        <p:spPr/>
        <p:txBody>
          <a:bodyPr/>
          <a:lstStyle/>
          <a:p>
            <a:fld id="{2F77260B-2F4F-4830-9033-CFA094E0F224}" type="slidenum">
              <a:rPr lang="en-US" altLang="en-US"/>
              <a:pPr/>
              <a:t>24</a:t>
            </a:fld>
            <a:endParaRPr lang="en-US" altLang="en-US"/>
          </a:p>
        </p:txBody>
      </p:sp>
      <p:sp>
        <p:nvSpPr>
          <p:cNvPr id="424962" name="Rectangle 2">
            <a:extLst>
              <a:ext uri="{FF2B5EF4-FFF2-40B4-BE49-F238E27FC236}">
                <a16:creationId xmlns:a16="http://schemas.microsoft.com/office/drawing/2014/main" id="{427E651C-610D-490A-AA26-57FB28E4635B}"/>
              </a:ext>
            </a:extLst>
          </p:cNvPr>
          <p:cNvSpPr>
            <a:spLocks noGrp="1" noChangeArrowheads="1"/>
          </p:cNvSpPr>
          <p:nvPr>
            <p:ph type="title" idx="4294967295"/>
          </p:nvPr>
        </p:nvSpPr>
        <p:spPr/>
        <p:txBody>
          <a:bodyPr/>
          <a:lstStyle/>
          <a:p>
            <a:r>
              <a:rPr lang="en-US" altLang="en-US"/>
              <a:t>Comparison of Data Flow Testing Criteria</a:t>
            </a:r>
          </a:p>
        </p:txBody>
      </p:sp>
      <p:sp>
        <p:nvSpPr>
          <p:cNvPr id="424963" name="Rectangle 3">
            <a:extLst>
              <a:ext uri="{FF2B5EF4-FFF2-40B4-BE49-F238E27FC236}">
                <a16:creationId xmlns:a16="http://schemas.microsoft.com/office/drawing/2014/main" id="{7E393FCE-5B4F-4F5A-973C-3E4DBAC6145A}"/>
              </a:ext>
            </a:extLst>
          </p:cNvPr>
          <p:cNvSpPr>
            <a:spLocks noGrp="1" noChangeArrowheads="1"/>
          </p:cNvSpPr>
          <p:nvPr>
            <p:ph type="body" idx="4294967295"/>
          </p:nvPr>
        </p:nvSpPr>
        <p:spPr/>
        <p:txBody>
          <a:bodyPr>
            <a:normAutofit fontScale="70000" lnSpcReduction="20000"/>
          </a:bodyPr>
          <a:lstStyle/>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r>
              <a:rPr lang="en-US" altLang="en-US" dirty="0">
                <a:latin typeface="Arial Unicode MS" pitchFamily="34" charset="-128"/>
                <a:sym typeface="Wingdings" panose="05000000000000000000" pitchFamily="2" charset="2"/>
              </a:rPr>
              <a:t>                             Figure 3: The relationship among DF (data flow) testing criteria</a:t>
            </a:r>
          </a:p>
        </p:txBody>
      </p:sp>
      <p:pic>
        <p:nvPicPr>
          <p:cNvPr id="424964" name="Picture 4">
            <a:extLst>
              <a:ext uri="{FF2B5EF4-FFF2-40B4-BE49-F238E27FC236}">
                <a16:creationId xmlns:a16="http://schemas.microsoft.com/office/drawing/2014/main" id="{726A5C46-B3DC-4717-A8A8-F83A1DE4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1592263"/>
            <a:ext cx="4787900" cy="4208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F831BE-74DF-4539-A352-A0BBA15F6541}"/>
              </a:ext>
            </a:extLst>
          </p:cNvPr>
          <p:cNvSpPr>
            <a:spLocks noGrp="1" noChangeArrowheads="1"/>
          </p:cNvSpPr>
          <p:nvPr>
            <p:ph type="sldNum" sz="quarter" idx="10"/>
          </p:nvPr>
        </p:nvSpPr>
        <p:spPr/>
        <p:txBody>
          <a:bodyPr/>
          <a:lstStyle/>
          <a:p>
            <a:fld id="{556DCA94-CB5E-4E78-B651-3BCE4D65FE59}" type="slidenum">
              <a:rPr lang="en-US" altLang="en-US"/>
              <a:pPr/>
              <a:t>25</a:t>
            </a:fld>
            <a:endParaRPr lang="en-US" altLang="en-US"/>
          </a:p>
        </p:txBody>
      </p:sp>
      <p:sp>
        <p:nvSpPr>
          <p:cNvPr id="431106" name="Rectangle 2">
            <a:extLst>
              <a:ext uri="{FF2B5EF4-FFF2-40B4-BE49-F238E27FC236}">
                <a16:creationId xmlns:a16="http://schemas.microsoft.com/office/drawing/2014/main" id="{BD013E79-DB25-4F23-8DB7-548110B59F95}"/>
              </a:ext>
            </a:extLst>
          </p:cNvPr>
          <p:cNvSpPr>
            <a:spLocks noGrp="1" noChangeArrowheads="1"/>
          </p:cNvSpPr>
          <p:nvPr>
            <p:ph type="title" idx="4294967295"/>
          </p:nvPr>
        </p:nvSpPr>
        <p:spPr/>
        <p:txBody>
          <a:bodyPr/>
          <a:lstStyle/>
          <a:p>
            <a:r>
              <a:rPr lang="en-US" altLang="en-US" dirty="0"/>
              <a:t>Feasible Paths</a:t>
            </a:r>
          </a:p>
        </p:txBody>
      </p:sp>
      <p:sp>
        <p:nvSpPr>
          <p:cNvPr id="431107" name="Rectangle 3">
            <a:extLst>
              <a:ext uri="{FF2B5EF4-FFF2-40B4-BE49-F238E27FC236}">
                <a16:creationId xmlns:a16="http://schemas.microsoft.com/office/drawing/2014/main" id="{52A9DD38-CF90-497E-9605-DC769D9A9C97}"/>
              </a:ext>
            </a:extLst>
          </p:cNvPr>
          <p:cNvSpPr>
            <a:spLocks noGrp="1" noChangeArrowheads="1"/>
          </p:cNvSpPr>
          <p:nvPr>
            <p:ph type="body" idx="4294967295"/>
          </p:nvPr>
        </p:nvSpPr>
        <p:spPr/>
        <p:txBody>
          <a:bodyPr/>
          <a:lstStyle/>
          <a:p>
            <a:pPr algn="just"/>
            <a:r>
              <a:rPr lang="en-US" altLang="en-US" dirty="0">
                <a:latin typeface="Times New Roman" panose="02020603050405020304" pitchFamily="18" charset="0"/>
                <a:cs typeface="Times New Roman" panose="02020603050405020304" pitchFamily="18" charset="0"/>
                <a:sym typeface="Wingdings" panose="05000000000000000000" pitchFamily="2" charset="2"/>
              </a:rPr>
              <a:t>Executable (feasible) path</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 complete path is executable if there exists an assignment of values to input variables and global variables such that all the path predicates evaluate to true, thereby making the path executable.</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Executable paths are also known as feasible paths.</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If no such assignment of values to input variables and global variables exists, then we call the path infeasible or inexecutable.</a:t>
            </a:r>
          </a:p>
          <a:p>
            <a:pPr lvl="1" algn="just"/>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81276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F831BE-74DF-4539-A352-A0BBA15F6541}"/>
              </a:ext>
            </a:extLst>
          </p:cNvPr>
          <p:cNvSpPr>
            <a:spLocks noGrp="1" noChangeArrowheads="1"/>
          </p:cNvSpPr>
          <p:nvPr>
            <p:ph type="sldNum" sz="quarter" idx="10"/>
          </p:nvPr>
        </p:nvSpPr>
        <p:spPr/>
        <p:txBody>
          <a:bodyPr/>
          <a:lstStyle/>
          <a:p>
            <a:fld id="{556DCA94-CB5E-4E78-B651-3BCE4D65FE59}" type="slidenum">
              <a:rPr lang="en-US" altLang="en-US"/>
              <a:pPr/>
              <a:t>26</a:t>
            </a:fld>
            <a:endParaRPr lang="en-US" altLang="en-US"/>
          </a:p>
        </p:txBody>
      </p:sp>
      <p:sp>
        <p:nvSpPr>
          <p:cNvPr id="431106" name="Rectangle 2">
            <a:extLst>
              <a:ext uri="{FF2B5EF4-FFF2-40B4-BE49-F238E27FC236}">
                <a16:creationId xmlns:a16="http://schemas.microsoft.com/office/drawing/2014/main" id="{BD013E79-DB25-4F23-8DB7-548110B59F95}"/>
              </a:ext>
            </a:extLst>
          </p:cNvPr>
          <p:cNvSpPr>
            <a:spLocks noGrp="1" noChangeArrowheads="1"/>
          </p:cNvSpPr>
          <p:nvPr>
            <p:ph type="title" idx="4294967295"/>
          </p:nvPr>
        </p:nvSpPr>
        <p:spPr/>
        <p:txBody>
          <a:bodyPr/>
          <a:lstStyle/>
          <a:p>
            <a:r>
              <a:rPr lang="en-US" altLang="en-US" dirty="0"/>
              <a:t>Feasible Paths</a:t>
            </a:r>
          </a:p>
        </p:txBody>
      </p:sp>
      <p:sp>
        <p:nvSpPr>
          <p:cNvPr id="431107" name="Rectangle 3">
            <a:extLst>
              <a:ext uri="{FF2B5EF4-FFF2-40B4-BE49-F238E27FC236}">
                <a16:creationId xmlns:a16="http://schemas.microsoft.com/office/drawing/2014/main" id="{52A9DD38-CF90-497E-9605-DC769D9A9C97}"/>
              </a:ext>
            </a:extLst>
          </p:cNvPr>
          <p:cNvSpPr>
            <a:spLocks noGrp="1" noChangeArrowheads="1"/>
          </p:cNvSpPr>
          <p:nvPr>
            <p:ph type="body" idx="4294967295"/>
          </p:nvPr>
        </p:nvSpPr>
        <p:spPr>
          <a:xfrm>
            <a:off x="1024128" y="1943100"/>
            <a:ext cx="9720073" cy="4366260"/>
          </a:xfrm>
        </p:spPr>
        <p:txBody>
          <a:bodyPr>
            <a:normAutofit/>
          </a:bodyPr>
          <a:lstStyle/>
          <a:p>
            <a:pPr algn="just">
              <a:lnSpc>
                <a:spcPts val="1650"/>
              </a:lnSpc>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Let us consider an example to understand the concept of infeasible path. Below given is a program of placing the order and subsequently providing the discount based on the ordered amount.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650"/>
              </a:lnSpc>
            </a:pP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 Place Order (Amount in Rs.);</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 → If Order Amount&lt; 500;</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then Print "No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 → Else Print "Applicable for 25%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 → If Order Amount&gt;1000;</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 → then Print "Applicable for 40%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 → End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650"/>
              </a:lnSpc>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By studying and analysing the above stated program and its corresponding graph, we may find that that the path ABCEFG is an infeasible path as Node or the Statement 'F' can't be executed, while traversing the path in the direction A→B→C→E→F, whereas the path ABDEFG and ABDEG may seems to be an appropriate and feasible path.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91525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9670A6-2DD8-4B81-9661-72112731A02A}"/>
              </a:ext>
            </a:extLst>
          </p:cNvPr>
          <p:cNvSpPr>
            <a:spLocks noGrp="1" noChangeArrowheads="1"/>
          </p:cNvSpPr>
          <p:nvPr>
            <p:ph type="sldNum" sz="quarter" idx="10"/>
          </p:nvPr>
        </p:nvSpPr>
        <p:spPr/>
        <p:txBody>
          <a:bodyPr/>
          <a:lstStyle/>
          <a:p>
            <a:fld id="{5504C58A-DCB2-47CE-95DF-EFC323DAA31E}" type="slidenum">
              <a:rPr lang="en-US" altLang="en-US"/>
              <a:pPr/>
              <a:t>27</a:t>
            </a:fld>
            <a:endParaRPr lang="en-US" altLang="en-US"/>
          </a:p>
        </p:txBody>
      </p:sp>
      <p:sp>
        <p:nvSpPr>
          <p:cNvPr id="433154" name="Rectangle 2">
            <a:extLst>
              <a:ext uri="{FF2B5EF4-FFF2-40B4-BE49-F238E27FC236}">
                <a16:creationId xmlns:a16="http://schemas.microsoft.com/office/drawing/2014/main" id="{1189686B-B498-436A-B1A9-B761F7B51C39}"/>
              </a:ext>
            </a:extLst>
          </p:cNvPr>
          <p:cNvSpPr>
            <a:spLocks noGrp="1" noChangeArrowheads="1"/>
          </p:cNvSpPr>
          <p:nvPr>
            <p:ph type="title" idx="4294967295"/>
          </p:nvPr>
        </p:nvSpPr>
        <p:spPr/>
        <p:txBody>
          <a:bodyPr/>
          <a:lstStyle/>
          <a:p>
            <a:r>
              <a:rPr lang="en-US" altLang="en-US" dirty="0"/>
              <a:t>Summary</a:t>
            </a:r>
          </a:p>
        </p:txBody>
      </p:sp>
      <p:sp>
        <p:nvSpPr>
          <p:cNvPr id="433155" name="Rectangle 3">
            <a:extLst>
              <a:ext uri="{FF2B5EF4-FFF2-40B4-BE49-F238E27FC236}">
                <a16:creationId xmlns:a16="http://schemas.microsoft.com/office/drawing/2014/main" id="{F2118AAA-9286-41DF-B093-700C66C9066E}"/>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sym typeface="Wingdings" panose="05000000000000000000" pitchFamily="2" charset="2"/>
              </a:rPr>
              <a:t>Data flow</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is a readily identifiable concept in a program unit.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Static</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Dynamic</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Static data flow analysis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Data flow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anomaly</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can occur due to programming errors.</a:t>
            </a:r>
          </a:p>
          <a:p>
            <a:pPr lvl="1"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sym typeface="Wingdings" panose="05000000000000000000" pitchFamily="2" charset="2"/>
              </a:rPr>
              <a:t>Three</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types of data flow anomalies</a:t>
            </a:r>
          </a:p>
          <a:p>
            <a:pPr lvl="2" algn="just">
              <a:buFont typeface="Wingdings" panose="05000000000000000000" pitchFamily="2" charset="2"/>
              <a:buChar char="§"/>
            </a:pP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(Type 1: </a:t>
            </a:r>
            <a:r>
              <a:rPr lang="en-US" altLang="en-US" sz="1500" i="1" dirty="0">
                <a:latin typeface="Times New Roman" panose="02020603050405020304" pitchFamily="18" charset="0"/>
                <a:cs typeface="Times New Roman" panose="02020603050405020304" pitchFamily="18" charset="0"/>
                <a:sym typeface="Wingdings" panose="05000000000000000000" pitchFamily="2" charset="2"/>
              </a:rPr>
              <a:t>dd</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(Type 2: </a:t>
            </a:r>
            <a:r>
              <a:rPr lang="en-US" altLang="en-US" sz="1500" i="1" dirty="0" err="1">
                <a:latin typeface="Times New Roman" panose="02020603050405020304" pitchFamily="18" charset="0"/>
                <a:cs typeface="Times New Roman" panose="02020603050405020304" pitchFamily="18" charset="0"/>
                <a:sym typeface="Wingdings" panose="05000000000000000000" pitchFamily="2" charset="2"/>
              </a:rPr>
              <a:t>ur</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(Type 3, </a:t>
            </a:r>
            <a:r>
              <a:rPr lang="en-US" altLang="en-US" sz="1500" i="1" dirty="0">
                <a:latin typeface="Times New Roman" panose="02020603050405020304" pitchFamily="18" charset="0"/>
                <a:cs typeface="Times New Roman" panose="02020603050405020304" pitchFamily="18" charset="0"/>
                <a:sym typeface="Wingdings" panose="05000000000000000000" pitchFamily="2" charset="2"/>
              </a:rPr>
              <a:t>du</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a:t>
            </a:r>
          </a:p>
          <a:p>
            <a:pPr lvl="2" algn="just">
              <a:buFont typeface="Wingdings" panose="05000000000000000000" pitchFamily="2" charset="2"/>
              <a:buChar char="§"/>
            </a:pP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Analyze</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the code to </a:t>
            </a: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identify</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remove</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data flow anomalies.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Dynamic data flow analysis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Obtain a data flow graph from a program unit.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Select paths based on DF criteria: </a:t>
            </a:r>
            <a:r>
              <a:rPr lang="en-US" altLang="en-US" i="1" dirty="0">
                <a:latin typeface="Times New Roman" panose="02020603050405020304" pitchFamily="18" charset="0"/>
                <a:cs typeface="Times New Roman" panose="02020603050405020304" pitchFamily="18" charset="0"/>
                <a:sym typeface="Wingdings" panose="05000000000000000000" pitchFamily="2" charset="2"/>
              </a:rPr>
              <a:t>all-</a:t>
            </a:r>
            <a:r>
              <a:rPr lang="en-US" altLang="en-US" i="1" dirty="0" err="1">
                <a:latin typeface="Times New Roman" panose="02020603050405020304" pitchFamily="18" charset="0"/>
                <a:cs typeface="Times New Roman" panose="02020603050405020304" pitchFamily="18" charset="0"/>
                <a:sym typeface="Wingdings" panose="05000000000000000000" pitchFamily="2" charset="2"/>
              </a:rPr>
              <a:t>defs</a:t>
            </a:r>
            <a:r>
              <a:rPr lang="en-US" altLang="en-US" i="1" dirty="0">
                <a:latin typeface="Times New Roman" panose="02020603050405020304" pitchFamily="18" charset="0"/>
                <a:cs typeface="Times New Roman" panose="02020603050405020304" pitchFamily="18" charset="0"/>
                <a:sym typeface="Wingdings" panose="05000000000000000000" pitchFamily="2" charset="2"/>
              </a:rPr>
              <a:t>, all-c-uses, all-p-uses, all-uses, all-c-uses/some-p-uses, all-p-uses/some-c-uses, all-du-paths</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468C9D8-9FC4-40DC-836F-1A02DEB2F078}"/>
              </a:ext>
            </a:extLst>
          </p:cNvPr>
          <p:cNvSpPr>
            <a:spLocks noGrp="1" noChangeArrowheads="1"/>
          </p:cNvSpPr>
          <p:nvPr>
            <p:ph type="sldNum" sz="quarter" idx="10"/>
          </p:nvPr>
        </p:nvSpPr>
        <p:spPr/>
        <p:txBody>
          <a:bodyPr/>
          <a:lstStyle/>
          <a:p>
            <a:fld id="{B52773BA-4A39-444A-AAFE-BDF41467C44D}" type="slidenum">
              <a:rPr lang="en-US" altLang="en-US"/>
              <a:pPr/>
              <a:t>3</a:t>
            </a:fld>
            <a:endParaRPr lang="en-US" altLang="en-US"/>
          </a:p>
        </p:txBody>
      </p:sp>
      <p:sp>
        <p:nvSpPr>
          <p:cNvPr id="310274" name="Rectangle 2">
            <a:extLst>
              <a:ext uri="{FF2B5EF4-FFF2-40B4-BE49-F238E27FC236}">
                <a16:creationId xmlns:a16="http://schemas.microsoft.com/office/drawing/2014/main" id="{EAB97853-0C9E-4F6D-B9CB-5A2CC291F54D}"/>
              </a:ext>
            </a:extLst>
          </p:cNvPr>
          <p:cNvSpPr>
            <a:spLocks noGrp="1" noChangeArrowheads="1"/>
          </p:cNvSpPr>
          <p:nvPr>
            <p:ph type="title" idx="4294967295"/>
          </p:nvPr>
        </p:nvSpPr>
        <p:spPr/>
        <p:txBody>
          <a:bodyPr/>
          <a:lstStyle/>
          <a:p>
            <a:r>
              <a:rPr lang="en-US" altLang="en-US"/>
              <a:t>The General Idea</a:t>
            </a:r>
          </a:p>
        </p:txBody>
      </p:sp>
      <p:sp>
        <p:nvSpPr>
          <p:cNvPr id="310275" name="Rectangle 3">
            <a:extLst>
              <a:ext uri="{FF2B5EF4-FFF2-40B4-BE49-F238E27FC236}">
                <a16:creationId xmlns:a16="http://schemas.microsoft.com/office/drawing/2014/main" id="{03088A66-F4A9-474D-95EF-2A3A655E7B59}"/>
              </a:ext>
            </a:extLst>
          </p:cNvPr>
          <p:cNvSpPr>
            <a:spLocks noGrp="1" noChangeArrowheads="1"/>
          </p:cNvSpPr>
          <p:nvPr>
            <p:ph type="body" idx="4294967295"/>
          </p:nvPr>
        </p:nvSpPr>
        <p:spPr>
          <a:xfrm>
            <a:off x="1024128" y="1800225"/>
            <a:ext cx="9720073" cy="4509135"/>
          </a:xfrm>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program unit accepts inputs, performs computations, assigns new values to variables, and returns results.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can visualize of “flow” of data values from one statement to another.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data value produced in one statement is expected to be used later.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Obtain a file pointer ……. use it later.</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If the later use is never verified, we do not know if the earlier assignment is acceptable.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Two motivations of data flow testing</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memory location for a variable is accessed in a “desirable” way.</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Verify the correctness of data values “defined” (i.e. generated) – observe that all the “uses” of the value produce the desired results.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Idea: A programmer can perform a number of tests on data values.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These tests are collectively known as data flow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DA0A77A-FC33-41E6-AE67-14BCD3204FB1}"/>
              </a:ext>
            </a:extLst>
          </p:cNvPr>
          <p:cNvSpPr>
            <a:spLocks noGrp="1" noChangeArrowheads="1"/>
          </p:cNvSpPr>
          <p:nvPr>
            <p:ph type="sldNum" sz="quarter" idx="10"/>
          </p:nvPr>
        </p:nvSpPr>
        <p:spPr/>
        <p:txBody>
          <a:bodyPr/>
          <a:lstStyle/>
          <a:p>
            <a:fld id="{C3C3BFF7-46C6-450A-89E8-4EEF17D7374E}" type="slidenum">
              <a:rPr lang="en-US" altLang="en-US"/>
              <a:pPr/>
              <a:t>4</a:t>
            </a:fld>
            <a:endParaRPr lang="en-US" altLang="en-US"/>
          </a:p>
        </p:txBody>
      </p:sp>
      <p:sp>
        <p:nvSpPr>
          <p:cNvPr id="377858" name="Rectangle 2">
            <a:extLst>
              <a:ext uri="{FF2B5EF4-FFF2-40B4-BE49-F238E27FC236}">
                <a16:creationId xmlns:a16="http://schemas.microsoft.com/office/drawing/2014/main" id="{9BE14674-A950-4201-B4E5-4D24A8251B14}"/>
              </a:ext>
            </a:extLst>
          </p:cNvPr>
          <p:cNvSpPr>
            <a:spLocks noGrp="1" noChangeArrowheads="1"/>
          </p:cNvSpPr>
          <p:nvPr>
            <p:ph type="title" idx="4294967295"/>
          </p:nvPr>
        </p:nvSpPr>
        <p:spPr/>
        <p:txBody>
          <a:bodyPr/>
          <a:lstStyle/>
          <a:p>
            <a:r>
              <a:rPr lang="en-US" altLang="en-US" dirty="0"/>
              <a:t>The General Idea</a:t>
            </a:r>
          </a:p>
        </p:txBody>
      </p:sp>
      <p:sp>
        <p:nvSpPr>
          <p:cNvPr id="377859" name="Rectangle 3">
            <a:extLst>
              <a:ext uri="{FF2B5EF4-FFF2-40B4-BE49-F238E27FC236}">
                <a16:creationId xmlns:a16="http://schemas.microsoft.com/office/drawing/2014/main" id="{7A8532B1-5045-4F9C-9D5D-94F6A8EA7753}"/>
              </a:ext>
            </a:extLst>
          </p:cNvPr>
          <p:cNvSpPr>
            <a:spLocks noGrp="1" noChangeArrowheads="1"/>
          </p:cNvSpPr>
          <p:nvPr>
            <p:ph type="body" idx="4294967295"/>
          </p:nvPr>
        </p:nvSpPr>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testing can be performed at two conceptual levels.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Dynamic data flow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Identify potential defects, commonly known as </a:t>
            </a:r>
            <a:r>
              <a:rPr lang="en-US" altLang="en-US" b="1" dirty="0">
                <a:latin typeface="Times New Roman" panose="02020603050405020304" pitchFamily="18" charset="0"/>
                <a:cs typeface="Times New Roman" panose="02020603050405020304" pitchFamily="18" charset="0"/>
              </a:rPr>
              <a:t>data flow anomaly.</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Analyze source code.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Do not execute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Dynamic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Involves actual program execution.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Bears similarity with control flow testing.</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Identify paths to execute them.</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Paths are identified based on </a:t>
            </a:r>
            <a:r>
              <a:rPr lang="en-US" altLang="en-US" sz="1600" b="1" dirty="0">
                <a:latin typeface="Times New Roman" panose="02020603050405020304" pitchFamily="18" charset="0"/>
                <a:cs typeface="Times New Roman" panose="02020603050405020304" pitchFamily="18" charset="0"/>
              </a:rPr>
              <a:t>data flow testing criteria</a:t>
            </a:r>
            <a:r>
              <a:rPr lang="en-US" alt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394B286-CA34-449E-BCF5-2DF4CB509936}"/>
              </a:ext>
            </a:extLst>
          </p:cNvPr>
          <p:cNvSpPr>
            <a:spLocks noGrp="1" noChangeArrowheads="1"/>
          </p:cNvSpPr>
          <p:nvPr>
            <p:ph type="sldNum" sz="quarter" idx="10"/>
          </p:nvPr>
        </p:nvSpPr>
        <p:spPr/>
        <p:txBody>
          <a:bodyPr/>
          <a:lstStyle/>
          <a:p>
            <a:fld id="{82C56316-0EB5-4A8E-AD1F-D3EC76411800}" type="slidenum">
              <a:rPr lang="en-US" altLang="en-US"/>
              <a:pPr/>
              <a:t>5</a:t>
            </a:fld>
            <a:endParaRPr lang="en-US" altLang="en-US"/>
          </a:p>
        </p:txBody>
      </p:sp>
      <p:sp>
        <p:nvSpPr>
          <p:cNvPr id="379906" name="Rectangle 2">
            <a:extLst>
              <a:ext uri="{FF2B5EF4-FFF2-40B4-BE49-F238E27FC236}">
                <a16:creationId xmlns:a16="http://schemas.microsoft.com/office/drawing/2014/main" id="{DF3A8393-33FA-4CCE-9DA6-CA149D6CDA05}"/>
              </a:ext>
            </a:extLst>
          </p:cNvPr>
          <p:cNvSpPr>
            <a:spLocks noGrp="1" noChangeArrowheads="1"/>
          </p:cNvSpPr>
          <p:nvPr>
            <p:ph type="title" idx="4294967295"/>
          </p:nvPr>
        </p:nvSpPr>
        <p:spPr/>
        <p:txBody>
          <a:bodyPr/>
          <a:lstStyle/>
          <a:p>
            <a:r>
              <a:rPr lang="en-US" altLang="en-US" dirty="0"/>
              <a:t>Data Flow Anomaly</a:t>
            </a:r>
          </a:p>
        </p:txBody>
      </p:sp>
      <p:sp>
        <p:nvSpPr>
          <p:cNvPr id="379907" name="Rectangle 3">
            <a:extLst>
              <a:ext uri="{FF2B5EF4-FFF2-40B4-BE49-F238E27FC236}">
                <a16:creationId xmlns:a16="http://schemas.microsoft.com/office/drawing/2014/main" id="{34611A1B-593C-408D-94F1-26904080C651}"/>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Anomaly: It is an abnormal way of doing something.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For example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an abnormal situation to successively assign two values to a variable without using the first value.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abnormal to use a value of a variable before assigning a value to the variable.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abnormal to generate a data value and never use it. </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1: The second definition of x overrides the first.</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x = f1(y);</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x = f2(z);</a:t>
            </a:r>
          </a:p>
          <a:p>
            <a:pPr lvl="2"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Three types of abnormal situations with using variable.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1: Defined and then defined again </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2: Undefined but referenced</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3: Defined but not referenced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A1EC2E5-496C-4967-9553-08404666560A}"/>
              </a:ext>
            </a:extLst>
          </p:cNvPr>
          <p:cNvSpPr>
            <a:spLocks noGrp="1" noChangeArrowheads="1"/>
          </p:cNvSpPr>
          <p:nvPr>
            <p:ph type="sldNum" sz="quarter" idx="10"/>
          </p:nvPr>
        </p:nvSpPr>
        <p:spPr/>
        <p:txBody>
          <a:bodyPr/>
          <a:lstStyle/>
          <a:p>
            <a:fld id="{8CD30BE8-0C5B-4626-A833-7A8978957866}" type="slidenum">
              <a:rPr lang="en-US" altLang="en-US"/>
              <a:pPr/>
              <a:t>6</a:t>
            </a:fld>
            <a:endParaRPr lang="en-US" altLang="en-US"/>
          </a:p>
        </p:txBody>
      </p:sp>
      <p:sp>
        <p:nvSpPr>
          <p:cNvPr id="381954" name="Rectangle 2">
            <a:extLst>
              <a:ext uri="{FF2B5EF4-FFF2-40B4-BE49-F238E27FC236}">
                <a16:creationId xmlns:a16="http://schemas.microsoft.com/office/drawing/2014/main" id="{AE4B980E-F7B6-4AED-B02C-3674491D6B44}"/>
              </a:ext>
            </a:extLst>
          </p:cNvPr>
          <p:cNvSpPr>
            <a:spLocks noGrp="1" noChangeArrowheads="1"/>
          </p:cNvSpPr>
          <p:nvPr>
            <p:ph type="title" idx="4294967295"/>
          </p:nvPr>
        </p:nvSpPr>
        <p:spPr/>
        <p:txBody>
          <a:bodyPr/>
          <a:lstStyle/>
          <a:p>
            <a:r>
              <a:rPr lang="en-US" altLang="en-US" dirty="0"/>
              <a:t>Data Flow Anomaly</a:t>
            </a:r>
          </a:p>
        </p:txBody>
      </p:sp>
      <p:sp>
        <p:nvSpPr>
          <p:cNvPr id="381955" name="Rectangle 3">
            <a:extLst>
              <a:ext uri="{FF2B5EF4-FFF2-40B4-BE49-F238E27FC236}">
                <a16:creationId xmlns:a16="http://schemas.microsoft.com/office/drawing/2014/main" id="{3851952C-E31F-4D40-988E-4DE6E2508337}"/>
              </a:ext>
            </a:extLst>
          </p:cNvPr>
          <p:cNvSpPr>
            <a:spLocks noGrp="1" noChangeArrowheads="1"/>
          </p:cNvSpPr>
          <p:nvPr>
            <p:ph type="body" idx="4294967295"/>
          </p:nvPr>
        </p:nvSpPr>
        <p:spPr>
          <a:xfrm>
            <a:off x="1024128" y="1828800"/>
            <a:ext cx="9720073" cy="4480560"/>
          </a:xfrm>
        </p:spPr>
        <p:txBody>
          <a:bodyPr>
            <a:normAutofit lnSpcReduction="10000"/>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1: Defined and then defined again (Example 1 above)</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Four interpretations of Example 1</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first statement is redundant.</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first statement has a fault -- the intended one might be: w = f1(y).</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second statement has a fault – the intended one might be: v = f2(z).</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There is a missing statement in between the two: v = f3(x).</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Note: It is for the programmer to make the desired interpretation.</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2: Undefined but referenced </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x = x – y – w; /* w has not been defined by the programmer. */</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Two interpretations</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programmer made a mistake in using w.</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programmer wants to use the compiler assigned value of w.</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3: Defined but not referenced</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Consider x = f(x, y). If x is not used subsequently, we have a Type 3 anomaly. </a:t>
            </a:r>
          </a:p>
          <a:p>
            <a:pPr lvl="2">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BDBE027-511C-4147-88C7-4894B607EE37}"/>
              </a:ext>
            </a:extLst>
          </p:cNvPr>
          <p:cNvSpPr>
            <a:spLocks noGrp="1" noChangeArrowheads="1"/>
          </p:cNvSpPr>
          <p:nvPr>
            <p:ph type="sldNum" sz="quarter" idx="10"/>
          </p:nvPr>
        </p:nvSpPr>
        <p:spPr/>
        <p:txBody>
          <a:bodyPr/>
          <a:lstStyle/>
          <a:p>
            <a:fld id="{2C78BDFB-6CD8-40CF-BEA2-67DEE125AABC}" type="slidenum">
              <a:rPr lang="en-US" altLang="en-US"/>
              <a:pPr/>
              <a:t>7</a:t>
            </a:fld>
            <a:endParaRPr lang="en-US" altLang="en-US"/>
          </a:p>
        </p:txBody>
      </p:sp>
      <p:sp>
        <p:nvSpPr>
          <p:cNvPr id="384002" name="Rectangle 2">
            <a:extLst>
              <a:ext uri="{FF2B5EF4-FFF2-40B4-BE49-F238E27FC236}">
                <a16:creationId xmlns:a16="http://schemas.microsoft.com/office/drawing/2014/main" id="{0385200E-5DF7-4088-9275-70A56A6B95B2}"/>
              </a:ext>
            </a:extLst>
          </p:cNvPr>
          <p:cNvSpPr>
            <a:spLocks noGrp="1" noChangeArrowheads="1"/>
          </p:cNvSpPr>
          <p:nvPr>
            <p:ph type="title" idx="4294967295"/>
          </p:nvPr>
        </p:nvSpPr>
        <p:spPr/>
        <p:txBody>
          <a:bodyPr/>
          <a:lstStyle/>
          <a:p>
            <a:r>
              <a:rPr lang="en-US" altLang="en-US"/>
              <a:t>Data Flow Anomaly</a:t>
            </a:r>
          </a:p>
        </p:txBody>
      </p:sp>
      <p:sp>
        <p:nvSpPr>
          <p:cNvPr id="384003" name="Rectangle 3">
            <a:extLst>
              <a:ext uri="{FF2B5EF4-FFF2-40B4-BE49-F238E27FC236}">
                <a16:creationId xmlns:a16="http://schemas.microsoft.com/office/drawing/2014/main" id="{E6EE5339-D19F-488F-A00C-ABC151D35413}"/>
              </a:ext>
            </a:extLst>
          </p:cNvPr>
          <p:cNvSpPr>
            <a:spLocks noGrp="1" noChangeArrowheads="1"/>
          </p:cNvSpPr>
          <p:nvPr>
            <p:ph type="body" idx="4294967295"/>
          </p:nvPr>
        </p:nvSpPr>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concept of</a:t>
            </a:r>
            <a:r>
              <a:rPr lang="en-US" altLang="en-US" b="1" dirty="0">
                <a:latin typeface="Times New Roman" panose="02020603050405020304" pitchFamily="18" charset="0"/>
                <a:cs typeface="Times New Roman" panose="02020603050405020304" pitchFamily="18" charset="0"/>
              </a:rPr>
              <a:t> a state-transition diagram </a:t>
            </a:r>
            <a:r>
              <a:rPr lang="en-US" altLang="en-US" dirty="0">
                <a:latin typeface="Times New Roman" panose="02020603050405020304" pitchFamily="18" charset="0"/>
                <a:cs typeface="Times New Roman" panose="02020603050405020304" pitchFamily="18" charset="0"/>
              </a:rPr>
              <a:t>is used to </a:t>
            </a:r>
            <a:r>
              <a:rPr lang="en-US" altLang="en-US" b="1" dirty="0">
                <a:latin typeface="Times New Roman" panose="02020603050405020304" pitchFamily="18" charset="0"/>
                <a:cs typeface="Times New Roman" panose="02020603050405020304" pitchFamily="18" charset="0"/>
              </a:rPr>
              <a:t>model a program variable </a:t>
            </a:r>
            <a:r>
              <a:rPr lang="en-US" altLang="en-US" dirty="0">
                <a:latin typeface="Times New Roman" panose="02020603050405020304" pitchFamily="18" charset="0"/>
                <a:cs typeface="Times New Roman" panose="02020603050405020304" pitchFamily="18" charset="0"/>
              </a:rPr>
              <a:t>to identify data flow anomaly.</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Components of the state-transition diagrams</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states </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U: Undefined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 Defined but not referenced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R: Defined and referenced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A: Abnormal</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actions</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d</a:t>
            </a:r>
            <a:r>
              <a:rPr lang="en-US" altLang="en-US" sz="1600" dirty="0">
                <a:latin typeface="Times New Roman" panose="02020603050405020304" pitchFamily="18" charset="0"/>
                <a:cs typeface="Times New Roman" panose="02020603050405020304" pitchFamily="18" charset="0"/>
              </a:rPr>
              <a:t>: define the variable</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reference (or, read) the variable</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u</a:t>
            </a:r>
            <a:r>
              <a:rPr lang="en-US" altLang="en-US" sz="1600" dirty="0">
                <a:latin typeface="Times New Roman" panose="02020603050405020304" pitchFamily="18" charset="0"/>
                <a:cs typeface="Times New Roman" panose="02020603050405020304" pitchFamily="18" charset="0"/>
              </a:rPr>
              <a:t>: undefine the variable </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D17FFE06-5AE1-462B-9F15-96B9B7635C10}"/>
              </a:ext>
            </a:extLst>
          </p:cNvPr>
          <p:cNvSpPr>
            <a:spLocks noGrp="1" noChangeArrowheads="1"/>
          </p:cNvSpPr>
          <p:nvPr>
            <p:ph type="sldNum" sz="quarter" idx="10"/>
          </p:nvPr>
        </p:nvSpPr>
        <p:spPr/>
        <p:txBody>
          <a:bodyPr/>
          <a:lstStyle/>
          <a:p>
            <a:fld id="{A90F2295-95E7-4BFB-A52C-E04D1F49D0A2}" type="slidenum">
              <a:rPr lang="en-US" altLang="en-US"/>
              <a:pPr/>
              <a:t>8</a:t>
            </a:fld>
            <a:endParaRPr lang="en-US" altLang="en-US"/>
          </a:p>
        </p:txBody>
      </p:sp>
      <p:sp>
        <p:nvSpPr>
          <p:cNvPr id="386050" name="Rectangle 2">
            <a:extLst>
              <a:ext uri="{FF2B5EF4-FFF2-40B4-BE49-F238E27FC236}">
                <a16:creationId xmlns:a16="http://schemas.microsoft.com/office/drawing/2014/main" id="{F1314017-208F-45F3-855C-6B142B55E632}"/>
              </a:ext>
            </a:extLst>
          </p:cNvPr>
          <p:cNvSpPr>
            <a:spLocks noGrp="1" noChangeArrowheads="1"/>
          </p:cNvSpPr>
          <p:nvPr>
            <p:ph type="title" idx="4294967295"/>
          </p:nvPr>
        </p:nvSpPr>
        <p:spPr/>
        <p:txBody>
          <a:bodyPr/>
          <a:lstStyle/>
          <a:p>
            <a:r>
              <a:rPr lang="en-US" altLang="en-US"/>
              <a:t>Data Flow Anomaly</a:t>
            </a:r>
          </a:p>
        </p:txBody>
      </p:sp>
      <p:sp>
        <p:nvSpPr>
          <p:cNvPr id="386051" name="Rectangle 3">
            <a:extLst>
              <a:ext uri="{FF2B5EF4-FFF2-40B4-BE49-F238E27FC236}">
                <a16:creationId xmlns:a16="http://schemas.microsoft.com/office/drawing/2014/main" id="{4C5EA843-9CF1-4459-97ED-234C4D89CA61}"/>
              </a:ext>
            </a:extLst>
          </p:cNvPr>
          <p:cNvSpPr>
            <a:spLocks noGrp="1" noChangeArrowheads="1"/>
          </p:cNvSpPr>
          <p:nvPr>
            <p:ph type="body" idx="4294967295"/>
          </p:nvPr>
        </p:nvSpPr>
        <p:spPr/>
        <p:txBody>
          <a:bodyPr>
            <a:normAutofit fontScale="92500" lnSpcReduction="20000"/>
          </a:bodyPr>
          <a:lstStyle/>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lgn="ctr">
              <a:buFontTx/>
              <a:buNone/>
            </a:pPr>
            <a:r>
              <a:rPr lang="en-US" altLang="en-US" dirty="0"/>
              <a:t>Figure 1: State transition diagram of a program variable</a:t>
            </a:r>
          </a:p>
          <a:p>
            <a:pPr lvl="1">
              <a:buFontTx/>
              <a:buNone/>
            </a:pPr>
            <a:endParaRPr lang="en-US" altLang="en-US" dirty="0"/>
          </a:p>
        </p:txBody>
      </p:sp>
      <p:pic>
        <p:nvPicPr>
          <p:cNvPr id="386052" name="Picture 4">
            <a:extLst>
              <a:ext uri="{FF2B5EF4-FFF2-40B4-BE49-F238E27FC236}">
                <a16:creationId xmlns:a16="http://schemas.microsoft.com/office/drawing/2014/main" id="{5F36CC03-3A27-41B7-BBF7-2BB2D2848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87488"/>
            <a:ext cx="6705600" cy="4260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2B39CFF-7F8D-411A-A941-5B2C933C83CA}"/>
              </a:ext>
            </a:extLst>
          </p:cNvPr>
          <p:cNvSpPr>
            <a:spLocks noGrp="1" noChangeArrowheads="1"/>
          </p:cNvSpPr>
          <p:nvPr>
            <p:ph type="sldNum" sz="quarter" idx="10"/>
          </p:nvPr>
        </p:nvSpPr>
        <p:spPr/>
        <p:txBody>
          <a:bodyPr/>
          <a:lstStyle/>
          <a:p>
            <a:fld id="{309297F1-6BBE-4947-94C9-46F6C5B49479}" type="slidenum">
              <a:rPr lang="en-US" altLang="en-US"/>
              <a:pPr/>
              <a:t>9</a:t>
            </a:fld>
            <a:endParaRPr lang="en-US" altLang="en-US"/>
          </a:p>
        </p:txBody>
      </p:sp>
      <p:sp>
        <p:nvSpPr>
          <p:cNvPr id="388098" name="Rectangle 2">
            <a:extLst>
              <a:ext uri="{FF2B5EF4-FFF2-40B4-BE49-F238E27FC236}">
                <a16:creationId xmlns:a16="http://schemas.microsoft.com/office/drawing/2014/main" id="{1857F3E6-13C3-4375-982E-C034D5738DB9}"/>
              </a:ext>
            </a:extLst>
          </p:cNvPr>
          <p:cNvSpPr>
            <a:spLocks noGrp="1" noChangeArrowheads="1"/>
          </p:cNvSpPr>
          <p:nvPr>
            <p:ph type="title" idx="4294967295"/>
          </p:nvPr>
        </p:nvSpPr>
        <p:spPr>
          <a:xfrm>
            <a:off x="1024128" y="585216"/>
            <a:ext cx="9720072" cy="441327"/>
          </a:xfrm>
        </p:spPr>
        <p:txBody>
          <a:bodyPr>
            <a:normAutofit fontScale="90000"/>
          </a:bodyPr>
          <a:lstStyle/>
          <a:p>
            <a:r>
              <a:rPr lang="en-US" altLang="en-US" dirty="0"/>
              <a:t>Data Flow Anomaly</a:t>
            </a:r>
          </a:p>
        </p:txBody>
      </p:sp>
      <p:sp>
        <p:nvSpPr>
          <p:cNvPr id="388099" name="Rectangle 3">
            <a:extLst>
              <a:ext uri="{FF2B5EF4-FFF2-40B4-BE49-F238E27FC236}">
                <a16:creationId xmlns:a16="http://schemas.microsoft.com/office/drawing/2014/main" id="{2B23CB79-E745-4022-AF29-E2010DB72ADA}"/>
              </a:ext>
            </a:extLst>
          </p:cNvPr>
          <p:cNvSpPr>
            <a:spLocks noGrp="1" noChangeArrowheads="1"/>
          </p:cNvSpPr>
          <p:nvPr>
            <p:ph type="body" idx="4294967295"/>
          </p:nvPr>
        </p:nvSpPr>
        <p:spPr>
          <a:xfrm>
            <a:off x="1024128" y="1104181"/>
            <a:ext cx="9720073" cy="5205179"/>
          </a:xfrm>
        </p:spPr>
        <p:txBody>
          <a:bodyPr>
            <a:normAutofit fontScale="92500" lnSpcReduction="20000"/>
          </a:bodyPr>
          <a:lstStyle/>
          <a:p>
            <a:pPr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Obvious question: What is the relationship between the </a:t>
            </a:r>
            <a:r>
              <a:rPr lang="en-US" altLang="en-US" sz="2600" b="1" dirty="0">
                <a:latin typeface="Times New Roman" panose="02020603050405020304" pitchFamily="18" charset="0"/>
                <a:cs typeface="Times New Roman" panose="02020603050405020304" pitchFamily="18" charset="0"/>
              </a:rPr>
              <a:t>Type 1, Type 2,</a:t>
            </a:r>
            <a:r>
              <a:rPr lang="en-US" altLang="en-US" sz="2600" dirty="0">
                <a:latin typeface="Times New Roman" panose="02020603050405020304" pitchFamily="18" charset="0"/>
                <a:cs typeface="Times New Roman" panose="02020603050405020304" pitchFamily="18" charset="0"/>
              </a:rPr>
              <a:t> and </a:t>
            </a:r>
            <a:r>
              <a:rPr lang="en-US" altLang="en-US" sz="2600" b="1" dirty="0">
                <a:latin typeface="Times New Roman" panose="02020603050405020304" pitchFamily="18" charset="0"/>
                <a:cs typeface="Times New Roman" panose="02020603050405020304" pitchFamily="18" charset="0"/>
              </a:rPr>
              <a:t>Type 3</a:t>
            </a:r>
            <a:r>
              <a:rPr lang="en-US" altLang="en-US" sz="2600" dirty="0">
                <a:latin typeface="Times New Roman" panose="02020603050405020304" pitchFamily="18" charset="0"/>
                <a:cs typeface="Times New Roman" panose="02020603050405020304" pitchFamily="18" charset="0"/>
              </a:rPr>
              <a:t> anomalies and Figure 1?</a:t>
            </a:r>
          </a:p>
          <a:p>
            <a:pPr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three types of anomalies (Type 1, Type 2, and Type 3) are found in the diagram in the form of </a:t>
            </a:r>
            <a:r>
              <a:rPr lang="en-US" altLang="en-US" sz="2600" b="1" dirty="0">
                <a:latin typeface="Times New Roman" panose="02020603050405020304" pitchFamily="18" charset="0"/>
                <a:cs typeface="Times New Roman" panose="02020603050405020304" pitchFamily="18" charset="0"/>
              </a:rPr>
              <a:t>action sequences</a:t>
            </a:r>
            <a:r>
              <a:rPr lang="en-US" altLang="en-US" sz="26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Type 1: </a:t>
            </a:r>
            <a:r>
              <a:rPr lang="en-US" altLang="en-US" sz="2600" i="1" dirty="0">
                <a:latin typeface="Times New Roman" panose="02020603050405020304" pitchFamily="18" charset="0"/>
                <a:cs typeface="Times New Roman" panose="02020603050405020304" pitchFamily="18" charset="0"/>
              </a:rPr>
              <a:t>dd</a:t>
            </a:r>
          </a:p>
          <a:p>
            <a:pPr lvl="1"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Type 2: </a:t>
            </a:r>
            <a:r>
              <a:rPr lang="en-US" altLang="en-US" sz="2600" i="1" dirty="0" err="1">
                <a:latin typeface="Times New Roman" panose="02020603050405020304" pitchFamily="18" charset="0"/>
                <a:cs typeface="Times New Roman" panose="02020603050405020304" pitchFamily="18" charset="0"/>
              </a:rPr>
              <a:t>ur</a:t>
            </a:r>
            <a:endParaRPr lang="en-US" altLang="en-US" sz="2600" i="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Type 3: </a:t>
            </a:r>
            <a:r>
              <a:rPr lang="en-US" altLang="en-US" sz="2600" i="1" dirty="0">
                <a:latin typeface="Times New Roman" panose="02020603050405020304" pitchFamily="18" charset="0"/>
                <a:cs typeface="Times New Roman" panose="02020603050405020304" pitchFamily="18" charset="0"/>
              </a:rPr>
              <a:t>du</a:t>
            </a:r>
          </a:p>
          <a:p>
            <a:pPr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presence of a data flow anomaly in a program does not necessarily mean that the program’s execution will result in failure. </a:t>
            </a:r>
          </a:p>
          <a:p>
            <a:pPr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 data flow anomaly simple means that the program may fail, and therefore the programmer must investigate the cause of the anomaly.</a:t>
            </a:r>
          </a:p>
          <a:p>
            <a:pPr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Bottom line: What to do after detecting a data flow anomaly?</a:t>
            </a:r>
          </a:p>
          <a:p>
            <a:pPr lvl="1"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Investigate the cause of the anomaly.</a:t>
            </a:r>
          </a:p>
          <a:p>
            <a:pPr lvl="1" algn="just">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To fix an anomaly, write new code or modify the existing code.</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14320</TotalTime>
  <Words>3035</Words>
  <Application>Microsoft Office PowerPoint</Application>
  <PresentationFormat>Widescreen</PresentationFormat>
  <Paragraphs>330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Calibri</vt:lpstr>
      <vt:lpstr>Times New Roman</vt:lpstr>
      <vt:lpstr>Tw Cen MT</vt:lpstr>
      <vt:lpstr>Tw Cen MT Condensed</vt:lpstr>
      <vt:lpstr>Wingdings</vt:lpstr>
      <vt:lpstr>Wingdings 3</vt:lpstr>
      <vt:lpstr>Integral</vt:lpstr>
      <vt:lpstr>Chapter – 5 data flow testing</vt:lpstr>
      <vt:lpstr>Outline of the Chapter</vt:lpstr>
      <vt:lpstr>The General Idea</vt:lpstr>
      <vt:lpstr>The General Idea</vt:lpstr>
      <vt:lpstr>Data Flow Anomaly</vt:lpstr>
      <vt:lpstr>Data Flow Anomaly</vt:lpstr>
      <vt:lpstr>Data Flow Anomaly</vt:lpstr>
      <vt:lpstr>Data Flow Anomaly</vt:lpstr>
      <vt:lpstr>Data Flow Anomaly</vt:lpstr>
      <vt:lpstr>Overview of Dynamic Data Flow Testing</vt:lpstr>
      <vt:lpstr>Overview of Dynamic Data Flow Testing</vt:lpstr>
      <vt:lpstr>Data Flow Graph</vt:lpstr>
      <vt:lpstr>Data Flow Graph</vt:lpstr>
      <vt:lpstr>Data Flow Graph</vt:lpstr>
      <vt:lpstr>Data Flow Graph</vt:lpstr>
      <vt:lpstr>Data Flow Terms</vt:lpstr>
      <vt:lpstr>Data Flow Terms</vt:lpstr>
      <vt:lpstr>Data Flow Terms</vt:lpstr>
      <vt:lpstr>Data Flow Testing Criteria</vt:lpstr>
      <vt:lpstr>Data Flow Testing Criteria</vt:lpstr>
      <vt:lpstr>Data Flow Testing Criteria</vt:lpstr>
      <vt:lpstr>Data Flow Testing Criteria</vt:lpstr>
      <vt:lpstr>Data Flow Testing Criteria</vt:lpstr>
      <vt:lpstr>Comparison of Data Flow Testing Criteria</vt:lpstr>
      <vt:lpstr>Feasible Paths</vt:lpstr>
      <vt:lpstr>Feasible Paths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NU-CSE1</cp:lastModifiedBy>
  <cp:revision>279</cp:revision>
  <cp:lastPrinted>2024-08-12T04:21:30Z</cp:lastPrinted>
  <dcterms:created xsi:type="dcterms:W3CDTF">2022-08-21T16:20:30Z</dcterms:created>
  <dcterms:modified xsi:type="dcterms:W3CDTF">2024-08-13T03:40:48Z</dcterms:modified>
</cp:coreProperties>
</file>