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2" r:id="rId1"/>
  </p:sldMasterIdLst>
  <p:notesMasterIdLst>
    <p:notesMasterId r:id="rId25"/>
  </p:notesMasterIdLst>
  <p:sldIdLst>
    <p:sldId id="256" r:id="rId2"/>
    <p:sldId id="365" r:id="rId3"/>
    <p:sldId id="337" r:id="rId4"/>
    <p:sldId id="340" r:id="rId5"/>
    <p:sldId id="338" r:id="rId6"/>
    <p:sldId id="339" r:id="rId7"/>
    <p:sldId id="341" r:id="rId8"/>
    <p:sldId id="342" r:id="rId9"/>
    <p:sldId id="344" r:id="rId10"/>
    <p:sldId id="401" r:id="rId11"/>
    <p:sldId id="347" r:id="rId12"/>
    <p:sldId id="346" r:id="rId13"/>
    <p:sldId id="348" r:id="rId14"/>
    <p:sldId id="349" r:id="rId15"/>
    <p:sldId id="352" r:id="rId16"/>
    <p:sldId id="350" r:id="rId17"/>
    <p:sldId id="402" r:id="rId18"/>
    <p:sldId id="353" r:id="rId19"/>
    <p:sldId id="367" r:id="rId20"/>
    <p:sldId id="361" r:id="rId21"/>
    <p:sldId id="362" r:id="rId22"/>
    <p:sldId id="363" r:id="rId23"/>
    <p:sldId id="40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1D3281-40DF-4B46-AF0D-C935F5E414AF}">
          <p14:sldIdLst>
            <p14:sldId id="256"/>
            <p14:sldId id="365"/>
            <p14:sldId id="337"/>
            <p14:sldId id="340"/>
            <p14:sldId id="338"/>
            <p14:sldId id="339"/>
            <p14:sldId id="341"/>
            <p14:sldId id="342"/>
            <p14:sldId id="344"/>
            <p14:sldId id="401"/>
            <p14:sldId id="347"/>
            <p14:sldId id="346"/>
            <p14:sldId id="348"/>
            <p14:sldId id="349"/>
            <p14:sldId id="352"/>
            <p14:sldId id="350"/>
            <p14:sldId id="402"/>
            <p14:sldId id="353"/>
            <p14:sldId id="367"/>
            <p14:sldId id="361"/>
            <p14:sldId id="362"/>
            <p14:sldId id="363"/>
            <p14:sldId id="4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BBE77-5010-43A2-86D0-D2F4F03AEE15}" type="datetimeFigureOut">
              <a:rPr lang="en-IN" smtClean="0"/>
              <a:t>14-10-2022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614DC-7EA5-441C-A87C-AE1E6B41B559}" type="slidenum">
              <a:rPr lang="en-IN" smtClean="0"/>
              <a:t>‹#›</a:t>
            </a:fld>
            <a:endParaRPr lang="en-IN"/>
          </a:p>
        </p:txBody>
      </p:sp>
    </p:spTree>
    <p:extLst>
      <p:ext uri="{BB962C8B-B14F-4D97-AF65-F5344CB8AC3E}">
        <p14:creationId xmlns:p14="http://schemas.microsoft.com/office/powerpoint/2010/main" val="150044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1FA8332-99E5-48F3-8953-D4E624A2806A}"/>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AAF75C28-DA68-4500-A71F-AE19131F73EB}"/>
              </a:ext>
            </a:extLst>
          </p:cNvPr>
          <p:cNvSpPr>
            <a:spLocks noGrp="1" noChangeArrowheads="1"/>
          </p:cNvSpPr>
          <p:nvPr>
            <p:ph type="sldNum" sz="quarter" idx="5"/>
          </p:nvPr>
        </p:nvSpPr>
        <p:spPr>
          <a:ln/>
        </p:spPr>
        <p:txBody>
          <a:bodyPr/>
          <a:lstStyle/>
          <a:p>
            <a:fld id="{3EFB5036-D480-427C-887D-E1EC6BA505A4}" type="slidenum">
              <a:rPr lang="en-US" altLang="en-US"/>
              <a:pPr/>
              <a:t>2</a:t>
            </a:fld>
            <a:endParaRPr lang="en-US" altLang="en-US"/>
          </a:p>
        </p:txBody>
      </p:sp>
      <p:sp>
        <p:nvSpPr>
          <p:cNvPr id="382978" name="Rectangle 2">
            <a:extLst>
              <a:ext uri="{FF2B5EF4-FFF2-40B4-BE49-F238E27FC236}">
                <a16:creationId xmlns:a16="http://schemas.microsoft.com/office/drawing/2014/main" id="{5CB9B5AE-1F69-4668-BE79-A6CA2FF1296A}"/>
              </a:ext>
            </a:extLst>
          </p:cNvPr>
          <p:cNvSpPr>
            <a:spLocks noGrp="1" noRot="1" noChangeAspect="1" noChangeArrowheads="1" noTextEdit="1"/>
          </p:cNvSpPr>
          <p:nvPr>
            <p:ph type="sldImg"/>
          </p:nvPr>
        </p:nvSpPr>
        <p:spPr>
          <a:ln/>
        </p:spPr>
      </p:sp>
      <p:sp>
        <p:nvSpPr>
          <p:cNvPr id="382979" name="Rectangle 3">
            <a:extLst>
              <a:ext uri="{FF2B5EF4-FFF2-40B4-BE49-F238E27FC236}">
                <a16:creationId xmlns:a16="http://schemas.microsoft.com/office/drawing/2014/main" id="{93F3BC83-0719-41EA-9138-F788153DD5E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C07A428-34F9-469C-AEAB-78416EB1860E}"/>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BADE7CD0-2751-4773-9092-436F79780897}"/>
              </a:ext>
            </a:extLst>
          </p:cNvPr>
          <p:cNvSpPr>
            <a:spLocks noGrp="1" noChangeArrowheads="1"/>
          </p:cNvSpPr>
          <p:nvPr>
            <p:ph type="sldNum" sz="quarter" idx="5"/>
          </p:nvPr>
        </p:nvSpPr>
        <p:spPr>
          <a:ln/>
        </p:spPr>
        <p:txBody>
          <a:bodyPr/>
          <a:lstStyle/>
          <a:p>
            <a:fld id="{008FE36E-DFD4-4384-82A4-7F346B22D851}" type="slidenum">
              <a:rPr lang="en-US" altLang="en-US"/>
              <a:pPr/>
              <a:t>11</a:t>
            </a:fld>
            <a:endParaRPr lang="en-US" altLang="en-US"/>
          </a:p>
        </p:txBody>
      </p:sp>
      <p:sp>
        <p:nvSpPr>
          <p:cNvPr id="336898" name="Rectangle 2">
            <a:extLst>
              <a:ext uri="{FF2B5EF4-FFF2-40B4-BE49-F238E27FC236}">
                <a16:creationId xmlns:a16="http://schemas.microsoft.com/office/drawing/2014/main" id="{4DAB35CB-3E63-449F-90F0-212B1A260ECE}"/>
              </a:ext>
            </a:extLst>
          </p:cNvPr>
          <p:cNvSpPr>
            <a:spLocks noGrp="1" noRot="1" noChangeAspect="1" noChangeArrowheads="1" noTextEdit="1"/>
          </p:cNvSpPr>
          <p:nvPr>
            <p:ph type="sldImg"/>
          </p:nvPr>
        </p:nvSpPr>
        <p:spPr>
          <a:ln/>
        </p:spPr>
      </p:sp>
      <p:sp>
        <p:nvSpPr>
          <p:cNvPr id="336899" name="Rectangle 3">
            <a:extLst>
              <a:ext uri="{FF2B5EF4-FFF2-40B4-BE49-F238E27FC236}">
                <a16:creationId xmlns:a16="http://schemas.microsoft.com/office/drawing/2014/main" id="{18885FAA-0482-48E7-A49B-A3DA234E6E6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9257F6F-2973-47A3-827D-EE020F40767A}"/>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C75FCD04-9D52-46B8-8A29-2BD0191A8849}"/>
              </a:ext>
            </a:extLst>
          </p:cNvPr>
          <p:cNvSpPr>
            <a:spLocks noGrp="1" noChangeArrowheads="1"/>
          </p:cNvSpPr>
          <p:nvPr>
            <p:ph type="sldNum" sz="quarter" idx="5"/>
          </p:nvPr>
        </p:nvSpPr>
        <p:spPr>
          <a:ln/>
        </p:spPr>
        <p:txBody>
          <a:bodyPr/>
          <a:lstStyle/>
          <a:p>
            <a:fld id="{9D736A0A-A388-43C2-A121-218D26BE1E2B}" type="slidenum">
              <a:rPr lang="en-US" altLang="en-US"/>
              <a:pPr/>
              <a:t>12</a:t>
            </a:fld>
            <a:endParaRPr lang="en-US" altLang="en-US"/>
          </a:p>
        </p:txBody>
      </p:sp>
      <p:sp>
        <p:nvSpPr>
          <p:cNvPr id="334850" name="Rectangle 2">
            <a:extLst>
              <a:ext uri="{FF2B5EF4-FFF2-40B4-BE49-F238E27FC236}">
                <a16:creationId xmlns:a16="http://schemas.microsoft.com/office/drawing/2014/main" id="{252E5007-A16B-4954-8AC4-B31F5D718942}"/>
              </a:ext>
            </a:extLst>
          </p:cNvPr>
          <p:cNvSpPr>
            <a:spLocks noGrp="1" noRot="1" noChangeAspect="1" noChangeArrowheads="1" noTextEdit="1"/>
          </p:cNvSpPr>
          <p:nvPr>
            <p:ph type="sldImg"/>
          </p:nvPr>
        </p:nvSpPr>
        <p:spPr>
          <a:ln/>
        </p:spPr>
      </p:sp>
      <p:sp>
        <p:nvSpPr>
          <p:cNvPr id="334851" name="Rectangle 3">
            <a:extLst>
              <a:ext uri="{FF2B5EF4-FFF2-40B4-BE49-F238E27FC236}">
                <a16:creationId xmlns:a16="http://schemas.microsoft.com/office/drawing/2014/main" id="{680300D8-C0F8-458A-90F3-3D9617C381D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890FFA5-B380-461D-8090-E8B067BA4A6D}"/>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FCD424FB-8655-41A2-8DA4-BE294AE2F7AF}"/>
              </a:ext>
            </a:extLst>
          </p:cNvPr>
          <p:cNvSpPr>
            <a:spLocks noGrp="1" noChangeArrowheads="1"/>
          </p:cNvSpPr>
          <p:nvPr>
            <p:ph type="sldNum" sz="quarter" idx="5"/>
          </p:nvPr>
        </p:nvSpPr>
        <p:spPr>
          <a:ln/>
        </p:spPr>
        <p:txBody>
          <a:bodyPr/>
          <a:lstStyle/>
          <a:p>
            <a:fld id="{CDF69049-955E-49BC-87C2-0E633437E97C}" type="slidenum">
              <a:rPr lang="en-US" altLang="en-US"/>
              <a:pPr/>
              <a:t>13</a:t>
            </a:fld>
            <a:endParaRPr lang="en-US" altLang="en-US"/>
          </a:p>
        </p:txBody>
      </p:sp>
      <p:sp>
        <p:nvSpPr>
          <p:cNvPr id="346114" name="Rectangle 2">
            <a:extLst>
              <a:ext uri="{FF2B5EF4-FFF2-40B4-BE49-F238E27FC236}">
                <a16:creationId xmlns:a16="http://schemas.microsoft.com/office/drawing/2014/main" id="{CDBAB85A-F8E9-443B-A844-A4634E642AAF}"/>
              </a:ext>
            </a:extLst>
          </p:cNvPr>
          <p:cNvSpPr>
            <a:spLocks noGrp="1" noRot="1" noChangeAspect="1" noChangeArrowheads="1" noTextEdit="1"/>
          </p:cNvSpPr>
          <p:nvPr>
            <p:ph type="sldImg"/>
          </p:nvPr>
        </p:nvSpPr>
        <p:spPr>
          <a:ln/>
        </p:spPr>
      </p:sp>
      <p:sp>
        <p:nvSpPr>
          <p:cNvPr id="346115" name="Rectangle 3">
            <a:extLst>
              <a:ext uri="{FF2B5EF4-FFF2-40B4-BE49-F238E27FC236}">
                <a16:creationId xmlns:a16="http://schemas.microsoft.com/office/drawing/2014/main" id="{C5C77BBE-F721-4CDA-A69B-54079FEB5B8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FDF17F8-8E32-4201-BA5B-694A8E88896B}"/>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36F3FF49-42B6-46B9-A06D-28CEF9CFDDEA}"/>
              </a:ext>
            </a:extLst>
          </p:cNvPr>
          <p:cNvSpPr>
            <a:spLocks noGrp="1" noChangeArrowheads="1"/>
          </p:cNvSpPr>
          <p:nvPr>
            <p:ph type="sldNum" sz="quarter" idx="5"/>
          </p:nvPr>
        </p:nvSpPr>
        <p:spPr>
          <a:ln/>
        </p:spPr>
        <p:txBody>
          <a:bodyPr/>
          <a:lstStyle/>
          <a:p>
            <a:fld id="{99FB15C9-979B-4793-8DF2-A61A17A1A8AB}" type="slidenum">
              <a:rPr lang="en-US" altLang="en-US"/>
              <a:pPr/>
              <a:t>14</a:t>
            </a:fld>
            <a:endParaRPr lang="en-US" altLang="en-US"/>
          </a:p>
        </p:txBody>
      </p:sp>
      <p:sp>
        <p:nvSpPr>
          <p:cNvPr id="347138" name="Rectangle 2">
            <a:extLst>
              <a:ext uri="{FF2B5EF4-FFF2-40B4-BE49-F238E27FC236}">
                <a16:creationId xmlns:a16="http://schemas.microsoft.com/office/drawing/2014/main" id="{D7014E47-60F3-4249-9322-75928B7B6BF0}"/>
              </a:ext>
            </a:extLst>
          </p:cNvPr>
          <p:cNvSpPr>
            <a:spLocks noGrp="1" noRot="1" noChangeAspect="1" noChangeArrowheads="1" noTextEdit="1"/>
          </p:cNvSpPr>
          <p:nvPr>
            <p:ph type="sldImg"/>
          </p:nvPr>
        </p:nvSpPr>
        <p:spPr>
          <a:ln/>
        </p:spPr>
      </p:sp>
      <p:sp>
        <p:nvSpPr>
          <p:cNvPr id="347139" name="Rectangle 3">
            <a:extLst>
              <a:ext uri="{FF2B5EF4-FFF2-40B4-BE49-F238E27FC236}">
                <a16:creationId xmlns:a16="http://schemas.microsoft.com/office/drawing/2014/main" id="{185BFAD0-07F4-4C68-8298-80B01BF877D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74FB65-B07A-4EAE-B9BC-A5832FC8C9B6}"/>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8B417752-9A16-4966-956E-DDCF97B67AD5}"/>
              </a:ext>
            </a:extLst>
          </p:cNvPr>
          <p:cNvSpPr>
            <a:spLocks noGrp="1" noChangeArrowheads="1"/>
          </p:cNvSpPr>
          <p:nvPr>
            <p:ph type="sldNum" sz="quarter" idx="5"/>
          </p:nvPr>
        </p:nvSpPr>
        <p:spPr>
          <a:ln/>
        </p:spPr>
        <p:txBody>
          <a:bodyPr/>
          <a:lstStyle/>
          <a:p>
            <a:fld id="{9182440E-9D2C-4F42-A16B-0AB59BD6E2F0}" type="slidenum">
              <a:rPr lang="en-US" altLang="en-US"/>
              <a:pPr/>
              <a:t>15</a:t>
            </a:fld>
            <a:endParaRPr lang="en-US" altLang="en-US"/>
          </a:p>
        </p:txBody>
      </p:sp>
      <p:sp>
        <p:nvSpPr>
          <p:cNvPr id="355330" name="Rectangle 2">
            <a:extLst>
              <a:ext uri="{FF2B5EF4-FFF2-40B4-BE49-F238E27FC236}">
                <a16:creationId xmlns:a16="http://schemas.microsoft.com/office/drawing/2014/main" id="{B69F6B5C-8502-4CB9-BCA1-9B41FBC1F2E9}"/>
              </a:ext>
            </a:extLst>
          </p:cNvPr>
          <p:cNvSpPr>
            <a:spLocks noGrp="1" noRot="1" noChangeAspect="1" noChangeArrowheads="1" noTextEdit="1"/>
          </p:cNvSpPr>
          <p:nvPr>
            <p:ph type="sldImg"/>
          </p:nvPr>
        </p:nvSpPr>
        <p:spPr>
          <a:ln/>
        </p:spPr>
      </p:sp>
      <p:sp>
        <p:nvSpPr>
          <p:cNvPr id="355331" name="Rectangle 3">
            <a:extLst>
              <a:ext uri="{FF2B5EF4-FFF2-40B4-BE49-F238E27FC236}">
                <a16:creationId xmlns:a16="http://schemas.microsoft.com/office/drawing/2014/main" id="{5BF23EEF-46EB-4A3B-99EA-42E7557B2E8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D9FDA6C-14D3-49BE-B740-6FB181745EAB}"/>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202ABCDD-93D3-4634-9D02-97CA0DEBA1D1}"/>
              </a:ext>
            </a:extLst>
          </p:cNvPr>
          <p:cNvSpPr>
            <a:spLocks noGrp="1" noChangeArrowheads="1"/>
          </p:cNvSpPr>
          <p:nvPr>
            <p:ph type="sldNum" sz="quarter" idx="5"/>
          </p:nvPr>
        </p:nvSpPr>
        <p:spPr>
          <a:ln/>
        </p:spPr>
        <p:txBody>
          <a:bodyPr/>
          <a:lstStyle/>
          <a:p>
            <a:fld id="{D1A54E59-F2E5-475C-A0EB-983D94A3CC7D}" type="slidenum">
              <a:rPr lang="en-US" altLang="en-US"/>
              <a:pPr/>
              <a:t>16</a:t>
            </a:fld>
            <a:endParaRPr lang="en-US" altLang="en-US"/>
          </a:p>
        </p:txBody>
      </p:sp>
      <p:sp>
        <p:nvSpPr>
          <p:cNvPr id="350210" name="Rectangle 2">
            <a:extLst>
              <a:ext uri="{FF2B5EF4-FFF2-40B4-BE49-F238E27FC236}">
                <a16:creationId xmlns:a16="http://schemas.microsoft.com/office/drawing/2014/main" id="{9649B09D-16A7-4720-A092-CACFECB74111}"/>
              </a:ext>
            </a:extLst>
          </p:cNvPr>
          <p:cNvSpPr>
            <a:spLocks noGrp="1" noRot="1" noChangeAspect="1" noChangeArrowheads="1" noTextEdit="1"/>
          </p:cNvSpPr>
          <p:nvPr>
            <p:ph type="sldImg"/>
          </p:nvPr>
        </p:nvSpPr>
        <p:spPr>
          <a:ln/>
        </p:spPr>
      </p:sp>
      <p:sp>
        <p:nvSpPr>
          <p:cNvPr id="350211" name="Rectangle 3">
            <a:extLst>
              <a:ext uri="{FF2B5EF4-FFF2-40B4-BE49-F238E27FC236}">
                <a16:creationId xmlns:a16="http://schemas.microsoft.com/office/drawing/2014/main" id="{5DFB04D8-C468-4E68-8B6E-63C229DAEF6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1439B4F-40C7-40B2-9C23-707B8767292E}"/>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F338F456-0D3C-4D98-BF16-BC54701D6FB2}"/>
              </a:ext>
            </a:extLst>
          </p:cNvPr>
          <p:cNvSpPr>
            <a:spLocks noGrp="1" noChangeArrowheads="1"/>
          </p:cNvSpPr>
          <p:nvPr>
            <p:ph type="sldNum" sz="quarter" idx="5"/>
          </p:nvPr>
        </p:nvSpPr>
        <p:spPr>
          <a:ln/>
        </p:spPr>
        <p:txBody>
          <a:bodyPr/>
          <a:lstStyle/>
          <a:p>
            <a:fld id="{9DA6EC28-1609-4603-9D18-07040C74F398}" type="slidenum">
              <a:rPr lang="en-US" altLang="en-US"/>
              <a:pPr/>
              <a:t>17</a:t>
            </a:fld>
            <a:endParaRPr lang="en-US" altLang="en-US"/>
          </a:p>
        </p:txBody>
      </p:sp>
      <p:sp>
        <p:nvSpPr>
          <p:cNvPr id="352258" name="Rectangle 2">
            <a:extLst>
              <a:ext uri="{FF2B5EF4-FFF2-40B4-BE49-F238E27FC236}">
                <a16:creationId xmlns:a16="http://schemas.microsoft.com/office/drawing/2014/main" id="{60B9B06D-9C42-4D42-A6A8-7B44F16D1332}"/>
              </a:ext>
            </a:extLst>
          </p:cNvPr>
          <p:cNvSpPr>
            <a:spLocks noGrp="1" noRot="1" noChangeAspect="1" noChangeArrowheads="1" noTextEdit="1"/>
          </p:cNvSpPr>
          <p:nvPr>
            <p:ph type="sldImg"/>
          </p:nvPr>
        </p:nvSpPr>
        <p:spPr>
          <a:ln/>
        </p:spPr>
      </p:sp>
      <p:sp>
        <p:nvSpPr>
          <p:cNvPr id="352259" name="Rectangle 3">
            <a:extLst>
              <a:ext uri="{FF2B5EF4-FFF2-40B4-BE49-F238E27FC236}">
                <a16:creationId xmlns:a16="http://schemas.microsoft.com/office/drawing/2014/main" id="{2CDFA068-9623-43D2-8E7D-80970B76371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283356F-9B65-48C2-844E-BE390D266869}"/>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7F505ABF-2112-465F-92D3-EFB1AD1E6E38}"/>
              </a:ext>
            </a:extLst>
          </p:cNvPr>
          <p:cNvSpPr>
            <a:spLocks noGrp="1" noChangeArrowheads="1"/>
          </p:cNvSpPr>
          <p:nvPr>
            <p:ph type="sldNum" sz="quarter" idx="5"/>
          </p:nvPr>
        </p:nvSpPr>
        <p:spPr>
          <a:ln/>
        </p:spPr>
        <p:txBody>
          <a:bodyPr/>
          <a:lstStyle/>
          <a:p>
            <a:fld id="{BF52F0BC-5ED1-4794-B4F1-DF7A4873758E}" type="slidenum">
              <a:rPr lang="en-US" altLang="en-US"/>
              <a:pPr/>
              <a:t>18</a:t>
            </a:fld>
            <a:endParaRPr lang="en-US" altLang="en-US"/>
          </a:p>
        </p:txBody>
      </p:sp>
      <p:sp>
        <p:nvSpPr>
          <p:cNvPr id="357378" name="Rectangle 2">
            <a:extLst>
              <a:ext uri="{FF2B5EF4-FFF2-40B4-BE49-F238E27FC236}">
                <a16:creationId xmlns:a16="http://schemas.microsoft.com/office/drawing/2014/main" id="{262F988A-5791-416F-83EC-379E75AFE27A}"/>
              </a:ext>
            </a:extLst>
          </p:cNvPr>
          <p:cNvSpPr>
            <a:spLocks noGrp="1" noRot="1" noChangeAspect="1" noChangeArrowheads="1" noTextEdit="1"/>
          </p:cNvSpPr>
          <p:nvPr>
            <p:ph type="sldImg"/>
          </p:nvPr>
        </p:nvSpPr>
        <p:spPr>
          <a:ln/>
        </p:spPr>
      </p:sp>
      <p:sp>
        <p:nvSpPr>
          <p:cNvPr id="357379" name="Rectangle 3">
            <a:extLst>
              <a:ext uri="{FF2B5EF4-FFF2-40B4-BE49-F238E27FC236}">
                <a16:creationId xmlns:a16="http://schemas.microsoft.com/office/drawing/2014/main" id="{3FF55F74-E736-476F-A687-CA36746A2EE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0044822-88D3-489F-9DC3-561A4D4F271E}"/>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A400F1B9-2EEB-4A2D-BE9A-D74A463FCAAA}"/>
              </a:ext>
            </a:extLst>
          </p:cNvPr>
          <p:cNvSpPr>
            <a:spLocks noGrp="1" noChangeArrowheads="1"/>
          </p:cNvSpPr>
          <p:nvPr>
            <p:ph type="sldNum" sz="quarter" idx="5"/>
          </p:nvPr>
        </p:nvSpPr>
        <p:spPr>
          <a:ln/>
        </p:spPr>
        <p:txBody>
          <a:bodyPr/>
          <a:lstStyle/>
          <a:p>
            <a:fld id="{45B06CA8-FA5C-47FF-8DC6-91A5402CC3E0}" type="slidenum">
              <a:rPr lang="en-US" altLang="en-US"/>
              <a:pPr/>
              <a:t>19</a:t>
            </a:fld>
            <a:endParaRPr lang="en-US" altLang="en-US"/>
          </a:p>
        </p:txBody>
      </p:sp>
      <p:sp>
        <p:nvSpPr>
          <p:cNvPr id="389122" name="Rectangle 2">
            <a:extLst>
              <a:ext uri="{FF2B5EF4-FFF2-40B4-BE49-F238E27FC236}">
                <a16:creationId xmlns:a16="http://schemas.microsoft.com/office/drawing/2014/main" id="{79652CD8-C396-4446-A980-869DAF81A30D}"/>
              </a:ext>
            </a:extLst>
          </p:cNvPr>
          <p:cNvSpPr>
            <a:spLocks noGrp="1" noRot="1" noChangeAspect="1" noChangeArrowheads="1" noTextEdit="1"/>
          </p:cNvSpPr>
          <p:nvPr>
            <p:ph type="sldImg"/>
          </p:nvPr>
        </p:nvSpPr>
        <p:spPr>
          <a:ln/>
        </p:spPr>
      </p:sp>
      <p:sp>
        <p:nvSpPr>
          <p:cNvPr id="389123" name="Rectangle 3">
            <a:extLst>
              <a:ext uri="{FF2B5EF4-FFF2-40B4-BE49-F238E27FC236}">
                <a16:creationId xmlns:a16="http://schemas.microsoft.com/office/drawing/2014/main" id="{79CC05B1-8788-4EF4-BDC4-D1718FF1645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435F8F6-2AD1-482C-B9B5-A081A7BFA5D6}"/>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24A10846-9C89-4A4F-B091-76E42635CD13}"/>
              </a:ext>
            </a:extLst>
          </p:cNvPr>
          <p:cNvSpPr>
            <a:spLocks noGrp="1" noChangeArrowheads="1"/>
          </p:cNvSpPr>
          <p:nvPr>
            <p:ph type="sldNum" sz="quarter" idx="5"/>
          </p:nvPr>
        </p:nvSpPr>
        <p:spPr>
          <a:ln/>
        </p:spPr>
        <p:txBody>
          <a:bodyPr/>
          <a:lstStyle/>
          <a:p>
            <a:fld id="{524D46DA-E29D-4A2C-96D5-7F784E011BE9}" type="slidenum">
              <a:rPr lang="en-US" altLang="en-US"/>
              <a:pPr/>
              <a:t>20</a:t>
            </a:fld>
            <a:endParaRPr lang="en-US" altLang="en-US"/>
          </a:p>
        </p:txBody>
      </p:sp>
      <p:sp>
        <p:nvSpPr>
          <p:cNvPr id="374786" name="Rectangle 2">
            <a:extLst>
              <a:ext uri="{FF2B5EF4-FFF2-40B4-BE49-F238E27FC236}">
                <a16:creationId xmlns:a16="http://schemas.microsoft.com/office/drawing/2014/main" id="{DA5BDA2C-8030-481A-8CE3-C72204651F71}"/>
              </a:ext>
            </a:extLst>
          </p:cNvPr>
          <p:cNvSpPr>
            <a:spLocks noChangeArrowheads="1" noTextEdit="1"/>
          </p:cNvSpPr>
          <p:nvPr>
            <p:ph type="sldImg"/>
          </p:nvPr>
        </p:nvSpPr>
        <p:spPr>
          <a:ln/>
        </p:spPr>
      </p:sp>
      <p:sp>
        <p:nvSpPr>
          <p:cNvPr id="374787" name="Rectangle 3">
            <a:extLst>
              <a:ext uri="{FF2B5EF4-FFF2-40B4-BE49-F238E27FC236}">
                <a16:creationId xmlns:a16="http://schemas.microsoft.com/office/drawing/2014/main" id="{D7A0EEB3-581C-4D5A-B2A5-6BECCAC249F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4C71703-6B2A-43CB-A4F6-DB791CC31E11}"/>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67228D93-2B0B-4079-B012-674EEBCFF935}"/>
              </a:ext>
            </a:extLst>
          </p:cNvPr>
          <p:cNvSpPr>
            <a:spLocks noGrp="1" noChangeArrowheads="1"/>
          </p:cNvSpPr>
          <p:nvPr>
            <p:ph type="sldNum" sz="quarter" idx="5"/>
          </p:nvPr>
        </p:nvSpPr>
        <p:spPr>
          <a:ln/>
        </p:spPr>
        <p:txBody>
          <a:bodyPr/>
          <a:lstStyle/>
          <a:p>
            <a:fld id="{C784119C-F052-4837-8BFF-0BC81C8331A8}" type="slidenum">
              <a:rPr lang="en-US" altLang="en-US"/>
              <a:pPr/>
              <a:t>3</a:t>
            </a:fld>
            <a:endParaRPr lang="en-US" altLang="en-US"/>
          </a:p>
        </p:txBody>
      </p:sp>
      <p:sp>
        <p:nvSpPr>
          <p:cNvPr id="307202" name="Rectangle 2">
            <a:extLst>
              <a:ext uri="{FF2B5EF4-FFF2-40B4-BE49-F238E27FC236}">
                <a16:creationId xmlns:a16="http://schemas.microsoft.com/office/drawing/2014/main" id="{6F3AFA70-76A8-406B-933F-26E995DFEC9B}"/>
              </a:ext>
            </a:extLst>
          </p:cNvPr>
          <p:cNvSpPr>
            <a:spLocks noGrp="1" noRot="1" noChangeAspect="1" noChangeArrowheads="1" noTextEdit="1"/>
          </p:cNvSpPr>
          <p:nvPr>
            <p:ph type="sldImg"/>
          </p:nvPr>
        </p:nvSpPr>
        <p:spPr>
          <a:ln/>
        </p:spPr>
      </p:sp>
      <p:sp>
        <p:nvSpPr>
          <p:cNvPr id="307203" name="Rectangle 3">
            <a:extLst>
              <a:ext uri="{FF2B5EF4-FFF2-40B4-BE49-F238E27FC236}">
                <a16:creationId xmlns:a16="http://schemas.microsoft.com/office/drawing/2014/main" id="{7C68331F-9F45-4448-AADA-BD911745468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AE48A8C-A86D-44D4-B0D9-12CAAA8F5A27}"/>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F9180235-F655-417C-B45C-6A2A6E224C1E}"/>
              </a:ext>
            </a:extLst>
          </p:cNvPr>
          <p:cNvSpPr>
            <a:spLocks noGrp="1" noChangeArrowheads="1"/>
          </p:cNvSpPr>
          <p:nvPr>
            <p:ph type="sldNum" sz="quarter" idx="5"/>
          </p:nvPr>
        </p:nvSpPr>
        <p:spPr>
          <a:ln/>
        </p:spPr>
        <p:txBody>
          <a:bodyPr/>
          <a:lstStyle/>
          <a:p>
            <a:fld id="{EDA48D98-1675-4CE6-AA98-052A5DCF59A2}" type="slidenum">
              <a:rPr lang="en-US" altLang="en-US"/>
              <a:pPr/>
              <a:t>21</a:t>
            </a:fld>
            <a:endParaRPr lang="en-US" altLang="en-US"/>
          </a:p>
        </p:txBody>
      </p:sp>
      <p:sp>
        <p:nvSpPr>
          <p:cNvPr id="376834" name="Rectangle 2">
            <a:extLst>
              <a:ext uri="{FF2B5EF4-FFF2-40B4-BE49-F238E27FC236}">
                <a16:creationId xmlns:a16="http://schemas.microsoft.com/office/drawing/2014/main" id="{6635274E-B621-4FEC-A3B5-1E8BC8A13E98}"/>
              </a:ext>
            </a:extLst>
          </p:cNvPr>
          <p:cNvSpPr>
            <a:spLocks noChangeArrowheads="1" noTextEdit="1"/>
          </p:cNvSpPr>
          <p:nvPr>
            <p:ph type="sldImg"/>
          </p:nvPr>
        </p:nvSpPr>
        <p:spPr>
          <a:ln/>
        </p:spPr>
      </p:sp>
      <p:sp>
        <p:nvSpPr>
          <p:cNvPr id="376835" name="Rectangle 3">
            <a:extLst>
              <a:ext uri="{FF2B5EF4-FFF2-40B4-BE49-F238E27FC236}">
                <a16:creationId xmlns:a16="http://schemas.microsoft.com/office/drawing/2014/main" id="{7970E843-2104-418B-B7CA-D590AD27748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C8B9B92-CB3D-453E-93CB-32827CF61DB0}"/>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F21BDBB5-A3E2-4B50-BC14-16313E1AD9E1}"/>
              </a:ext>
            </a:extLst>
          </p:cNvPr>
          <p:cNvSpPr>
            <a:spLocks noGrp="1" noChangeArrowheads="1"/>
          </p:cNvSpPr>
          <p:nvPr>
            <p:ph type="sldNum" sz="quarter" idx="5"/>
          </p:nvPr>
        </p:nvSpPr>
        <p:spPr>
          <a:ln/>
        </p:spPr>
        <p:txBody>
          <a:bodyPr/>
          <a:lstStyle/>
          <a:p>
            <a:fld id="{802271C6-729F-4835-8C44-4FFDE60EBBFC}" type="slidenum">
              <a:rPr lang="en-US" altLang="en-US"/>
              <a:pPr/>
              <a:t>22</a:t>
            </a:fld>
            <a:endParaRPr lang="en-US" altLang="en-US"/>
          </a:p>
        </p:txBody>
      </p:sp>
      <p:sp>
        <p:nvSpPr>
          <p:cNvPr id="378882" name="Rectangle 2">
            <a:extLst>
              <a:ext uri="{FF2B5EF4-FFF2-40B4-BE49-F238E27FC236}">
                <a16:creationId xmlns:a16="http://schemas.microsoft.com/office/drawing/2014/main" id="{AC76D5DE-DA22-4C1A-BB8E-17AFE3283F47}"/>
              </a:ext>
            </a:extLst>
          </p:cNvPr>
          <p:cNvSpPr>
            <a:spLocks noChangeArrowheads="1" noTextEdit="1"/>
          </p:cNvSpPr>
          <p:nvPr>
            <p:ph type="sldImg"/>
          </p:nvPr>
        </p:nvSpPr>
        <p:spPr>
          <a:ln/>
        </p:spPr>
      </p:sp>
      <p:sp>
        <p:nvSpPr>
          <p:cNvPr id="378883" name="Rectangle 3">
            <a:extLst>
              <a:ext uri="{FF2B5EF4-FFF2-40B4-BE49-F238E27FC236}">
                <a16:creationId xmlns:a16="http://schemas.microsoft.com/office/drawing/2014/main" id="{4D7FF925-A383-4BAE-89A5-B2859D2F031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847AB6A-C30D-4FC4-8BB6-F83290A91099}"/>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E8BC759F-5D81-4AEC-95E9-ADE5C9C1E6E2}"/>
              </a:ext>
            </a:extLst>
          </p:cNvPr>
          <p:cNvSpPr>
            <a:spLocks noGrp="1" noChangeArrowheads="1"/>
          </p:cNvSpPr>
          <p:nvPr>
            <p:ph type="sldNum" sz="quarter" idx="5"/>
          </p:nvPr>
        </p:nvSpPr>
        <p:spPr>
          <a:ln/>
        </p:spPr>
        <p:txBody>
          <a:bodyPr/>
          <a:lstStyle/>
          <a:p>
            <a:fld id="{0531D63C-AF58-4719-A61D-D4368E138683}" type="slidenum">
              <a:rPr lang="en-US" altLang="en-US"/>
              <a:pPr/>
              <a:t>4</a:t>
            </a:fld>
            <a:endParaRPr lang="en-US" altLang="en-US"/>
          </a:p>
        </p:txBody>
      </p:sp>
      <p:sp>
        <p:nvSpPr>
          <p:cNvPr id="314370" name="Rectangle 2">
            <a:extLst>
              <a:ext uri="{FF2B5EF4-FFF2-40B4-BE49-F238E27FC236}">
                <a16:creationId xmlns:a16="http://schemas.microsoft.com/office/drawing/2014/main" id="{39131A5B-0F24-4335-ABA2-4C226149B23B}"/>
              </a:ext>
            </a:extLst>
          </p:cNvPr>
          <p:cNvSpPr>
            <a:spLocks noGrp="1" noRot="1" noChangeAspect="1" noChangeArrowheads="1" noTextEdit="1"/>
          </p:cNvSpPr>
          <p:nvPr>
            <p:ph type="sldImg"/>
          </p:nvPr>
        </p:nvSpPr>
        <p:spPr>
          <a:ln/>
        </p:spPr>
      </p:sp>
      <p:sp>
        <p:nvSpPr>
          <p:cNvPr id="314371" name="Rectangle 3">
            <a:extLst>
              <a:ext uri="{FF2B5EF4-FFF2-40B4-BE49-F238E27FC236}">
                <a16:creationId xmlns:a16="http://schemas.microsoft.com/office/drawing/2014/main" id="{2683A458-5B82-4A3D-8467-DB865870B5E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0F63AD3-C62C-4AA9-A90C-1A1A4DF2FC99}"/>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3F067FF4-4BF8-4070-98D1-DFB90C25A1B0}"/>
              </a:ext>
            </a:extLst>
          </p:cNvPr>
          <p:cNvSpPr>
            <a:spLocks noGrp="1" noChangeArrowheads="1"/>
          </p:cNvSpPr>
          <p:nvPr>
            <p:ph type="sldNum" sz="quarter" idx="5"/>
          </p:nvPr>
        </p:nvSpPr>
        <p:spPr>
          <a:ln/>
        </p:spPr>
        <p:txBody>
          <a:bodyPr/>
          <a:lstStyle/>
          <a:p>
            <a:fld id="{7410C6DE-D3A4-4C2E-B6BD-095A258EDF35}" type="slidenum">
              <a:rPr lang="en-US" altLang="en-US"/>
              <a:pPr/>
              <a:t>5</a:t>
            </a:fld>
            <a:endParaRPr lang="en-US" altLang="en-US"/>
          </a:p>
        </p:txBody>
      </p:sp>
      <p:sp>
        <p:nvSpPr>
          <p:cNvPr id="309250" name="Rectangle 2">
            <a:extLst>
              <a:ext uri="{FF2B5EF4-FFF2-40B4-BE49-F238E27FC236}">
                <a16:creationId xmlns:a16="http://schemas.microsoft.com/office/drawing/2014/main" id="{B718C433-A61C-49AC-8851-CF65F63E4FDD}"/>
              </a:ext>
            </a:extLst>
          </p:cNvPr>
          <p:cNvSpPr>
            <a:spLocks noGrp="1" noRot="1" noChangeAspect="1" noChangeArrowheads="1" noTextEdit="1"/>
          </p:cNvSpPr>
          <p:nvPr>
            <p:ph type="sldImg"/>
          </p:nvPr>
        </p:nvSpPr>
        <p:spPr>
          <a:ln/>
        </p:spPr>
      </p:sp>
      <p:sp>
        <p:nvSpPr>
          <p:cNvPr id="309251" name="Rectangle 3">
            <a:extLst>
              <a:ext uri="{FF2B5EF4-FFF2-40B4-BE49-F238E27FC236}">
                <a16:creationId xmlns:a16="http://schemas.microsoft.com/office/drawing/2014/main" id="{7E96B177-A650-4FAB-967A-B3B178D2EC9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96FE347-16E5-47C7-97B4-C65A981E4028}"/>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023E0B30-AD60-40B0-8396-FA0C4277A1C5}"/>
              </a:ext>
            </a:extLst>
          </p:cNvPr>
          <p:cNvSpPr>
            <a:spLocks noGrp="1" noChangeArrowheads="1"/>
          </p:cNvSpPr>
          <p:nvPr>
            <p:ph type="sldNum" sz="quarter" idx="5"/>
          </p:nvPr>
        </p:nvSpPr>
        <p:spPr>
          <a:ln/>
        </p:spPr>
        <p:txBody>
          <a:bodyPr/>
          <a:lstStyle/>
          <a:p>
            <a:fld id="{4496E4BE-C44D-49F1-A9EB-98D64F9D6D20}" type="slidenum">
              <a:rPr lang="en-US" altLang="en-US"/>
              <a:pPr/>
              <a:t>6</a:t>
            </a:fld>
            <a:endParaRPr lang="en-US" altLang="en-US"/>
          </a:p>
        </p:txBody>
      </p:sp>
      <p:sp>
        <p:nvSpPr>
          <p:cNvPr id="312322" name="Rectangle 2">
            <a:extLst>
              <a:ext uri="{FF2B5EF4-FFF2-40B4-BE49-F238E27FC236}">
                <a16:creationId xmlns:a16="http://schemas.microsoft.com/office/drawing/2014/main" id="{2E50F7CE-A886-42F4-8989-75A052D14E2D}"/>
              </a:ext>
            </a:extLst>
          </p:cNvPr>
          <p:cNvSpPr>
            <a:spLocks noGrp="1" noRot="1" noChangeAspect="1" noChangeArrowheads="1" noTextEdit="1"/>
          </p:cNvSpPr>
          <p:nvPr>
            <p:ph type="sldImg"/>
          </p:nvPr>
        </p:nvSpPr>
        <p:spPr>
          <a:ln/>
        </p:spPr>
      </p:sp>
      <p:sp>
        <p:nvSpPr>
          <p:cNvPr id="312323" name="Rectangle 3">
            <a:extLst>
              <a:ext uri="{FF2B5EF4-FFF2-40B4-BE49-F238E27FC236}">
                <a16:creationId xmlns:a16="http://schemas.microsoft.com/office/drawing/2014/main" id="{2B7F48BE-FB6A-45A4-9B68-E9519D60343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BF7855D-C9DD-4901-9BFB-E6F007D0A342}"/>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5469FA2C-F5FC-497A-8CF0-5675F60CF7B2}"/>
              </a:ext>
            </a:extLst>
          </p:cNvPr>
          <p:cNvSpPr>
            <a:spLocks noGrp="1" noChangeArrowheads="1"/>
          </p:cNvSpPr>
          <p:nvPr>
            <p:ph type="sldNum" sz="quarter" idx="5"/>
          </p:nvPr>
        </p:nvSpPr>
        <p:spPr>
          <a:ln/>
        </p:spPr>
        <p:txBody>
          <a:bodyPr/>
          <a:lstStyle/>
          <a:p>
            <a:fld id="{B69C3903-AB01-4C32-A06D-626E142BB413}" type="slidenum">
              <a:rPr lang="en-US" altLang="en-US"/>
              <a:pPr/>
              <a:t>7</a:t>
            </a:fld>
            <a:endParaRPr lang="en-US" altLang="en-US"/>
          </a:p>
        </p:txBody>
      </p:sp>
      <p:sp>
        <p:nvSpPr>
          <p:cNvPr id="316418" name="Rectangle 2">
            <a:extLst>
              <a:ext uri="{FF2B5EF4-FFF2-40B4-BE49-F238E27FC236}">
                <a16:creationId xmlns:a16="http://schemas.microsoft.com/office/drawing/2014/main" id="{11610B59-A245-4EDA-B536-8004B845F064}"/>
              </a:ext>
            </a:extLst>
          </p:cNvPr>
          <p:cNvSpPr>
            <a:spLocks noGrp="1" noRot="1" noChangeAspect="1" noChangeArrowheads="1" noTextEdit="1"/>
          </p:cNvSpPr>
          <p:nvPr>
            <p:ph type="sldImg"/>
          </p:nvPr>
        </p:nvSpPr>
        <p:spPr>
          <a:ln/>
        </p:spPr>
      </p:sp>
      <p:sp>
        <p:nvSpPr>
          <p:cNvPr id="316419" name="Rectangle 3">
            <a:extLst>
              <a:ext uri="{FF2B5EF4-FFF2-40B4-BE49-F238E27FC236}">
                <a16:creationId xmlns:a16="http://schemas.microsoft.com/office/drawing/2014/main" id="{939C11C3-34C0-4836-AF67-9CDB6A24D99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6B0C1F7-12A1-4CCE-A8B0-92364F845ADD}"/>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4A7A8257-D347-4ABE-87B9-EAC64404642D}"/>
              </a:ext>
            </a:extLst>
          </p:cNvPr>
          <p:cNvSpPr>
            <a:spLocks noGrp="1" noChangeArrowheads="1"/>
          </p:cNvSpPr>
          <p:nvPr>
            <p:ph type="sldNum" sz="quarter" idx="5"/>
          </p:nvPr>
        </p:nvSpPr>
        <p:spPr>
          <a:ln/>
        </p:spPr>
        <p:txBody>
          <a:bodyPr/>
          <a:lstStyle/>
          <a:p>
            <a:fld id="{B5DFD94F-1173-4AE0-9225-A020BBD36AD8}" type="slidenum">
              <a:rPr lang="en-US" altLang="en-US"/>
              <a:pPr/>
              <a:t>8</a:t>
            </a:fld>
            <a:endParaRPr lang="en-US" altLang="en-US"/>
          </a:p>
        </p:txBody>
      </p:sp>
      <p:sp>
        <p:nvSpPr>
          <p:cNvPr id="318466" name="Rectangle 2">
            <a:extLst>
              <a:ext uri="{FF2B5EF4-FFF2-40B4-BE49-F238E27FC236}">
                <a16:creationId xmlns:a16="http://schemas.microsoft.com/office/drawing/2014/main" id="{D3C92B6E-B392-4F39-854E-8663650932F2}"/>
              </a:ext>
            </a:extLst>
          </p:cNvPr>
          <p:cNvSpPr>
            <a:spLocks noGrp="1" noRot="1" noChangeAspect="1" noChangeArrowheads="1" noTextEdit="1"/>
          </p:cNvSpPr>
          <p:nvPr>
            <p:ph type="sldImg"/>
          </p:nvPr>
        </p:nvSpPr>
        <p:spPr>
          <a:ln/>
        </p:spPr>
      </p:sp>
      <p:sp>
        <p:nvSpPr>
          <p:cNvPr id="318467" name="Rectangle 3">
            <a:extLst>
              <a:ext uri="{FF2B5EF4-FFF2-40B4-BE49-F238E27FC236}">
                <a16:creationId xmlns:a16="http://schemas.microsoft.com/office/drawing/2014/main" id="{1126014B-9A5A-45A1-A585-11906AC0BEE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6B13FA7-11E9-4185-B182-4CB9DF4193C2}"/>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94F4BB4F-70E3-4FB8-8953-681E4972072E}"/>
              </a:ext>
            </a:extLst>
          </p:cNvPr>
          <p:cNvSpPr>
            <a:spLocks noGrp="1" noChangeArrowheads="1"/>
          </p:cNvSpPr>
          <p:nvPr>
            <p:ph type="sldNum" sz="quarter" idx="5"/>
          </p:nvPr>
        </p:nvSpPr>
        <p:spPr>
          <a:ln/>
        </p:spPr>
        <p:txBody>
          <a:bodyPr/>
          <a:lstStyle/>
          <a:p>
            <a:fld id="{FACB4395-26D9-411B-9CF9-408127BF2C11}" type="slidenum">
              <a:rPr lang="en-US" altLang="en-US"/>
              <a:pPr/>
              <a:t>9</a:t>
            </a:fld>
            <a:endParaRPr lang="en-US" altLang="en-US"/>
          </a:p>
        </p:txBody>
      </p:sp>
      <p:sp>
        <p:nvSpPr>
          <p:cNvPr id="330754" name="Rectangle 2">
            <a:extLst>
              <a:ext uri="{FF2B5EF4-FFF2-40B4-BE49-F238E27FC236}">
                <a16:creationId xmlns:a16="http://schemas.microsoft.com/office/drawing/2014/main" id="{35D7BCC8-927C-4031-88F4-763653CAC84F}"/>
              </a:ext>
            </a:extLst>
          </p:cNvPr>
          <p:cNvSpPr>
            <a:spLocks noGrp="1" noRot="1" noChangeAspect="1" noChangeArrowheads="1" noTextEdit="1"/>
          </p:cNvSpPr>
          <p:nvPr>
            <p:ph type="sldImg"/>
          </p:nvPr>
        </p:nvSpPr>
        <p:spPr>
          <a:ln/>
        </p:spPr>
      </p:sp>
      <p:sp>
        <p:nvSpPr>
          <p:cNvPr id="330755" name="Rectangle 3">
            <a:extLst>
              <a:ext uri="{FF2B5EF4-FFF2-40B4-BE49-F238E27FC236}">
                <a16:creationId xmlns:a16="http://schemas.microsoft.com/office/drawing/2014/main" id="{D53FA370-F2C4-4514-A314-55A76C69E59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0CEE612-2535-4711-851E-6F753A41709E}"/>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E827C37D-5DDE-4C36-9330-F683D485FA04}"/>
              </a:ext>
            </a:extLst>
          </p:cNvPr>
          <p:cNvSpPr>
            <a:spLocks noGrp="1" noChangeArrowheads="1"/>
          </p:cNvSpPr>
          <p:nvPr>
            <p:ph type="sldNum" sz="quarter" idx="5"/>
          </p:nvPr>
        </p:nvSpPr>
        <p:spPr>
          <a:ln/>
        </p:spPr>
        <p:txBody>
          <a:bodyPr/>
          <a:lstStyle/>
          <a:p>
            <a:fld id="{040D8CA8-B4CB-4CDB-9EB2-A0893E28908A}" type="slidenum">
              <a:rPr lang="en-US" altLang="en-US"/>
              <a:pPr/>
              <a:t>10</a:t>
            </a:fld>
            <a:endParaRPr lang="en-US" altLang="en-US"/>
          </a:p>
        </p:txBody>
      </p:sp>
      <p:sp>
        <p:nvSpPr>
          <p:cNvPr id="332802" name="Rectangle 2">
            <a:extLst>
              <a:ext uri="{FF2B5EF4-FFF2-40B4-BE49-F238E27FC236}">
                <a16:creationId xmlns:a16="http://schemas.microsoft.com/office/drawing/2014/main" id="{EEA09002-D135-4B6A-9768-2625CE53C723}"/>
              </a:ext>
            </a:extLst>
          </p:cNvPr>
          <p:cNvSpPr>
            <a:spLocks noGrp="1" noRot="1" noChangeAspect="1" noChangeArrowheads="1" noTextEdit="1"/>
          </p:cNvSpPr>
          <p:nvPr>
            <p:ph type="sldImg"/>
          </p:nvPr>
        </p:nvSpPr>
        <p:spPr>
          <a:ln/>
        </p:spPr>
      </p:sp>
      <p:sp>
        <p:nvSpPr>
          <p:cNvPr id="332803" name="Rectangle 3">
            <a:extLst>
              <a:ext uri="{FF2B5EF4-FFF2-40B4-BE49-F238E27FC236}">
                <a16:creationId xmlns:a16="http://schemas.microsoft.com/office/drawing/2014/main" id="{4EC13262-17C6-4104-91BA-1C3754CF4F37}"/>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4E97DBF-37DA-42D2-AB37-5CBEFCB8A92F}"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0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97DBF-37DA-42D2-AB37-5CBEFCB8A92F}"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121763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97DBF-37DA-42D2-AB37-5CBEFCB8A92F}"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756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97DBF-37DA-42D2-AB37-5CBEFCB8A92F}"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316848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E97DBF-37DA-42D2-AB37-5CBEFCB8A92F}"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78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E97DBF-37DA-42D2-AB37-5CBEFCB8A92F}" type="datetimeFigureOut">
              <a:rPr lang="en-IN" smtClean="0"/>
              <a:t>14-10-2022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285398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E97DBF-37DA-42D2-AB37-5CBEFCB8A92F}" type="datetimeFigureOut">
              <a:rPr lang="en-IN" smtClean="0"/>
              <a:t>14-10-2022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368673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E97DBF-37DA-42D2-AB37-5CBEFCB8A92F}" type="datetimeFigureOut">
              <a:rPr lang="en-IN" smtClean="0"/>
              <a:t>14-10-2022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1363668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97DBF-37DA-42D2-AB37-5CBEFCB8A92F}" type="datetimeFigureOut">
              <a:rPr lang="en-IN" smtClean="0"/>
              <a:t>14-10-2022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76986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E97DBF-37DA-42D2-AB37-5CBEFCB8A92F}" type="datetimeFigureOut">
              <a:rPr lang="en-IN" smtClean="0"/>
              <a:t>14-10-2022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296046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E97DBF-37DA-42D2-AB37-5CBEFCB8A92F}" type="datetimeFigureOut">
              <a:rPr lang="en-IN" smtClean="0"/>
              <a:t>14-10-2022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5B093-6682-411A-8F98-C72CBACBECA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11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4E97DBF-37DA-42D2-AB37-5CBEFCB8A92F}" type="datetimeFigureOut">
              <a:rPr lang="en-IN" smtClean="0"/>
              <a:t>14-10-2022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835B093-6682-411A-8F98-C72CBACBECA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439084"/>
      </p:ext>
    </p:extLst>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4727-D2AE-4E73-ACE1-A4E19A501481}"/>
              </a:ext>
            </a:extLst>
          </p:cNvPr>
          <p:cNvSpPr>
            <a:spLocks noGrp="1"/>
          </p:cNvSpPr>
          <p:nvPr>
            <p:ph type="ctrTitle"/>
          </p:nvPr>
        </p:nvSpPr>
        <p:spPr/>
        <p:txBody>
          <a:bodyPr>
            <a:normAutofit/>
          </a:bodyPr>
          <a:lstStyle/>
          <a:p>
            <a:pPr algn="ctr"/>
            <a:r>
              <a:rPr lang="en-IN" dirty="0"/>
              <a:t>Chapter – 7</a:t>
            </a:r>
            <a:br>
              <a:rPr lang="en-IN" dirty="0"/>
            </a:br>
            <a:r>
              <a:rPr lang="en-IN" dirty="0"/>
              <a:t>system integration testing</a:t>
            </a:r>
          </a:p>
        </p:txBody>
      </p:sp>
    </p:spTree>
    <p:extLst>
      <p:ext uri="{BB962C8B-B14F-4D97-AF65-F5344CB8AC3E}">
        <p14:creationId xmlns:p14="http://schemas.microsoft.com/office/powerpoint/2010/main" val="427390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18F760AB-FF81-41A9-83BB-8B92878D5DBB}"/>
              </a:ext>
            </a:extLst>
          </p:cNvPr>
          <p:cNvSpPr>
            <a:spLocks noGrp="1" noChangeArrowheads="1"/>
          </p:cNvSpPr>
          <p:nvPr>
            <p:ph type="sldNum" sz="quarter" idx="10"/>
          </p:nvPr>
        </p:nvSpPr>
        <p:spPr/>
        <p:txBody>
          <a:bodyPr/>
          <a:lstStyle/>
          <a:p>
            <a:fld id="{747E5DEA-5EF2-4172-A4FA-647D77F4C40D}" type="slidenum">
              <a:rPr lang="en-US" altLang="en-US"/>
              <a:pPr/>
              <a:t>10</a:t>
            </a:fld>
            <a:endParaRPr lang="en-US" altLang="en-US"/>
          </a:p>
        </p:txBody>
      </p:sp>
      <p:sp>
        <p:nvSpPr>
          <p:cNvPr id="331778" name="Rectangle 2">
            <a:extLst>
              <a:ext uri="{FF2B5EF4-FFF2-40B4-BE49-F238E27FC236}">
                <a16:creationId xmlns:a16="http://schemas.microsoft.com/office/drawing/2014/main" id="{8186DE8D-7CC0-40DA-9844-91977946CEF7}"/>
              </a:ext>
            </a:extLst>
          </p:cNvPr>
          <p:cNvSpPr>
            <a:spLocks noGrp="1" noChangeArrowheads="1"/>
          </p:cNvSpPr>
          <p:nvPr>
            <p:ph type="title" idx="4294967295"/>
          </p:nvPr>
        </p:nvSpPr>
        <p:spPr/>
        <p:txBody>
          <a:bodyPr/>
          <a:lstStyle/>
          <a:p>
            <a:r>
              <a:rPr lang="en-US" altLang="en-US" dirty="0"/>
              <a:t>Incremental</a:t>
            </a:r>
          </a:p>
        </p:txBody>
      </p:sp>
      <p:sp>
        <p:nvSpPr>
          <p:cNvPr id="331779" name="Rectangle 3">
            <a:extLst>
              <a:ext uri="{FF2B5EF4-FFF2-40B4-BE49-F238E27FC236}">
                <a16:creationId xmlns:a16="http://schemas.microsoft.com/office/drawing/2014/main" id="{F4CBDF1E-CC48-4469-8975-0E0074F468D6}"/>
              </a:ext>
            </a:extLst>
          </p:cNvPr>
          <p:cNvSpPr>
            <a:spLocks noGrp="1" noChangeArrowheads="1"/>
          </p:cNvSpPr>
          <p:nvPr>
            <p:ph type="body" idx="4294967295"/>
          </p:nvPr>
        </p:nvSpPr>
        <p:spPr/>
        <p:txBody>
          <a:bodyPr>
            <a:normAutofit fontScale="92500" lnSpcReduction="10000"/>
          </a:bodyPr>
          <a:lstStyle/>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 software image is a compiled software binary</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 build is an interim software image for internal testing within an organization</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Constructing a build is a process by which individual modules are integrated to form an interim software image.</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final build is a candidate for system testing</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Constructing a software image involves the following activities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Gathering the latest unit tested, authorized versions of modules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Compiling the source code of those modules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Checking in the compiled code to the repository</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Linking the compiled modules into subassemblies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Verifying that the subassemblies are correct</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Exercising version control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66F35B52-6717-4520-95F6-DCFA0EB7997D}"/>
              </a:ext>
            </a:extLst>
          </p:cNvPr>
          <p:cNvSpPr>
            <a:spLocks noGrp="1" noChangeArrowheads="1"/>
          </p:cNvSpPr>
          <p:nvPr>
            <p:ph type="sldNum" sz="quarter" idx="10"/>
          </p:nvPr>
        </p:nvSpPr>
        <p:spPr/>
        <p:txBody>
          <a:bodyPr/>
          <a:lstStyle/>
          <a:p>
            <a:fld id="{46E79C8A-F015-4384-82A0-B08175CC1B7B}" type="slidenum">
              <a:rPr lang="en-US" altLang="en-US"/>
              <a:pPr/>
              <a:t>11</a:t>
            </a:fld>
            <a:endParaRPr lang="en-US" altLang="en-US"/>
          </a:p>
        </p:txBody>
      </p:sp>
      <p:sp>
        <p:nvSpPr>
          <p:cNvPr id="335874" name="Rectangle 2">
            <a:extLst>
              <a:ext uri="{FF2B5EF4-FFF2-40B4-BE49-F238E27FC236}">
                <a16:creationId xmlns:a16="http://schemas.microsoft.com/office/drawing/2014/main" id="{DC59DDD0-CD1F-4338-9981-3542DA06C739}"/>
              </a:ext>
            </a:extLst>
          </p:cNvPr>
          <p:cNvSpPr>
            <a:spLocks noGrp="1" noChangeArrowheads="1"/>
          </p:cNvSpPr>
          <p:nvPr>
            <p:ph type="title" idx="4294967295"/>
          </p:nvPr>
        </p:nvSpPr>
        <p:spPr/>
        <p:txBody>
          <a:bodyPr/>
          <a:lstStyle/>
          <a:p>
            <a:r>
              <a:rPr lang="en-US" altLang="en-US" dirty="0"/>
              <a:t>Incremental</a:t>
            </a:r>
          </a:p>
        </p:txBody>
      </p:sp>
      <p:sp>
        <p:nvSpPr>
          <p:cNvPr id="335875" name="Rectangle 3">
            <a:extLst>
              <a:ext uri="{FF2B5EF4-FFF2-40B4-BE49-F238E27FC236}">
                <a16:creationId xmlns:a16="http://schemas.microsoft.com/office/drawing/2014/main" id="{172F6663-6D82-4F32-872F-DB8B34CBBA46}"/>
              </a:ext>
            </a:extLst>
          </p:cNvPr>
          <p:cNvSpPr>
            <a:spLocks noGrp="1" noChangeArrowheads="1"/>
          </p:cNvSpPr>
          <p:nvPr>
            <p:ph type="body" idx="4294967295"/>
          </p:nvPr>
        </p:nvSpPr>
        <p:spPr/>
        <p:txBody>
          <a:bodyPr>
            <a:normAutofit/>
          </a:bodyPr>
          <a:lstStyle/>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Creating a daily build is very popular among many organization</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It facilitates to a faster delivery of the system</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It puts emphasis on small incremental testing</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It steadily increases number of test cases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system is tested using automated, re-usable test cases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An effort is made to fix the defects that were found within 24 hours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Prior version of the build are retained for references and rollback</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 typical practice is to retain the past 7-10 builds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BECCD68B-7FD9-424A-96AC-CFDC77D3E27F}"/>
              </a:ext>
            </a:extLst>
          </p:cNvPr>
          <p:cNvSpPr>
            <a:spLocks noGrp="1" noChangeArrowheads="1"/>
          </p:cNvSpPr>
          <p:nvPr>
            <p:ph type="sldNum" sz="quarter" idx="10"/>
          </p:nvPr>
        </p:nvSpPr>
        <p:spPr/>
        <p:txBody>
          <a:bodyPr/>
          <a:lstStyle/>
          <a:p>
            <a:fld id="{747EC731-4FD5-4CE1-BE22-AD4D5BA50128}" type="slidenum">
              <a:rPr lang="en-US" altLang="en-US"/>
              <a:pPr/>
              <a:t>12</a:t>
            </a:fld>
            <a:endParaRPr lang="en-US" altLang="en-US"/>
          </a:p>
        </p:txBody>
      </p:sp>
      <p:sp>
        <p:nvSpPr>
          <p:cNvPr id="333826" name="Rectangle 2">
            <a:extLst>
              <a:ext uri="{FF2B5EF4-FFF2-40B4-BE49-F238E27FC236}">
                <a16:creationId xmlns:a16="http://schemas.microsoft.com/office/drawing/2014/main" id="{7AEE5CC8-D45B-4412-B7A5-EB944B79DEED}"/>
              </a:ext>
            </a:extLst>
          </p:cNvPr>
          <p:cNvSpPr>
            <a:spLocks noGrp="1" noChangeArrowheads="1"/>
          </p:cNvSpPr>
          <p:nvPr>
            <p:ph type="title" idx="4294967295"/>
          </p:nvPr>
        </p:nvSpPr>
        <p:spPr/>
        <p:txBody>
          <a:bodyPr/>
          <a:lstStyle/>
          <a:p>
            <a:r>
              <a:rPr lang="en-US" altLang="en-US" dirty="0"/>
              <a:t>Incremental</a:t>
            </a:r>
          </a:p>
        </p:txBody>
      </p:sp>
      <p:sp>
        <p:nvSpPr>
          <p:cNvPr id="333827" name="Rectangle 3">
            <a:extLst>
              <a:ext uri="{FF2B5EF4-FFF2-40B4-BE49-F238E27FC236}">
                <a16:creationId xmlns:a16="http://schemas.microsoft.com/office/drawing/2014/main" id="{4F5D51FD-F0A4-46B6-B461-67800568B67E}"/>
              </a:ext>
            </a:extLst>
          </p:cNvPr>
          <p:cNvSpPr>
            <a:spLocks noGrp="1" noChangeArrowheads="1"/>
          </p:cNvSpPr>
          <p:nvPr>
            <p:ph type="body" idx="4294967295"/>
          </p:nvPr>
        </p:nvSpPr>
        <p:spPr/>
        <p:txBody>
          <a:bodyPr>
            <a:normAutofit fontScale="92500" lnSpcReduction="10000"/>
          </a:bodyPr>
          <a:lstStyle/>
          <a:p>
            <a:pPr algn="just"/>
            <a:r>
              <a:rPr lang="en-US" altLang="en-US" dirty="0">
                <a:latin typeface="Times New Roman" panose="02020603050405020304" pitchFamily="18" charset="0"/>
                <a:cs typeface="Times New Roman" panose="02020603050405020304" pitchFamily="18" charset="0"/>
              </a:rPr>
              <a:t>A release note containing the following information accompanies a build.</a:t>
            </a:r>
          </a:p>
          <a:p>
            <a:pPr lvl="1" algn="just"/>
            <a:r>
              <a:rPr lang="en-US" altLang="en-US" dirty="0">
                <a:latin typeface="Times New Roman" panose="02020603050405020304" pitchFamily="18" charset="0"/>
                <a:cs typeface="Times New Roman" panose="02020603050405020304" pitchFamily="18" charset="0"/>
              </a:rPr>
              <a:t>What has changed since the last build?</a:t>
            </a:r>
          </a:p>
          <a:p>
            <a:pPr lvl="1" algn="just"/>
            <a:r>
              <a:rPr lang="en-US" altLang="en-US" dirty="0">
                <a:latin typeface="Times New Roman" panose="02020603050405020304" pitchFamily="18" charset="0"/>
                <a:cs typeface="Times New Roman" panose="02020603050405020304" pitchFamily="18" charset="0"/>
              </a:rPr>
              <a:t>What outstanding defects have been fixed?</a:t>
            </a:r>
          </a:p>
          <a:p>
            <a:pPr lvl="1" algn="just"/>
            <a:r>
              <a:rPr lang="en-US" altLang="en-US" dirty="0">
                <a:latin typeface="Times New Roman" panose="02020603050405020304" pitchFamily="18" charset="0"/>
                <a:cs typeface="Times New Roman" panose="02020603050405020304" pitchFamily="18" charset="0"/>
              </a:rPr>
              <a:t>What are the outstanding defects in the build?</a:t>
            </a:r>
          </a:p>
          <a:p>
            <a:pPr lvl="1" algn="just"/>
            <a:r>
              <a:rPr lang="en-US" altLang="en-US" dirty="0">
                <a:latin typeface="Times New Roman" panose="02020603050405020304" pitchFamily="18" charset="0"/>
                <a:cs typeface="Times New Roman" panose="02020603050405020304" pitchFamily="18" charset="0"/>
              </a:rPr>
              <a:t>What new modules, or features, have been added?</a:t>
            </a:r>
          </a:p>
          <a:p>
            <a:pPr lvl="1" algn="just"/>
            <a:r>
              <a:rPr lang="en-US" altLang="en-US" dirty="0">
                <a:latin typeface="Times New Roman" panose="02020603050405020304" pitchFamily="18" charset="0"/>
                <a:cs typeface="Times New Roman" panose="02020603050405020304" pitchFamily="18" charset="0"/>
              </a:rPr>
              <a:t>What existing modules, or features, have been enhanced, modified, or deleted?</a:t>
            </a:r>
          </a:p>
          <a:p>
            <a:pPr lvl="1" algn="just"/>
            <a:r>
              <a:rPr lang="en-US" altLang="en-US" dirty="0">
                <a:latin typeface="Times New Roman" panose="02020603050405020304" pitchFamily="18" charset="0"/>
                <a:cs typeface="Times New Roman" panose="02020603050405020304" pitchFamily="18" charset="0"/>
              </a:rPr>
              <a:t>Are there any areas where unknown changes may have occurred?</a:t>
            </a:r>
          </a:p>
          <a:p>
            <a:pPr algn="just"/>
            <a:r>
              <a:rPr lang="en-US" altLang="en-US" dirty="0">
                <a:latin typeface="Times New Roman" panose="02020603050405020304" pitchFamily="18" charset="0"/>
                <a:cs typeface="Times New Roman" panose="02020603050405020304" pitchFamily="18" charset="0"/>
              </a:rPr>
              <a:t> A test strategy is created for each new build and the following issues are addressed while planning a test strategy</a:t>
            </a:r>
          </a:p>
          <a:p>
            <a:pPr lvl="1" algn="just"/>
            <a:r>
              <a:rPr lang="en-US" altLang="en-US" dirty="0">
                <a:latin typeface="Times New Roman" panose="02020603050405020304" pitchFamily="18" charset="0"/>
                <a:cs typeface="Times New Roman" panose="02020603050405020304" pitchFamily="18" charset="0"/>
              </a:rPr>
              <a:t>What test cases need to be selected from the SIT test plan?</a:t>
            </a:r>
          </a:p>
          <a:p>
            <a:pPr lvl="1" algn="just"/>
            <a:r>
              <a:rPr lang="en-US" altLang="en-US" dirty="0">
                <a:latin typeface="Times New Roman" panose="02020603050405020304" pitchFamily="18" charset="0"/>
                <a:cs typeface="Times New Roman" panose="02020603050405020304" pitchFamily="18" charset="0"/>
              </a:rPr>
              <a:t>What previously failed test cases should now be re-executed in order to test the fixes in the new build? </a:t>
            </a:r>
          </a:p>
          <a:p>
            <a:pPr lvl="1" algn="just"/>
            <a:r>
              <a:rPr lang="en-US" altLang="en-US" dirty="0">
                <a:latin typeface="Times New Roman" panose="02020603050405020304" pitchFamily="18" charset="0"/>
                <a:cs typeface="Times New Roman" panose="02020603050405020304" pitchFamily="18" charset="0"/>
              </a:rPr>
              <a:t>How to determine the scope of a partial regression tests?</a:t>
            </a:r>
          </a:p>
          <a:p>
            <a:pPr lvl="1" algn="just"/>
            <a:r>
              <a:rPr lang="en-US" altLang="en-US" dirty="0">
                <a:latin typeface="Times New Roman" panose="02020603050405020304" pitchFamily="18" charset="0"/>
                <a:cs typeface="Times New Roman" panose="02020603050405020304" pitchFamily="18" charset="0"/>
              </a:rPr>
              <a:t>What are the estimated time, resource demand, and cost to test this build?</a:t>
            </a:r>
          </a:p>
          <a:p>
            <a:pPr algn="just"/>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9">
            <a:extLst>
              <a:ext uri="{FF2B5EF4-FFF2-40B4-BE49-F238E27FC236}">
                <a16:creationId xmlns:a16="http://schemas.microsoft.com/office/drawing/2014/main" id="{13311486-23AF-4A73-B5B5-B40E3DFF2650}"/>
              </a:ext>
            </a:extLst>
          </p:cNvPr>
          <p:cNvSpPr>
            <a:spLocks noGrp="1" noChangeArrowheads="1"/>
          </p:cNvSpPr>
          <p:nvPr>
            <p:ph type="sldNum" sz="quarter" idx="10"/>
          </p:nvPr>
        </p:nvSpPr>
        <p:spPr/>
        <p:txBody>
          <a:bodyPr/>
          <a:lstStyle/>
          <a:p>
            <a:fld id="{58C74468-015F-4C88-B05F-78081A4C4C6F}" type="slidenum">
              <a:rPr lang="en-US" altLang="en-US"/>
              <a:pPr/>
              <a:t>13</a:t>
            </a:fld>
            <a:endParaRPr lang="en-US" altLang="en-US"/>
          </a:p>
        </p:txBody>
      </p:sp>
      <p:sp>
        <p:nvSpPr>
          <p:cNvPr id="337922" name="Rectangle 2">
            <a:extLst>
              <a:ext uri="{FF2B5EF4-FFF2-40B4-BE49-F238E27FC236}">
                <a16:creationId xmlns:a16="http://schemas.microsoft.com/office/drawing/2014/main" id="{7265FBBF-C541-4E95-8DC9-5F5E20FABAE9}"/>
              </a:ext>
            </a:extLst>
          </p:cNvPr>
          <p:cNvSpPr>
            <a:spLocks noGrp="1" noChangeArrowheads="1"/>
          </p:cNvSpPr>
          <p:nvPr>
            <p:ph type="title" idx="4294967295"/>
          </p:nvPr>
        </p:nvSpPr>
        <p:spPr/>
        <p:txBody>
          <a:bodyPr/>
          <a:lstStyle/>
          <a:p>
            <a:r>
              <a:rPr lang="en-US" altLang="en-US" dirty="0"/>
              <a:t>Top-down</a:t>
            </a:r>
          </a:p>
        </p:txBody>
      </p:sp>
      <p:pic>
        <p:nvPicPr>
          <p:cNvPr id="337926" name="Picture 6">
            <a:extLst>
              <a:ext uri="{FF2B5EF4-FFF2-40B4-BE49-F238E27FC236}">
                <a16:creationId xmlns:a16="http://schemas.microsoft.com/office/drawing/2014/main" id="{594D4E87-1124-428A-98A1-6888EFD13D6D}"/>
              </a:ext>
            </a:extLst>
          </p:cNvP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1608137" y="1590654"/>
            <a:ext cx="3878263" cy="2162175"/>
          </a:xfrm>
        </p:spPr>
      </p:pic>
      <p:sp>
        <p:nvSpPr>
          <p:cNvPr id="337928" name="Rectangle 8">
            <a:extLst>
              <a:ext uri="{FF2B5EF4-FFF2-40B4-BE49-F238E27FC236}">
                <a16:creationId xmlns:a16="http://schemas.microsoft.com/office/drawing/2014/main" id="{E96FB939-C93A-4761-8572-ADA074DA23AF}"/>
              </a:ext>
            </a:extLst>
          </p:cNvPr>
          <p:cNvSpPr>
            <a:spLocks noGrp="1" noChangeArrowheads="1"/>
          </p:cNvSpPr>
          <p:nvPr>
            <p:ph type="body" sz="half" idx="4294967295"/>
          </p:nvPr>
        </p:nvSpPr>
        <p:spPr>
          <a:xfrm>
            <a:off x="5968809" y="746814"/>
            <a:ext cx="5208587" cy="5870575"/>
          </a:xfrm>
        </p:spPr>
        <p:txBody>
          <a:bodyPr/>
          <a:lstStyle/>
          <a:p>
            <a:pPr algn="just"/>
            <a:r>
              <a:rPr lang="en-US" altLang="en-US" sz="2000" dirty="0">
                <a:latin typeface="Times New Roman" panose="02020603050405020304" pitchFamily="18" charset="0"/>
                <a:cs typeface="Times New Roman" panose="02020603050405020304" pitchFamily="18" charset="0"/>
              </a:rPr>
              <a:t>Module A has been decomposed into modules B, C, and D</a:t>
            </a:r>
          </a:p>
          <a:p>
            <a:pPr algn="just"/>
            <a:r>
              <a:rPr lang="en-US" altLang="en-US" sz="2000" dirty="0">
                <a:latin typeface="Times New Roman" panose="02020603050405020304" pitchFamily="18" charset="0"/>
                <a:cs typeface="Times New Roman" panose="02020603050405020304" pitchFamily="18" charset="0"/>
              </a:rPr>
              <a:t> Modules B, D, E, F, and G are terminal modules</a:t>
            </a:r>
          </a:p>
          <a:p>
            <a:pPr algn="just"/>
            <a:r>
              <a:rPr lang="en-US" altLang="en-US" sz="2000" dirty="0">
                <a:latin typeface="Times New Roman" panose="02020603050405020304" pitchFamily="18" charset="0"/>
                <a:cs typeface="Times New Roman" panose="02020603050405020304" pitchFamily="18" charset="0"/>
              </a:rPr>
              <a:t> First integrate modules A and B using stubs C` and D` (represented by grey boxes)</a:t>
            </a:r>
          </a:p>
          <a:p>
            <a:pPr algn="just"/>
            <a:r>
              <a:rPr lang="en-US" altLang="en-US" sz="2000" dirty="0">
                <a:latin typeface="Times New Roman" panose="02020603050405020304" pitchFamily="18" charset="0"/>
                <a:cs typeface="Times New Roman" panose="02020603050405020304" pitchFamily="18" charset="0"/>
              </a:rPr>
              <a:t>Next stub D` has been replaced with its actual instance D</a:t>
            </a:r>
          </a:p>
          <a:p>
            <a:pPr algn="just"/>
            <a:r>
              <a:rPr lang="en-US" altLang="en-US" sz="2000" dirty="0">
                <a:latin typeface="Times New Roman" panose="02020603050405020304" pitchFamily="18" charset="0"/>
                <a:cs typeface="Times New Roman" panose="02020603050405020304" pitchFamily="18" charset="0"/>
              </a:rPr>
              <a:t> Two kinds of tests are performed:</a:t>
            </a:r>
          </a:p>
          <a:p>
            <a:pPr lvl="1" algn="just"/>
            <a:r>
              <a:rPr lang="en-US" altLang="en-US" dirty="0">
                <a:latin typeface="Times New Roman" panose="02020603050405020304" pitchFamily="18" charset="0"/>
                <a:cs typeface="Times New Roman" panose="02020603050405020304" pitchFamily="18" charset="0"/>
              </a:rPr>
              <a:t>Test the interface between A and D</a:t>
            </a:r>
          </a:p>
          <a:p>
            <a:pPr lvl="1" algn="just"/>
            <a:r>
              <a:rPr lang="en-US" altLang="en-US" dirty="0">
                <a:latin typeface="Times New Roman" panose="02020603050405020304" pitchFamily="18" charset="0"/>
                <a:cs typeface="Times New Roman" panose="02020603050405020304" pitchFamily="18" charset="0"/>
              </a:rPr>
              <a:t>Regression tests to look for interface defects between A and B in the presence of module D</a:t>
            </a:r>
          </a:p>
        </p:txBody>
      </p:sp>
      <p:pic>
        <p:nvPicPr>
          <p:cNvPr id="337929" name="Picture 9">
            <a:extLst>
              <a:ext uri="{FF2B5EF4-FFF2-40B4-BE49-F238E27FC236}">
                <a16:creationId xmlns:a16="http://schemas.microsoft.com/office/drawing/2014/main" id="{A238FD30-9BF1-461C-B4C7-15D24484B58A}"/>
              </a:ext>
            </a:extLst>
          </p:cNvPr>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a:stretch>
            <a:fillRect/>
          </a:stretch>
        </p:blipFill>
        <p:spPr>
          <a:xfrm>
            <a:off x="1608137" y="4759380"/>
            <a:ext cx="4037013" cy="1304925"/>
          </a:xfrm>
        </p:spPr>
      </p:pic>
      <p:pic>
        <p:nvPicPr>
          <p:cNvPr id="337930" name="Picture 10">
            <a:extLst>
              <a:ext uri="{FF2B5EF4-FFF2-40B4-BE49-F238E27FC236}">
                <a16:creationId xmlns:a16="http://schemas.microsoft.com/office/drawing/2014/main" id="{B85BF3CA-509F-4BE9-9A17-46F4D089DE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6175" y="4632326"/>
            <a:ext cx="401955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31" name="Text Box 11">
            <a:extLst>
              <a:ext uri="{FF2B5EF4-FFF2-40B4-BE49-F238E27FC236}">
                <a16:creationId xmlns:a16="http://schemas.microsoft.com/office/drawing/2014/main" id="{BC903D1A-F119-4049-B45C-64655E61E115}"/>
              </a:ext>
            </a:extLst>
          </p:cNvPr>
          <p:cNvSpPr txBox="1">
            <a:spLocks noChangeArrowheads="1"/>
          </p:cNvSpPr>
          <p:nvPr/>
        </p:nvSpPr>
        <p:spPr bwMode="auto">
          <a:xfrm>
            <a:off x="1608137" y="3793019"/>
            <a:ext cx="40909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solidFill>
                  <a:srgbClr val="000000"/>
                </a:solidFill>
                <a:latin typeface="Times New Roman" panose="02020603050405020304" pitchFamily="18" charset="0"/>
                <a:cs typeface="Times New Roman" panose="02020603050405020304" pitchFamily="18" charset="0"/>
              </a:rPr>
              <a:t>Figure 7.1: A module hierarchy with three levels and seven modules</a:t>
            </a:r>
            <a:endParaRPr lang="en-US" altLang="en-US" sz="1200" dirty="0">
              <a:solidFill>
                <a:srgbClr val="000000"/>
              </a:solidFill>
              <a:latin typeface="Times New Roman" panose="02020603050405020304" pitchFamily="18" charset="0"/>
              <a:cs typeface="Times New Roman" panose="02020603050405020304" pitchFamily="18" charset="0"/>
            </a:endParaRPr>
          </a:p>
        </p:txBody>
      </p:sp>
      <p:sp>
        <p:nvSpPr>
          <p:cNvPr id="337932" name="Text Box 12">
            <a:extLst>
              <a:ext uri="{FF2B5EF4-FFF2-40B4-BE49-F238E27FC236}">
                <a16:creationId xmlns:a16="http://schemas.microsoft.com/office/drawing/2014/main" id="{B0E2A3C0-13C4-417B-BB1E-B92A4C77D194}"/>
              </a:ext>
            </a:extLst>
          </p:cNvPr>
          <p:cNvSpPr txBox="1">
            <a:spLocks noChangeArrowheads="1"/>
          </p:cNvSpPr>
          <p:nvPr/>
        </p:nvSpPr>
        <p:spPr bwMode="auto">
          <a:xfrm>
            <a:off x="1581151" y="6147538"/>
            <a:ext cx="40909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solidFill>
                  <a:srgbClr val="000000"/>
                </a:solidFill>
                <a:latin typeface="Times New Roman" panose="02020603050405020304" pitchFamily="18" charset="0"/>
                <a:cs typeface="Times New Roman" panose="02020603050405020304" pitchFamily="18" charset="0"/>
              </a:rPr>
              <a:t>Figure 7.2: Top-down integration of modules A and B</a:t>
            </a:r>
            <a:endParaRPr lang="en-US" altLang="en-US" sz="1200" dirty="0">
              <a:solidFill>
                <a:srgbClr val="000000"/>
              </a:solidFill>
              <a:latin typeface="Times New Roman" panose="02020603050405020304" pitchFamily="18" charset="0"/>
              <a:cs typeface="Times New Roman" panose="02020603050405020304" pitchFamily="18" charset="0"/>
            </a:endParaRPr>
          </a:p>
        </p:txBody>
      </p:sp>
      <p:sp>
        <p:nvSpPr>
          <p:cNvPr id="337933" name="Text Box 13">
            <a:extLst>
              <a:ext uri="{FF2B5EF4-FFF2-40B4-BE49-F238E27FC236}">
                <a16:creationId xmlns:a16="http://schemas.microsoft.com/office/drawing/2014/main" id="{5669300C-0A21-466A-AF0C-BAC4065DA51B}"/>
              </a:ext>
            </a:extLst>
          </p:cNvPr>
          <p:cNvSpPr txBox="1">
            <a:spLocks noChangeArrowheads="1"/>
          </p:cNvSpPr>
          <p:nvPr/>
        </p:nvSpPr>
        <p:spPr bwMode="auto">
          <a:xfrm>
            <a:off x="6226175" y="5987961"/>
            <a:ext cx="40909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solidFill>
                  <a:srgbClr val="000000"/>
                </a:solidFill>
                <a:latin typeface="Times New Roman" panose="02020603050405020304" pitchFamily="18" charset="0"/>
                <a:cs typeface="Times New Roman" panose="02020603050405020304" pitchFamily="18" charset="0"/>
              </a:rPr>
              <a:t>Figure 7.3: Top-down integration of modules A, B and D</a:t>
            </a:r>
            <a:endParaRPr lang="en-US" altLang="en-US" sz="1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9">
            <a:extLst>
              <a:ext uri="{FF2B5EF4-FFF2-40B4-BE49-F238E27FC236}">
                <a16:creationId xmlns:a16="http://schemas.microsoft.com/office/drawing/2014/main" id="{C946C126-58A9-4B8B-BADB-F9F833CCFCD1}"/>
              </a:ext>
            </a:extLst>
          </p:cNvPr>
          <p:cNvSpPr>
            <a:spLocks noGrp="1" noChangeArrowheads="1"/>
          </p:cNvSpPr>
          <p:nvPr>
            <p:ph type="sldNum" sz="quarter" idx="10"/>
          </p:nvPr>
        </p:nvSpPr>
        <p:spPr/>
        <p:txBody>
          <a:bodyPr/>
          <a:lstStyle/>
          <a:p>
            <a:fld id="{5C172950-4110-4665-B426-7DB97F1EA56F}" type="slidenum">
              <a:rPr lang="en-US" altLang="en-US"/>
              <a:pPr/>
              <a:t>14</a:t>
            </a:fld>
            <a:endParaRPr lang="en-US" altLang="en-US"/>
          </a:p>
        </p:txBody>
      </p:sp>
      <p:sp>
        <p:nvSpPr>
          <p:cNvPr id="339986" name="Rectangle 18">
            <a:extLst>
              <a:ext uri="{FF2B5EF4-FFF2-40B4-BE49-F238E27FC236}">
                <a16:creationId xmlns:a16="http://schemas.microsoft.com/office/drawing/2014/main" id="{DB72EF3B-0184-48C4-8748-9003B8AF189B}"/>
              </a:ext>
            </a:extLst>
          </p:cNvPr>
          <p:cNvSpPr>
            <a:spLocks noGrp="1" noChangeArrowheads="1"/>
          </p:cNvSpPr>
          <p:nvPr>
            <p:ph type="title" idx="4294967295"/>
          </p:nvPr>
        </p:nvSpPr>
        <p:spPr/>
        <p:txBody>
          <a:bodyPr/>
          <a:lstStyle/>
          <a:p>
            <a:r>
              <a:rPr lang="en-US" altLang="en-US" dirty="0"/>
              <a:t>Top-down</a:t>
            </a:r>
          </a:p>
        </p:txBody>
      </p:sp>
      <p:sp>
        <p:nvSpPr>
          <p:cNvPr id="339994" name="Rectangle 26">
            <a:extLst>
              <a:ext uri="{FF2B5EF4-FFF2-40B4-BE49-F238E27FC236}">
                <a16:creationId xmlns:a16="http://schemas.microsoft.com/office/drawing/2014/main" id="{78E8158C-5FF4-45E5-9B90-C765A6EB8ECA}"/>
              </a:ext>
            </a:extLst>
          </p:cNvPr>
          <p:cNvSpPr>
            <a:spLocks noGrp="1" noChangeArrowheads="1"/>
          </p:cNvSpPr>
          <p:nvPr>
            <p:ph type="body" sz="half" idx="4294967295"/>
          </p:nvPr>
        </p:nvSpPr>
        <p:spPr>
          <a:xfrm>
            <a:off x="827277" y="1616128"/>
            <a:ext cx="5346700" cy="4854576"/>
          </a:xfrm>
        </p:spPr>
        <p:txBody>
          <a:bodyPr/>
          <a:lstStyle/>
          <a:p>
            <a:r>
              <a:rPr lang="en-US" altLang="en-US" sz="2000" dirty="0">
                <a:latin typeface="Times New Roman" panose="02020603050405020304" pitchFamily="18" charset="0"/>
                <a:cs typeface="Times New Roman" panose="02020603050405020304" pitchFamily="18" charset="0"/>
              </a:rPr>
              <a:t>Stub C` has been replaced with the actual module C, and new stubs E`, F`, and G`</a:t>
            </a:r>
          </a:p>
          <a:p>
            <a:r>
              <a:rPr lang="en-US" altLang="en-US" sz="2000" dirty="0">
                <a:latin typeface="Times New Roman" panose="02020603050405020304" pitchFamily="18" charset="0"/>
                <a:cs typeface="Times New Roman" panose="02020603050405020304" pitchFamily="18" charset="0"/>
              </a:rPr>
              <a:t>Perform tests as follows: </a:t>
            </a:r>
          </a:p>
          <a:p>
            <a:pPr lvl="1"/>
            <a:r>
              <a:rPr lang="en-US" altLang="en-US" dirty="0">
                <a:latin typeface="Times New Roman" panose="02020603050405020304" pitchFamily="18" charset="0"/>
                <a:cs typeface="Times New Roman" panose="02020603050405020304" pitchFamily="18" charset="0"/>
              </a:rPr>
              <a:t>first, test the interface between A and C; </a:t>
            </a:r>
          </a:p>
          <a:p>
            <a:pPr lvl="1"/>
            <a:r>
              <a:rPr lang="en-US" altLang="en-US" dirty="0">
                <a:latin typeface="Times New Roman" panose="02020603050405020304" pitchFamily="18" charset="0"/>
                <a:cs typeface="Times New Roman" panose="02020603050405020304" pitchFamily="18" charset="0"/>
              </a:rPr>
              <a:t>second, test the combined modules A, B, and D in the presence of C</a:t>
            </a:r>
          </a:p>
          <a:p>
            <a:r>
              <a:rPr lang="en-US" altLang="en-US" sz="2000" dirty="0">
                <a:latin typeface="Times New Roman" panose="02020603050405020304" pitchFamily="18" charset="0"/>
                <a:cs typeface="Times New Roman" panose="02020603050405020304" pitchFamily="18" charset="0"/>
              </a:rPr>
              <a:t>The rest of the process depicted in the right hand side figures.</a:t>
            </a: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p:txBody>
      </p:sp>
      <p:pic>
        <p:nvPicPr>
          <p:cNvPr id="339991" name="Picture 23">
            <a:extLst>
              <a:ext uri="{FF2B5EF4-FFF2-40B4-BE49-F238E27FC236}">
                <a16:creationId xmlns:a16="http://schemas.microsoft.com/office/drawing/2014/main" id="{910163A5-82C5-46CE-8D4E-3F7AA797FE91}"/>
              </a:ext>
            </a:extLst>
          </p:cNvP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7264400" y="390060"/>
            <a:ext cx="4019550" cy="2162175"/>
          </a:xfrm>
        </p:spPr>
      </p:pic>
      <p:pic>
        <p:nvPicPr>
          <p:cNvPr id="339984" name="Picture 16">
            <a:extLst>
              <a:ext uri="{FF2B5EF4-FFF2-40B4-BE49-F238E27FC236}">
                <a16:creationId xmlns:a16="http://schemas.microsoft.com/office/drawing/2014/main" id="{132D0C9E-E592-446D-9B0B-46680E783628}"/>
              </a:ext>
            </a:extLst>
          </p:cNvPr>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a:stretch>
            <a:fillRect/>
          </a:stretch>
        </p:blipFill>
        <p:spPr>
          <a:xfrm>
            <a:off x="2178050" y="4122523"/>
            <a:ext cx="4019550" cy="2162175"/>
          </a:xfrm>
        </p:spPr>
      </p:pic>
      <p:pic>
        <p:nvPicPr>
          <p:cNvPr id="339992" name="Picture 24">
            <a:extLst>
              <a:ext uri="{FF2B5EF4-FFF2-40B4-BE49-F238E27FC236}">
                <a16:creationId xmlns:a16="http://schemas.microsoft.com/office/drawing/2014/main" id="{744910F6-C428-4B22-9628-4CB67D8C57D8}"/>
              </a:ext>
            </a:extLst>
          </p:cNvPr>
          <p:cNvPicPr>
            <a:picLocks noGrp="1" noChangeAspect="1" noChangeArrowheads="1"/>
          </p:cNvPicPr>
          <p:nvPr>
            <p:ph sz="quarter" idx="4294967295"/>
          </p:nvPr>
        </p:nvPicPr>
        <p:blipFill>
          <a:blip r:embed="rId5">
            <a:extLst>
              <a:ext uri="{28A0092B-C50C-407E-A947-70E740481C1C}">
                <a14:useLocalDpi xmlns:a14="http://schemas.microsoft.com/office/drawing/2010/main" val="0"/>
              </a:ext>
            </a:extLst>
          </a:blip>
          <a:srcRect/>
          <a:stretch>
            <a:fillRect/>
          </a:stretch>
        </p:blipFill>
        <p:spPr>
          <a:xfrm>
            <a:off x="7283450" y="3831969"/>
            <a:ext cx="4019550" cy="2162175"/>
          </a:xfrm>
        </p:spPr>
      </p:pic>
      <p:sp>
        <p:nvSpPr>
          <p:cNvPr id="339996" name="Text Box 28">
            <a:extLst>
              <a:ext uri="{FF2B5EF4-FFF2-40B4-BE49-F238E27FC236}">
                <a16:creationId xmlns:a16="http://schemas.microsoft.com/office/drawing/2014/main" id="{5576D799-FE81-4AFB-BC07-EEAD71B59B4B}"/>
              </a:ext>
            </a:extLst>
          </p:cNvPr>
          <p:cNvSpPr txBox="1">
            <a:spLocks noChangeArrowheads="1"/>
          </p:cNvSpPr>
          <p:nvPr/>
        </p:nvSpPr>
        <p:spPr bwMode="auto">
          <a:xfrm>
            <a:off x="2222547" y="6284698"/>
            <a:ext cx="40909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solidFill>
                  <a:srgbClr val="000000"/>
                </a:solidFill>
                <a:latin typeface="Times New Roman" panose="02020603050405020304" pitchFamily="18" charset="0"/>
                <a:cs typeface="Times New Roman" panose="02020603050405020304" pitchFamily="18" charset="0"/>
              </a:rPr>
              <a:t>Figure 7.4: Top-down integration of modules A, B, D and C</a:t>
            </a:r>
            <a:endParaRPr lang="en-US" altLang="en-US" sz="1200" dirty="0">
              <a:solidFill>
                <a:srgbClr val="000000"/>
              </a:solidFill>
              <a:latin typeface="Times New Roman" panose="02020603050405020304" pitchFamily="18" charset="0"/>
              <a:cs typeface="Times New Roman" panose="02020603050405020304" pitchFamily="18" charset="0"/>
            </a:endParaRPr>
          </a:p>
        </p:txBody>
      </p:sp>
      <p:sp>
        <p:nvSpPr>
          <p:cNvPr id="339997" name="Text Box 29">
            <a:extLst>
              <a:ext uri="{FF2B5EF4-FFF2-40B4-BE49-F238E27FC236}">
                <a16:creationId xmlns:a16="http://schemas.microsoft.com/office/drawing/2014/main" id="{24CB733B-4CD6-419B-8536-E5BA9481B32A}"/>
              </a:ext>
            </a:extLst>
          </p:cNvPr>
          <p:cNvSpPr txBox="1">
            <a:spLocks noChangeArrowheads="1"/>
          </p:cNvSpPr>
          <p:nvPr/>
        </p:nvSpPr>
        <p:spPr bwMode="auto">
          <a:xfrm>
            <a:off x="7339013" y="2667452"/>
            <a:ext cx="40909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solidFill>
                  <a:srgbClr val="000000"/>
                </a:solidFill>
                <a:latin typeface="Times New Roman" panose="02020603050405020304" pitchFamily="18" charset="0"/>
                <a:cs typeface="Times New Roman" panose="02020603050405020304" pitchFamily="18" charset="0"/>
              </a:rPr>
              <a:t>Figure 7.5: Top-down integration of modules A, B, C, D and E</a:t>
            </a:r>
            <a:endParaRPr lang="en-US" altLang="en-US" sz="1200" dirty="0">
              <a:solidFill>
                <a:srgbClr val="000000"/>
              </a:solidFill>
              <a:latin typeface="Times New Roman" panose="02020603050405020304" pitchFamily="18" charset="0"/>
              <a:cs typeface="Times New Roman" panose="02020603050405020304" pitchFamily="18" charset="0"/>
            </a:endParaRPr>
          </a:p>
        </p:txBody>
      </p:sp>
      <p:sp>
        <p:nvSpPr>
          <p:cNvPr id="339998" name="Text Box 30">
            <a:extLst>
              <a:ext uri="{FF2B5EF4-FFF2-40B4-BE49-F238E27FC236}">
                <a16:creationId xmlns:a16="http://schemas.microsoft.com/office/drawing/2014/main" id="{2F5262DC-B149-486A-ABE0-1B87441F920E}"/>
              </a:ext>
            </a:extLst>
          </p:cNvPr>
          <p:cNvSpPr txBox="1">
            <a:spLocks noChangeArrowheads="1"/>
          </p:cNvSpPr>
          <p:nvPr/>
        </p:nvSpPr>
        <p:spPr bwMode="auto">
          <a:xfrm>
            <a:off x="7548373" y="6041543"/>
            <a:ext cx="40909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solidFill>
                  <a:srgbClr val="000000"/>
                </a:solidFill>
                <a:latin typeface="Times New Roman" panose="02020603050405020304" pitchFamily="18" charset="0"/>
                <a:cs typeface="Times New Roman" panose="02020603050405020304" pitchFamily="18" charset="0"/>
              </a:rPr>
              <a:t>Figure 7.6: Top-down integration of modules A, B, C, D, E and F</a:t>
            </a:r>
            <a:endParaRPr lang="en-US" altLang="en-US" sz="1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151AE7B2-7519-41B8-A6ED-C407B250907E}"/>
              </a:ext>
            </a:extLst>
          </p:cNvPr>
          <p:cNvSpPr>
            <a:spLocks noGrp="1" noChangeArrowheads="1"/>
          </p:cNvSpPr>
          <p:nvPr>
            <p:ph type="sldNum" sz="quarter" idx="10"/>
          </p:nvPr>
        </p:nvSpPr>
        <p:spPr/>
        <p:txBody>
          <a:bodyPr/>
          <a:lstStyle/>
          <a:p>
            <a:fld id="{F943D557-1DBC-4CE4-AC8D-B4F33F4BEFA2}" type="slidenum">
              <a:rPr lang="en-US" altLang="en-US"/>
              <a:pPr/>
              <a:t>15</a:t>
            </a:fld>
            <a:endParaRPr lang="en-US" altLang="en-US"/>
          </a:p>
        </p:txBody>
      </p:sp>
      <p:sp>
        <p:nvSpPr>
          <p:cNvPr id="354306" name="Rectangle 2">
            <a:extLst>
              <a:ext uri="{FF2B5EF4-FFF2-40B4-BE49-F238E27FC236}">
                <a16:creationId xmlns:a16="http://schemas.microsoft.com/office/drawing/2014/main" id="{366525F4-BFBE-4989-9493-4C7AE23C8090}"/>
              </a:ext>
            </a:extLst>
          </p:cNvPr>
          <p:cNvSpPr>
            <a:spLocks noGrp="1" noChangeArrowheads="1"/>
          </p:cNvSpPr>
          <p:nvPr>
            <p:ph type="title" idx="4294967295"/>
          </p:nvPr>
        </p:nvSpPr>
        <p:spPr/>
        <p:txBody>
          <a:bodyPr/>
          <a:lstStyle/>
          <a:p>
            <a:r>
              <a:rPr lang="en-US" altLang="en-US" dirty="0"/>
              <a:t>Top-down</a:t>
            </a:r>
          </a:p>
        </p:txBody>
      </p:sp>
      <p:sp>
        <p:nvSpPr>
          <p:cNvPr id="354307" name="Rectangle 3">
            <a:extLst>
              <a:ext uri="{FF2B5EF4-FFF2-40B4-BE49-F238E27FC236}">
                <a16:creationId xmlns:a16="http://schemas.microsoft.com/office/drawing/2014/main" id="{08D97FE9-9B64-44D6-AE91-D8173D2AD3AC}"/>
              </a:ext>
            </a:extLst>
          </p:cNvPr>
          <p:cNvSpPr>
            <a:spLocks noGrp="1" noChangeArrowheads="1"/>
          </p:cNvSpPr>
          <p:nvPr>
            <p:ph type="body" idx="4294967295"/>
          </p:nvPr>
        </p:nvSpPr>
        <p:spPr/>
        <p:txBody>
          <a:bodyPr>
            <a:normAutofit/>
          </a:bodyPr>
          <a:lstStyle/>
          <a:p>
            <a:pPr algn="just">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rPr>
              <a:t>Advantages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The SIT engineers continually observe system-level functions as the integration process continue</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Isolation of interface errors becomes easier because of the incremental nature of the top-down integration</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Test cases designed to test the integration of a module M are reused during the regression tests performed after integrating other modules</a:t>
            </a:r>
          </a:p>
          <a:p>
            <a:pPr algn="just">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rPr>
              <a:t>Disadvantages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It may not be possible to observe meaningful system functions because of the absence of lower-level modules and the presence of stubs.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Test case selection and stub design become increasingly difficult when stubs lie far away from the top-level module.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9">
            <a:extLst>
              <a:ext uri="{FF2B5EF4-FFF2-40B4-BE49-F238E27FC236}">
                <a16:creationId xmlns:a16="http://schemas.microsoft.com/office/drawing/2014/main" id="{D07AA6AD-FCA7-49A0-BE97-55EA42E88BA5}"/>
              </a:ext>
            </a:extLst>
          </p:cNvPr>
          <p:cNvSpPr>
            <a:spLocks noGrp="1" noChangeArrowheads="1"/>
          </p:cNvSpPr>
          <p:nvPr>
            <p:ph type="sldNum" sz="quarter" idx="10"/>
          </p:nvPr>
        </p:nvSpPr>
        <p:spPr/>
        <p:txBody>
          <a:bodyPr/>
          <a:lstStyle/>
          <a:p>
            <a:fld id="{1628D0FA-C7D2-4C77-8EFC-6A37F012EE48}" type="slidenum">
              <a:rPr lang="en-US" altLang="en-US"/>
              <a:pPr/>
              <a:t>16</a:t>
            </a:fld>
            <a:endParaRPr lang="en-US" altLang="en-US"/>
          </a:p>
        </p:txBody>
      </p:sp>
      <p:sp>
        <p:nvSpPr>
          <p:cNvPr id="348162" name="Rectangle 2">
            <a:extLst>
              <a:ext uri="{FF2B5EF4-FFF2-40B4-BE49-F238E27FC236}">
                <a16:creationId xmlns:a16="http://schemas.microsoft.com/office/drawing/2014/main" id="{6A77A71E-696E-4691-A0E5-BA771D03576F}"/>
              </a:ext>
            </a:extLst>
          </p:cNvPr>
          <p:cNvSpPr>
            <a:spLocks noGrp="1" noChangeArrowheads="1"/>
          </p:cNvSpPr>
          <p:nvPr>
            <p:ph type="title" idx="4294967295"/>
          </p:nvPr>
        </p:nvSpPr>
        <p:spPr/>
        <p:txBody>
          <a:bodyPr/>
          <a:lstStyle/>
          <a:p>
            <a:r>
              <a:rPr lang="en-US" altLang="en-US"/>
              <a:t>Bottom-up</a:t>
            </a:r>
          </a:p>
        </p:txBody>
      </p:sp>
      <p:sp>
        <p:nvSpPr>
          <p:cNvPr id="348164" name="Rectangle 4">
            <a:extLst>
              <a:ext uri="{FF2B5EF4-FFF2-40B4-BE49-F238E27FC236}">
                <a16:creationId xmlns:a16="http://schemas.microsoft.com/office/drawing/2014/main" id="{77FBEA37-58A7-40C4-8E38-215CE602AC24}"/>
              </a:ext>
            </a:extLst>
          </p:cNvPr>
          <p:cNvSpPr>
            <a:spLocks noGrp="1" noChangeArrowheads="1"/>
          </p:cNvSpPr>
          <p:nvPr>
            <p:ph type="body" sz="half" idx="4294967295"/>
          </p:nvPr>
        </p:nvSpPr>
        <p:spPr>
          <a:xfrm>
            <a:off x="752475" y="1724713"/>
            <a:ext cx="5480049" cy="4883151"/>
          </a:xfrm>
        </p:spPr>
        <p:txBody>
          <a:bodyPr>
            <a:normAutofit fontScale="92500"/>
          </a:bodyPr>
          <a:lstStyle/>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We design a test driver to integrate lowest-level modules E, F, and G</a:t>
            </a:r>
          </a:p>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Return values generated by one module are likely to be used in another module</a:t>
            </a:r>
          </a:p>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The test driver mimics module C to integrate E, F, and G in a limited way.</a:t>
            </a:r>
          </a:p>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The test driver is replaced with actual module , i.e., C.</a:t>
            </a:r>
          </a:p>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A new test driver is used</a:t>
            </a:r>
          </a:p>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 At this moment, more modules such as B and D are integrated</a:t>
            </a:r>
          </a:p>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 The new test driver mimics the behavior of module A</a:t>
            </a:r>
          </a:p>
          <a:p>
            <a:pPr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 Finally, the test driver is replaced with module A and further test are performed</a:t>
            </a:r>
          </a:p>
          <a:p>
            <a:pPr algn="just">
              <a:buFont typeface="Wingdings" panose="05000000000000000000" pitchFamily="2" charset="2"/>
              <a:buChar char="§"/>
            </a:pPr>
            <a:endParaRPr lang="en-US" altLang="en-US" sz="2000" dirty="0">
              <a:latin typeface="Times New Roman" panose="02020603050405020304" pitchFamily="18" charset="0"/>
              <a:cs typeface="Times New Roman" panose="02020603050405020304" pitchFamily="18" charset="0"/>
            </a:endParaRPr>
          </a:p>
        </p:txBody>
      </p:sp>
      <p:pic>
        <p:nvPicPr>
          <p:cNvPr id="348167" name="Picture 7">
            <a:extLst>
              <a:ext uri="{FF2B5EF4-FFF2-40B4-BE49-F238E27FC236}">
                <a16:creationId xmlns:a16="http://schemas.microsoft.com/office/drawing/2014/main" id="{D9F0E9CC-AA4B-4554-90C3-3745E7568F7D}"/>
              </a:ext>
            </a:extLst>
          </p:cNvP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6667500" y="579438"/>
            <a:ext cx="3917950" cy="1955800"/>
          </a:xfrm>
        </p:spPr>
      </p:pic>
      <p:pic>
        <p:nvPicPr>
          <p:cNvPr id="348168" name="Picture 8">
            <a:extLst>
              <a:ext uri="{FF2B5EF4-FFF2-40B4-BE49-F238E27FC236}">
                <a16:creationId xmlns:a16="http://schemas.microsoft.com/office/drawing/2014/main" id="{CAE922F3-7D5B-44C8-A0ED-A049884AFE3C}"/>
              </a:ext>
            </a:extLst>
          </p:cNvPr>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a:stretch>
            <a:fillRect/>
          </a:stretch>
        </p:blipFill>
        <p:spPr>
          <a:xfrm>
            <a:off x="6305550" y="3155951"/>
            <a:ext cx="4344988" cy="2644775"/>
          </a:xfrm>
        </p:spPr>
      </p:pic>
      <p:sp>
        <p:nvSpPr>
          <p:cNvPr id="348169" name="Text Box 9">
            <a:extLst>
              <a:ext uri="{FF2B5EF4-FFF2-40B4-BE49-F238E27FC236}">
                <a16:creationId xmlns:a16="http://schemas.microsoft.com/office/drawing/2014/main" id="{0C166CE4-AD82-44F8-A3A6-BBE4F27E9545}"/>
              </a:ext>
            </a:extLst>
          </p:cNvPr>
          <p:cNvSpPr txBox="1">
            <a:spLocks noChangeArrowheads="1"/>
          </p:cNvSpPr>
          <p:nvPr/>
        </p:nvSpPr>
        <p:spPr bwMode="auto">
          <a:xfrm>
            <a:off x="6567489" y="2470151"/>
            <a:ext cx="40909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solidFill>
                  <a:srgbClr val="000000"/>
                </a:solidFill>
                <a:latin typeface="Times New Roman" panose="02020603050405020304" pitchFamily="18" charset="0"/>
                <a:cs typeface="Times New Roman" panose="02020603050405020304" pitchFamily="18" charset="0"/>
              </a:rPr>
              <a:t>Figure 7.8: Bottom-up integration of module E, F, and G</a:t>
            </a:r>
            <a:endParaRPr lang="en-US" altLang="en-US" sz="1200" dirty="0">
              <a:solidFill>
                <a:srgbClr val="000000"/>
              </a:solidFill>
              <a:latin typeface="Times New Roman" panose="02020603050405020304" pitchFamily="18" charset="0"/>
              <a:cs typeface="Times New Roman" panose="02020603050405020304" pitchFamily="18" charset="0"/>
            </a:endParaRPr>
          </a:p>
        </p:txBody>
      </p:sp>
      <p:sp>
        <p:nvSpPr>
          <p:cNvPr id="348170" name="Rectangle 10">
            <a:extLst>
              <a:ext uri="{FF2B5EF4-FFF2-40B4-BE49-F238E27FC236}">
                <a16:creationId xmlns:a16="http://schemas.microsoft.com/office/drawing/2014/main" id="{DD71CE44-F6ED-4114-B1E2-657F6B103A0E}"/>
              </a:ext>
            </a:extLst>
          </p:cNvPr>
          <p:cNvSpPr>
            <a:spLocks noChangeArrowheads="1"/>
          </p:cNvSpPr>
          <p:nvPr/>
        </p:nvSpPr>
        <p:spPr bwMode="auto">
          <a:xfrm>
            <a:off x="6565900" y="5786439"/>
            <a:ext cx="41021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solidFill>
                  <a:srgbClr val="000000"/>
                </a:solidFill>
                <a:latin typeface="Times New Roman" panose="02020603050405020304" pitchFamily="18" charset="0"/>
                <a:cs typeface="Times New Roman" panose="02020603050405020304" pitchFamily="18" charset="0"/>
              </a:rPr>
              <a:t>Figure 7.9: Bottom-up integration of module B, C, and D with F, F, and 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14549306-AB38-4423-998E-0435CC893F42}"/>
              </a:ext>
            </a:extLst>
          </p:cNvPr>
          <p:cNvSpPr>
            <a:spLocks noGrp="1" noChangeArrowheads="1"/>
          </p:cNvSpPr>
          <p:nvPr>
            <p:ph type="sldNum" sz="quarter" idx="10"/>
          </p:nvPr>
        </p:nvSpPr>
        <p:spPr/>
        <p:txBody>
          <a:bodyPr/>
          <a:lstStyle/>
          <a:p>
            <a:fld id="{6426C3E9-4866-490D-9AC2-53E87DF571B1}" type="slidenum">
              <a:rPr lang="en-US" altLang="en-US"/>
              <a:pPr/>
              <a:t>17</a:t>
            </a:fld>
            <a:endParaRPr lang="en-US" altLang="en-US"/>
          </a:p>
        </p:txBody>
      </p:sp>
      <p:sp>
        <p:nvSpPr>
          <p:cNvPr id="351234" name="Rectangle 2">
            <a:extLst>
              <a:ext uri="{FF2B5EF4-FFF2-40B4-BE49-F238E27FC236}">
                <a16:creationId xmlns:a16="http://schemas.microsoft.com/office/drawing/2014/main" id="{05B5FD64-B622-4DD5-8D27-10D3A4CC33E1}"/>
              </a:ext>
            </a:extLst>
          </p:cNvPr>
          <p:cNvSpPr>
            <a:spLocks noGrp="1" noChangeArrowheads="1"/>
          </p:cNvSpPr>
          <p:nvPr>
            <p:ph type="title" idx="4294967295"/>
          </p:nvPr>
        </p:nvSpPr>
        <p:spPr/>
        <p:txBody>
          <a:bodyPr/>
          <a:lstStyle/>
          <a:p>
            <a:r>
              <a:rPr lang="en-US" altLang="en-US"/>
              <a:t>Bottom-up</a:t>
            </a:r>
          </a:p>
        </p:txBody>
      </p:sp>
      <p:sp>
        <p:nvSpPr>
          <p:cNvPr id="351235" name="Rectangle 3">
            <a:extLst>
              <a:ext uri="{FF2B5EF4-FFF2-40B4-BE49-F238E27FC236}">
                <a16:creationId xmlns:a16="http://schemas.microsoft.com/office/drawing/2014/main" id="{122E5663-67EF-4E61-97CF-8C1E73151AC3}"/>
              </a:ext>
            </a:extLst>
          </p:cNvPr>
          <p:cNvSpPr>
            <a:spLocks noGrp="1" noChangeArrowheads="1"/>
          </p:cNvSpPr>
          <p:nvPr>
            <p:ph type="body" idx="4294967295"/>
          </p:nvPr>
        </p:nvSpPr>
        <p:spPr>
          <a:xfrm>
            <a:off x="1134364" y="1746250"/>
            <a:ext cx="8966200" cy="3930650"/>
          </a:xfrm>
        </p:spPr>
        <p:txBody>
          <a:bodyPr/>
          <a:lstStyle/>
          <a:p>
            <a:pPr algn="just">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rPr>
              <a:t>Advantages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One designs the behavior of a test driver by simplifying the behavior of the actual module</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If the low-level modules and their combined functions are often invoked by other modules, then it is more useful to test them first so that meaningful effective integration of other modules can be done</a:t>
            </a:r>
          </a:p>
          <a:p>
            <a:pPr algn="just">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rPr>
              <a:t>Disadvantages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Discovery of major faults are detected towards the end of the integration process, because major design decisions are embodied in the top-level modules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Test engineers can not observe system-level functions from a partly integrated system. In fact, they can not observe system-level functions until the top-level test driver is in place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D6F1134B-C200-4DB3-B4FB-684CCA54BE89}"/>
              </a:ext>
            </a:extLst>
          </p:cNvPr>
          <p:cNvSpPr>
            <a:spLocks noGrp="1" noChangeArrowheads="1"/>
          </p:cNvSpPr>
          <p:nvPr>
            <p:ph type="sldNum" sz="quarter" idx="10"/>
          </p:nvPr>
        </p:nvSpPr>
        <p:spPr/>
        <p:txBody>
          <a:bodyPr/>
          <a:lstStyle/>
          <a:p>
            <a:fld id="{A50728F4-6690-42B3-8F00-6144A8ACEF6D}" type="slidenum">
              <a:rPr lang="en-US" altLang="en-US"/>
              <a:pPr/>
              <a:t>18</a:t>
            </a:fld>
            <a:endParaRPr lang="en-US" altLang="en-US"/>
          </a:p>
        </p:txBody>
      </p:sp>
      <p:sp>
        <p:nvSpPr>
          <p:cNvPr id="356354" name="Rectangle 2">
            <a:extLst>
              <a:ext uri="{FF2B5EF4-FFF2-40B4-BE49-F238E27FC236}">
                <a16:creationId xmlns:a16="http://schemas.microsoft.com/office/drawing/2014/main" id="{73E4532B-158E-40E3-BCDF-9BBEFB38A7D1}"/>
              </a:ext>
            </a:extLst>
          </p:cNvPr>
          <p:cNvSpPr>
            <a:spLocks noGrp="1" noChangeArrowheads="1"/>
          </p:cNvSpPr>
          <p:nvPr>
            <p:ph type="title" idx="4294967295"/>
          </p:nvPr>
        </p:nvSpPr>
        <p:spPr/>
        <p:txBody>
          <a:bodyPr/>
          <a:lstStyle/>
          <a:p>
            <a:r>
              <a:rPr lang="en-US" altLang="en-US" dirty="0"/>
              <a:t>Big-bang and Sandwich</a:t>
            </a:r>
          </a:p>
        </p:txBody>
      </p:sp>
      <p:sp>
        <p:nvSpPr>
          <p:cNvPr id="356355" name="Rectangle 3">
            <a:extLst>
              <a:ext uri="{FF2B5EF4-FFF2-40B4-BE49-F238E27FC236}">
                <a16:creationId xmlns:a16="http://schemas.microsoft.com/office/drawing/2014/main" id="{E34C1688-FAC6-4E12-93C6-D3388C155ADE}"/>
              </a:ext>
            </a:extLst>
          </p:cNvPr>
          <p:cNvSpPr>
            <a:spLocks noGrp="1" noChangeArrowheads="1"/>
          </p:cNvSpPr>
          <p:nvPr>
            <p:ph type="body" idx="4294967295"/>
          </p:nvPr>
        </p:nvSpPr>
        <p:spPr/>
        <p:txBody>
          <a:bodyPr>
            <a:normAutofit/>
          </a:bodyPr>
          <a:lstStyle/>
          <a:p>
            <a:pPr algn="just">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rPr>
              <a:t>Big-bang Approach</a:t>
            </a:r>
          </a:p>
          <a:p>
            <a:pPr lvl="1" algn="just">
              <a:buFont typeface="Wingdings" panose="05000000000000000000" pitchFamily="2" charset="2"/>
              <a:buChar char="§"/>
            </a:pPr>
            <a:r>
              <a:rPr lang="en-US" altLang="en-US" sz="1900" dirty="0">
                <a:latin typeface="Times New Roman" panose="02020603050405020304" pitchFamily="18" charset="0"/>
                <a:cs typeface="Times New Roman" panose="02020603050405020304" pitchFamily="18" charset="0"/>
              </a:rPr>
              <a:t>First all the modules are individually tested</a:t>
            </a:r>
          </a:p>
          <a:p>
            <a:pPr lvl="1" algn="just">
              <a:buFont typeface="Wingdings" panose="05000000000000000000" pitchFamily="2" charset="2"/>
              <a:buChar char="§"/>
            </a:pPr>
            <a:r>
              <a:rPr lang="en-US" altLang="en-US" sz="1900" dirty="0">
                <a:latin typeface="Times New Roman" panose="02020603050405020304" pitchFamily="18" charset="0"/>
                <a:cs typeface="Times New Roman" panose="02020603050405020304" pitchFamily="18" charset="0"/>
              </a:rPr>
              <a:t>Next all those modules are put together to construct the entire system which is tested as a whole</a:t>
            </a:r>
            <a:endParaRPr lang="en-US" altLang="en-US" sz="19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rPr>
              <a:t>Sandwich Approach</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In this approach a system is integrated using a mix of top-down, bottom-up, and big-bang approaches</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A hierarchical system is viewed as consisting of three layers</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The bottom-up approach is applied to integrate the modules in the bottom-layer</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The top layer modules are integrated by using top-down approach</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The middle layer is integrated by using the big-bang approach after the top and the bottom layers have been integrated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5A413CB6-9C96-4B85-AEFA-C3D8C6251008}"/>
              </a:ext>
            </a:extLst>
          </p:cNvPr>
          <p:cNvSpPr>
            <a:spLocks noGrp="1" noChangeArrowheads="1"/>
          </p:cNvSpPr>
          <p:nvPr>
            <p:ph type="sldNum" sz="quarter" idx="10"/>
          </p:nvPr>
        </p:nvSpPr>
        <p:spPr/>
        <p:txBody>
          <a:bodyPr/>
          <a:lstStyle/>
          <a:p>
            <a:fld id="{5B5E75BD-AC3C-45CF-A574-6DF943BFCAB5}" type="slidenum">
              <a:rPr lang="en-US" altLang="en-US"/>
              <a:pPr/>
              <a:t>19</a:t>
            </a:fld>
            <a:endParaRPr lang="en-US" altLang="en-US"/>
          </a:p>
        </p:txBody>
      </p:sp>
      <p:sp>
        <p:nvSpPr>
          <p:cNvPr id="388098" name="Rectangle 2">
            <a:extLst>
              <a:ext uri="{FF2B5EF4-FFF2-40B4-BE49-F238E27FC236}">
                <a16:creationId xmlns:a16="http://schemas.microsoft.com/office/drawing/2014/main" id="{4130E724-BEBA-4257-937E-D0786F3A9406}"/>
              </a:ext>
            </a:extLst>
          </p:cNvPr>
          <p:cNvSpPr>
            <a:spLocks noGrp="1" noChangeArrowheads="1"/>
          </p:cNvSpPr>
          <p:nvPr>
            <p:ph type="title" idx="4294967295"/>
          </p:nvPr>
        </p:nvSpPr>
        <p:spPr/>
        <p:txBody>
          <a:bodyPr>
            <a:normAutofit fontScale="90000"/>
          </a:bodyPr>
          <a:lstStyle/>
          <a:p>
            <a:r>
              <a:rPr lang="en-US" altLang="en-US" dirty="0"/>
              <a:t>Test Plan for </a:t>
            </a:r>
            <a:br>
              <a:rPr lang="en-US" altLang="en-US" dirty="0"/>
            </a:br>
            <a:r>
              <a:rPr lang="en-US" altLang="en-US" dirty="0"/>
              <a:t>System </a:t>
            </a:r>
            <a:br>
              <a:rPr lang="en-US" altLang="en-US" dirty="0"/>
            </a:br>
            <a:r>
              <a:rPr lang="en-US" altLang="en-US" dirty="0"/>
              <a:t>Integration</a:t>
            </a:r>
          </a:p>
        </p:txBody>
      </p:sp>
      <p:pic>
        <p:nvPicPr>
          <p:cNvPr id="388103" name="Picture 7">
            <a:extLst>
              <a:ext uri="{FF2B5EF4-FFF2-40B4-BE49-F238E27FC236}">
                <a16:creationId xmlns:a16="http://schemas.microsoft.com/office/drawing/2014/main" id="{1EE62BD5-A8BD-40E0-BE2B-AC8534AE15EE}"/>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4300539" y="392112"/>
            <a:ext cx="6643687" cy="607377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E0C2C714-8686-4BC7-B6C8-48C1FF0B09B8}"/>
              </a:ext>
            </a:extLst>
          </p:cNvPr>
          <p:cNvSpPr>
            <a:spLocks noGrp="1" noChangeArrowheads="1"/>
          </p:cNvSpPr>
          <p:nvPr>
            <p:ph type="sldNum" sz="quarter" idx="10"/>
          </p:nvPr>
        </p:nvSpPr>
        <p:spPr/>
        <p:txBody>
          <a:bodyPr/>
          <a:lstStyle/>
          <a:p>
            <a:fld id="{A0E95564-B766-4892-8532-73AD78828939}" type="slidenum">
              <a:rPr lang="en-US" altLang="en-US"/>
              <a:pPr/>
              <a:t>2</a:t>
            </a:fld>
            <a:endParaRPr lang="en-US" altLang="en-US"/>
          </a:p>
        </p:txBody>
      </p:sp>
      <p:sp>
        <p:nvSpPr>
          <p:cNvPr id="381954" name="Rectangle 2">
            <a:extLst>
              <a:ext uri="{FF2B5EF4-FFF2-40B4-BE49-F238E27FC236}">
                <a16:creationId xmlns:a16="http://schemas.microsoft.com/office/drawing/2014/main" id="{C2C5E08F-5D43-4C06-BDAA-63A2FAF618B1}"/>
              </a:ext>
            </a:extLst>
          </p:cNvPr>
          <p:cNvSpPr>
            <a:spLocks noGrp="1" noChangeArrowheads="1"/>
          </p:cNvSpPr>
          <p:nvPr>
            <p:ph type="title" idx="4294967295"/>
          </p:nvPr>
        </p:nvSpPr>
        <p:spPr/>
        <p:txBody>
          <a:bodyPr/>
          <a:lstStyle/>
          <a:p>
            <a:r>
              <a:rPr lang="en-US" altLang="en-US" dirty="0"/>
              <a:t>Outline of the Chapter</a:t>
            </a:r>
          </a:p>
        </p:txBody>
      </p:sp>
      <p:sp>
        <p:nvSpPr>
          <p:cNvPr id="381955" name="Rectangle 3">
            <a:extLst>
              <a:ext uri="{FF2B5EF4-FFF2-40B4-BE49-F238E27FC236}">
                <a16:creationId xmlns:a16="http://schemas.microsoft.com/office/drawing/2014/main" id="{37AD6CF0-A7ED-452F-B543-91C0754FA015}"/>
              </a:ext>
            </a:extLst>
          </p:cNvPr>
          <p:cNvSpPr>
            <a:spLocks noGrp="1" noChangeArrowheads="1"/>
          </p:cNvSpPr>
          <p:nvPr>
            <p:ph type="body" idx="4294967295"/>
          </p:nvPr>
        </p:nvSpPr>
        <p:spPr>
          <a:xfrm>
            <a:off x="1024128" y="1847850"/>
            <a:ext cx="9720073" cy="4461510"/>
          </a:xfrm>
        </p:spPr>
        <p:txBody>
          <a:bodyPr>
            <a:normAutofit/>
          </a:bodyPr>
          <a:lstStyle/>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Concept of Integration Testing</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Different Types of Interfaces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Different Types of Interface Errors </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Granularity of System Integration Testing</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System Integration Techniques: Incremental, Top-down, Bottom-up, and Sandwich and Big-bang</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Test Plan for System Integration</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Off-the-shelf Component Testing</a:t>
            </a:r>
          </a:p>
          <a:p>
            <a:pPr algn="just">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93F01AE1-5D15-4DA2-AD25-5347307C89BC}"/>
              </a:ext>
            </a:extLst>
          </p:cNvPr>
          <p:cNvSpPr>
            <a:spLocks noGrp="1" noChangeArrowheads="1"/>
          </p:cNvSpPr>
          <p:nvPr>
            <p:ph type="sldNum" sz="quarter" idx="10"/>
          </p:nvPr>
        </p:nvSpPr>
        <p:spPr/>
        <p:txBody>
          <a:bodyPr/>
          <a:lstStyle/>
          <a:p>
            <a:fld id="{A5C41B2B-D0BC-416F-B98F-F2BD743813C2}" type="slidenum">
              <a:rPr lang="en-US" altLang="en-US"/>
              <a:pPr/>
              <a:t>20</a:t>
            </a:fld>
            <a:endParaRPr lang="en-US" altLang="en-US"/>
          </a:p>
        </p:txBody>
      </p:sp>
      <p:sp>
        <p:nvSpPr>
          <p:cNvPr id="373762" name="Rectangle 2">
            <a:extLst>
              <a:ext uri="{FF2B5EF4-FFF2-40B4-BE49-F238E27FC236}">
                <a16:creationId xmlns:a16="http://schemas.microsoft.com/office/drawing/2014/main" id="{53DBD3E1-19EB-4499-B1C1-194F42BF4461}"/>
              </a:ext>
            </a:extLst>
          </p:cNvPr>
          <p:cNvSpPr>
            <a:spLocks noGrp="1" noChangeArrowheads="1"/>
          </p:cNvSpPr>
          <p:nvPr>
            <p:ph type="title" idx="4294967295"/>
          </p:nvPr>
        </p:nvSpPr>
        <p:spPr/>
        <p:txBody>
          <a:bodyPr/>
          <a:lstStyle/>
          <a:p>
            <a:r>
              <a:rPr lang="en-US" altLang="en-US"/>
              <a:t>Test Plan for System Integration</a:t>
            </a:r>
          </a:p>
        </p:txBody>
      </p:sp>
      <p:sp>
        <p:nvSpPr>
          <p:cNvPr id="373763" name="Rectangle 3">
            <a:extLst>
              <a:ext uri="{FF2B5EF4-FFF2-40B4-BE49-F238E27FC236}">
                <a16:creationId xmlns:a16="http://schemas.microsoft.com/office/drawing/2014/main" id="{0873BE6C-AAEC-459C-8A57-02A753B6FFF3}"/>
              </a:ext>
            </a:extLst>
          </p:cNvPr>
          <p:cNvSpPr>
            <a:spLocks noGrp="1" noChangeArrowheads="1"/>
          </p:cNvSpPr>
          <p:nvPr>
            <p:ph type="body" idx="4294967295"/>
          </p:nvPr>
        </p:nvSpPr>
        <p:spPr>
          <a:xfrm>
            <a:off x="1111250" y="1800279"/>
            <a:ext cx="8966200" cy="4670425"/>
          </a:xfrm>
        </p:spPr>
        <p:txBody>
          <a:bodyPr>
            <a:normAutofit fontScale="92500" lnSpcReduction="10000"/>
          </a:bodyPr>
          <a:lstStyle/>
          <a:p>
            <a:pPr algn="just">
              <a:buFontTx/>
              <a:buNone/>
            </a:pPr>
            <a:r>
              <a:rPr lang="en-US" altLang="en-US" dirty="0">
                <a:latin typeface="Times New Roman" panose="02020603050405020304" pitchFamily="18" charset="0"/>
                <a:cs typeface="Times New Roman" panose="02020603050405020304" pitchFamily="18" charset="0"/>
              </a:rPr>
              <a:t>Categories of System Integration Tests:</a:t>
            </a:r>
          </a:p>
          <a:p>
            <a:pPr algn="just"/>
            <a:r>
              <a:rPr lang="en-US" altLang="en-US" dirty="0">
                <a:latin typeface="Times New Roman" panose="02020603050405020304" pitchFamily="18" charset="0"/>
                <a:cs typeface="Times New Roman" panose="02020603050405020304" pitchFamily="18" charset="0"/>
              </a:rPr>
              <a:t>Interface integrity</a:t>
            </a:r>
          </a:p>
          <a:p>
            <a:pPr lvl="1" algn="just"/>
            <a:r>
              <a:rPr lang="en-US" altLang="en-US" dirty="0">
                <a:latin typeface="Times New Roman" panose="02020603050405020304" pitchFamily="18" charset="0"/>
                <a:cs typeface="Times New Roman" panose="02020603050405020304" pitchFamily="18" charset="0"/>
              </a:rPr>
              <a:t>Internal and external interfaces are tested as each module is integrated</a:t>
            </a:r>
          </a:p>
          <a:p>
            <a:pPr algn="just"/>
            <a:r>
              <a:rPr lang="en-US" altLang="en-US" dirty="0">
                <a:latin typeface="Times New Roman" panose="02020603050405020304" pitchFamily="18" charset="0"/>
                <a:cs typeface="Times New Roman" panose="02020603050405020304" pitchFamily="18" charset="0"/>
              </a:rPr>
              <a:t>Functional validity</a:t>
            </a:r>
          </a:p>
          <a:p>
            <a:pPr lvl="1" algn="just"/>
            <a:r>
              <a:rPr lang="en-US" altLang="en-US" dirty="0">
                <a:latin typeface="Times New Roman" panose="02020603050405020304" pitchFamily="18" charset="0"/>
                <a:cs typeface="Times New Roman" panose="02020603050405020304" pitchFamily="18" charset="0"/>
              </a:rPr>
              <a:t> Tests to uncover functional errors in each module after it is integrated</a:t>
            </a:r>
          </a:p>
          <a:p>
            <a:pPr algn="just"/>
            <a:r>
              <a:rPr lang="en-US" altLang="en-US" dirty="0">
                <a:latin typeface="Times New Roman" panose="02020603050405020304" pitchFamily="18" charset="0"/>
                <a:cs typeface="Times New Roman" panose="02020603050405020304" pitchFamily="18" charset="0"/>
              </a:rPr>
              <a:t>End-to-end validity</a:t>
            </a:r>
          </a:p>
          <a:p>
            <a:pPr lvl="1" algn="just"/>
            <a:r>
              <a:rPr lang="en-US" altLang="en-US" dirty="0">
                <a:latin typeface="Times New Roman" panose="02020603050405020304" pitchFamily="18" charset="0"/>
                <a:cs typeface="Times New Roman" panose="02020603050405020304" pitchFamily="18" charset="0"/>
              </a:rPr>
              <a:t>Tests are designed to ensure that a completely integrated system works together from end-to-end</a:t>
            </a:r>
          </a:p>
          <a:p>
            <a:pPr algn="just"/>
            <a:r>
              <a:rPr lang="en-US" altLang="en-US" dirty="0">
                <a:latin typeface="Times New Roman" panose="02020603050405020304" pitchFamily="18" charset="0"/>
                <a:cs typeface="Times New Roman" panose="02020603050405020304" pitchFamily="18" charset="0"/>
              </a:rPr>
              <a:t>Pairwise validity</a:t>
            </a:r>
          </a:p>
          <a:p>
            <a:pPr lvl="1" algn="just"/>
            <a:r>
              <a:rPr lang="en-US" altLang="en-US" dirty="0">
                <a:latin typeface="Times New Roman" panose="02020603050405020304" pitchFamily="18" charset="0"/>
                <a:cs typeface="Times New Roman" panose="02020603050405020304" pitchFamily="18" charset="0"/>
              </a:rPr>
              <a:t>Tests are designed to ensure that any two systems work properly when connected by a network</a:t>
            </a:r>
          </a:p>
          <a:p>
            <a:pPr algn="just"/>
            <a:r>
              <a:rPr lang="en-US" altLang="en-US" dirty="0">
                <a:latin typeface="Times New Roman" panose="02020603050405020304" pitchFamily="18" charset="0"/>
                <a:cs typeface="Times New Roman" panose="02020603050405020304" pitchFamily="18" charset="0"/>
              </a:rPr>
              <a:t>Interface stress</a:t>
            </a:r>
          </a:p>
          <a:p>
            <a:pPr lvl="1" algn="just"/>
            <a:r>
              <a:rPr lang="en-US" altLang="en-US" dirty="0">
                <a:latin typeface="Times New Roman" panose="02020603050405020304" pitchFamily="18" charset="0"/>
                <a:cs typeface="Times New Roman" panose="02020603050405020304" pitchFamily="18" charset="0"/>
              </a:rPr>
              <a:t>Tests are designed to ensure that the interfaces can sustain the load</a:t>
            </a:r>
          </a:p>
          <a:p>
            <a:pPr algn="just"/>
            <a:r>
              <a:rPr lang="en-US" altLang="en-US" dirty="0">
                <a:latin typeface="Times New Roman" panose="02020603050405020304" pitchFamily="18" charset="0"/>
                <a:cs typeface="Times New Roman" panose="02020603050405020304" pitchFamily="18" charset="0"/>
              </a:rPr>
              <a:t>System endurance</a:t>
            </a:r>
          </a:p>
          <a:p>
            <a:pPr lvl="1" algn="just"/>
            <a:r>
              <a:rPr lang="en-US" altLang="en-US" dirty="0">
                <a:latin typeface="Times New Roman" panose="02020603050405020304" pitchFamily="18" charset="0"/>
                <a:cs typeface="Times New Roman" panose="02020603050405020304" pitchFamily="18" charset="0"/>
              </a:rPr>
              <a:t>Tests are designed to ensure that the integrated system stay up for weeks without any crashes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AF79FC61-010C-4F6D-9818-6E31FFFE11BE}"/>
              </a:ext>
            </a:extLst>
          </p:cNvPr>
          <p:cNvSpPr>
            <a:spLocks noGrp="1" noChangeArrowheads="1"/>
          </p:cNvSpPr>
          <p:nvPr>
            <p:ph type="sldNum" sz="quarter" idx="10"/>
          </p:nvPr>
        </p:nvSpPr>
        <p:spPr/>
        <p:txBody>
          <a:bodyPr/>
          <a:lstStyle/>
          <a:p>
            <a:fld id="{13981595-1016-4A20-B79E-4DCE0269D901}" type="slidenum">
              <a:rPr lang="en-US" altLang="en-US"/>
              <a:pPr/>
              <a:t>21</a:t>
            </a:fld>
            <a:endParaRPr lang="en-US" altLang="en-US"/>
          </a:p>
        </p:txBody>
      </p:sp>
      <p:sp>
        <p:nvSpPr>
          <p:cNvPr id="375810" name="Rectangle 2">
            <a:extLst>
              <a:ext uri="{FF2B5EF4-FFF2-40B4-BE49-F238E27FC236}">
                <a16:creationId xmlns:a16="http://schemas.microsoft.com/office/drawing/2014/main" id="{A7A8347E-813D-4886-A054-95FD935AAB09}"/>
              </a:ext>
            </a:extLst>
          </p:cNvPr>
          <p:cNvSpPr>
            <a:spLocks noGrp="1" noChangeArrowheads="1"/>
          </p:cNvSpPr>
          <p:nvPr>
            <p:ph type="title" idx="4294967295"/>
          </p:nvPr>
        </p:nvSpPr>
        <p:spPr/>
        <p:txBody>
          <a:bodyPr/>
          <a:lstStyle/>
          <a:p>
            <a:r>
              <a:rPr lang="en-US" altLang="en-US"/>
              <a:t>Off-the-self Component Integration</a:t>
            </a:r>
          </a:p>
        </p:txBody>
      </p:sp>
      <p:sp>
        <p:nvSpPr>
          <p:cNvPr id="375811" name="Rectangle 3">
            <a:extLst>
              <a:ext uri="{FF2B5EF4-FFF2-40B4-BE49-F238E27FC236}">
                <a16:creationId xmlns:a16="http://schemas.microsoft.com/office/drawing/2014/main" id="{5FF09EC7-5BBF-40A6-8081-4F78896AFF37}"/>
              </a:ext>
            </a:extLst>
          </p:cNvPr>
          <p:cNvSpPr>
            <a:spLocks noGrp="1" noChangeArrowheads="1"/>
          </p:cNvSpPr>
          <p:nvPr>
            <p:ph type="body" idx="4294967295"/>
          </p:nvPr>
        </p:nvSpPr>
        <p:spPr>
          <a:xfrm>
            <a:off x="852678" y="1781175"/>
            <a:ext cx="9720072" cy="4541839"/>
          </a:xfrm>
        </p:spPr>
        <p:txBody>
          <a:bodyPr/>
          <a:lstStyle/>
          <a:p>
            <a:pPr algn="just">
              <a:buFontTx/>
              <a:buNone/>
            </a:pPr>
            <a:r>
              <a:rPr lang="en-US" altLang="en-US" dirty="0">
                <a:latin typeface="Times New Roman" panose="02020603050405020304" pitchFamily="18" charset="0"/>
                <a:cs typeface="Times New Roman" panose="02020603050405020304" pitchFamily="18" charset="0"/>
              </a:rPr>
              <a:t>Organization occasionally purchase off-the-self (OTS) components from vendors and integrate them with their own components</a:t>
            </a:r>
          </a:p>
          <a:p>
            <a:pPr algn="just">
              <a:buFontTx/>
              <a:buNone/>
            </a:pPr>
            <a:r>
              <a:rPr lang="en-US" altLang="en-US" dirty="0">
                <a:latin typeface="Times New Roman" panose="02020603050405020304" pitchFamily="18" charset="0"/>
                <a:cs typeface="Times New Roman" panose="02020603050405020304" pitchFamily="18" charset="0"/>
              </a:rPr>
              <a:t>Useful set of components that assists in integrating actual components:</a:t>
            </a:r>
          </a:p>
          <a:p>
            <a:pPr algn="just"/>
            <a:r>
              <a:rPr lang="en-US" altLang="en-US" b="1" dirty="0">
                <a:latin typeface="Times New Roman" panose="02020603050405020304" pitchFamily="18" charset="0"/>
                <a:cs typeface="Times New Roman" panose="02020603050405020304" pitchFamily="18" charset="0"/>
              </a:rPr>
              <a:t>Wrapper:</a:t>
            </a:r>
            <a:r>
              <a:rPr lang="en-US" altLang="en-US" dirty="0">
                <a:latin typeface="Times New Roman" panose="02020603050405020304" pitchFamily="18" charset="0"/>
                <a:cs typeface="Times New Roman" panose="02020603050405020304" pitchFamily="18" charset="0"/>
              </a:rPr>
              <a:t> It is a piece of code that one builds to isolate the underlying components from other components of the system. </a:t>
            </a:r>
          </a:p>
          <a:p>
            <a:pPr algn="just"/>
            <a:r>
              <a:rPr lang="en-US" altLang="en-US" b="1" dirty="0">
                <a:latin typeface="Times New Roman" panose="02020603050405020304" pitchFamily="18" charset="0"/>
                <a:cs typeface="Times New Roman" panose="02020603050405020304" pitchFamily="18" charset="0"/>
              </a:rPr>
              <a:t>Glue: </a:t>
            </a:r>
            <a:r>
              <a:rPr lang="en-US" altLang="en-US" dirty="0">
                <a:latin typeface="Times New Roman" panose="02020603050405020304" pitchFamily="18" charset="0"/>
                <a:cs typeface="Times New Roman" panose="02020603050405020304" pitchFamily="18" charset="0"/>
              </a:rPr>
              <a:t>A glue component provides the functionality to combine different components</a:t>
            </a:r>
            <a:endParaRPr lang="en-US" altLang="en-US" b="1" dirty="0">
              <a:latin typeface="Times New Roman" panose="02020603050405020304" pitchFamily="18" charset="0"/>
              <a:cs typeface="Times New Roman" panose="02020603050405020304" pitchFamily="18" charset="0"/>
            </a:endParaRPr>
          </a:p>
          <a:p>
            <a:pPr algn="just"/>
            <a:r>
              <a:rPr lang="en-US" altLang="en-US" b="1" dirty="0">
                <a:latin typeface="Times New Roman" panose="02020603050405020304" pitchFamily="18" charset="0"/>
                <a:cs typeface="Times New Roman" panose="02020603050405020304" pitchFamily="18" charset="0"/>
              </a:rPr>
              <a:t>Tailoring:</a:t>
            </a:r>
            <a:r>
              <a:rPr lang="en-US" altLang="en-US" dirty="0">
                <a:latin typeface="Times New Roman" panose="02020603050405020304" pitchFamily="18" charset="0"/>
                <a:cs typeface="Times New Roman" panose="02020603050405020304" pitchFamily="18" charset="0"/>
              </a:rPr>
              <a:t> Components tailoring refers to the ability to enhance the functionality of a component</a:t>
            </a:r>
          </a:p>
          <a:p>
            <a:pPr lvl="1" algn="just"/>
            <a:r>
              <a:rPr lang="en-US" altLang="en-US" dirty="0">
                <a:latin typeface="Times New Roman" panose="02020603050405020304" pitchFamily="18" charset="0"/>
                <a:cs typeface="Times New Roman" panose="02020603050405020304" pitchFamily="18" charset="0"/>
              </a:rPr>
              <a:t>Tailoring is done by adding some elements to a component to enrich it with functionality not provided by the vendor</a:t>
            </a:r>
          </a:p>
          <a:p>
            <a:pPr lvl="1" algn="just"/>
            <a:r>
              <a:rPr lang="en-US" altLang="en-US" dirty="0">
                <a:latin typeface="Times New Roman" panose="02020603050405020304" pitchFamily="18" charset="0"/>
                <a:cs typeface="Times New Roman" panose="02020603050405020304" pitchFamily="18" charset="0"/>
              </a:rPr>
              <a:t>Tailoring does not involve modifying the source code of the component</a:t>
            </a:r>
          </a:p>
          <a:p>
            <a:pPr lvl="1" algn="just"/>
            <a:r>
              <a:rPr lang="en-US" altLang="en-US" dirty="0">
                <a:latin typeface="Times New Roman" panose="02020603050405020304" pitchFamily="18" charset="0"/>
                <a:cs typeface="Times New Roman" panose="02020603050405020304" pitchFamily="18" charset="0"/>
              </a:rPr>
              <a:t>For example, executing some “script” when some event occurs.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64235CA9-344F-41AC-84E7-5CEEBD4707F7}"/>
              </a:ext>
            </a:extLst>
          </p:cNvPr>
          <p:cNvSpPr>
            <a:spLocks noGrp="1" noChangeArrowheads="1"/>
          </p:cNvSpPr>
          <p:nvPr>
            <p:ph type="sldNum" sz="quarter" idx="10"/>
          </p:nvPr>
        </p:nvSpPr>
        <p:spPr/>
        <p:txBody>
          <a:bodyPr/>
          <a:lstStyle/>
          <a:p>
            <a:fld id="{E4055C69-DD2B-48FA-8780-EC2953DD743B}" type="slidenum">
              <a:rPr lang="en-US" altLang="en-US"/>
              <a:pPr/>
              <a:t>22</a:t>
            </a:fld>
            <a:endParaRPr lang="en-US" altLang="en-US"/>
          </a:p>
        </p:txBody>
      </p:sp>
      <p:sp>
        <p:nvSpPr>
          <p:cNvPr id="377858" name="Rectangle 2">
            <a:extLst>
              <a:ext uri="{FF2B5EF4-FFF2-40B4-BE49-F238E27FC236}">
                <a16:creationId xmlns:a16="http://schemas.microsoft.com/office/drawing/2014/main" id="{AEEE5CB0-DC3E-4A2F-85FC-7F72E9E9AC5E}"/>
              </a:ext>
            </a:extLst>
          </p:cNvPr>
          <p:cNvSpPr>
            <a:spLocks noGrp="1" noChangeArrowheads="1"/>
          </p:cNvSpPr>
          <p:nvPr>
            <p:ph type="title" idx="4294967295"/>
          </p:nvPr>
        </p:nvSpPr>
        <p:spPr/>
        <p:txBody>
          <a:bodyPr/>
          <a:lstStyle/>
          <a:p>
            <a:r>
              <a:rPr lang="en-US" altLang="en-US" dirty="0"/>
              <a:t>Off-the-shelf Component Testing</a:t>
            </a:r>
          </a:p>
        </p:txBody>
      </p:sp>
      <p:sp>
        <p:nvSpPr>
          <p:cNvPr id="377859" name="Rectangle 3">
            <a:extLst>
              <a:ext uri="{FF2B5EF4-FFF2-40B4-BE49-F238E27FC236}">
                <a16:creationId xmlns:a16="http://schemas.microsoft.com/office/drawing/2014/main" id="{28E8C743-D14B-477E-B850-A5EB7378989C}"/>
              </a:ext>
            </a:extLst>
          </p:cNvPr>
          <p:cNvSpPr>
            <a:spLocks noGrp="1" noChangeArrowheads="1"/>
          </p:cNvSpPr>
          <p:nvPr>
            <p:ph type="body" idx="4294967295"/>
          </p:nvPr>
        </p:nvSpPr>
        <p:spPr>
          <a:xfrm>
            <a:off x="1024128" y="1695450"/>
            <a:ext cx="9643872" cy="4757738"/>
          </a:xfrm>
        </p:spPr>
        <p:txBody>
          <a:bodyPr>
            <a:normAutofit lnSpcReduction="10000"/>
          </a:bodyPr>
          <a:lstStyle/>
          <a:p>
            <a:pPr algn="just">
              <a:buFontTx/>
              <a:buNone/>
            </a:pPr>
            <a:r>
              <a:rPr lang="en-US" altLang="en-US" dirty="0">
                <a:latin typeface="Times New Roman" panose="02020603050405020304" pitchFamily="18" charset="0"/>
                <a:cs typeface="Times New Roman" panose="02020603050405020304" pitchFamily="18" charset="0"/>
              </a:rPr>
              <a:t>OTS components produced by the vendor organizations are known as </a:t>
            </a:r>
            <a:r>
              <a:rPr lang="en-US" altLang="en-US" b="1" dirty="0">
                <a:latin typeface="Times New Roman" panose="02020603050405020304" pitchFamily="18" charset="0"/>
                <a:cs typeface="Times New Roman" panose="02020603050405020304" pitchFamily="18" charset="0"/>
              </a:rPr>
              <a:t>commercial off-the-shelf</a:t>
            </a:r>
            <a:r>
              <a:rPr lang="en-US" altLang="en-US" dirty="0">
                <a:latin typeface="Times New Roman" panose="02020603050405020304" pitchFamily="18" charset="0"/>
                <a:cs typeface="Times New Roman" panose="02020603050405020304" pitchFamily="18" charset="0"/>
              </a:rPr>
              <a:t> (COTS) components</a:t>
            </a:r>
          </a:p>
          <a:p>
            <a:pPr algn="just">
              <a:buFontTx/>
              <a:buNone/>
            </a:pPr>
            <a:r>
              <a:rPr lang="en-US" altLang="en-US" dirty="0">
                <a:latin typeface="Times New Roman" panose="02020603050405020304" pitchFamily="18" charset="0"/>
                <a:cs typeface="Times New Roman" panose="02020603050405020304" pitchFamily="18" charset="0"/>
              </a:rPr>
              <a:t>A COTS component is defined as: “</a:t>
            </a:r>
            <a:r>
              <a:rPr lang="en-US" altLang="en-US" i="1" dirty="0">
                <a:latin typeface="Times New Roman" panose="02020603050405020304" pitchFamily="18" charset="0"/>
                <a:cs typeface="Times New Roman" panose="02020603050405020304" pitchFamily="18" charset="0"/>
              </a:rPr>
              <a:t>A unit of composition with contractually specified interfaces and explicit context dependencies only. A software component can be deployed independently and is subject to composition by third parties.”</a:t>
            </a:r>
          </a:p>
          <a:p>
            <a:pPr algn="just">
              <a:buFontTx/>
              <a:buNone/>
            </a:pPr>
            <a:r>
              <a:rPr lang="en-US" altLang="en-US" dirty="0">
                <a:latin typeface="Times New Roman" panose="02020603050405020304" pitchFamily="18" charset="0"/>
                <a:cs typeface="Times New Roman" panose="02020603050405020304" pitchFamily="18" charset="0"/>
              </a:rPr>
              <a:t>Three types of testing techniques are used to determine the suitability of a COTS component:</a:t>
            </a:r>
          </a:p>
          <a:p>
            <a:pPr algn="just"/>
            <a:r>
              <a:rPr lang="en-US" altLang="en-US" b="1" dirty="0">
                <a:latin typeface="Times New Roman" panose="02020603050405020304" pitchFamily="18" charset="0"/>
                <a:cs typeface="Times New Roman" panose="02020603050405020304" pitchFamily="18" charset="0"/>
              </a:rPr>
              <a:t>Black-box component testing:</a:t>
            </a:r>
            <a:r>
              <a:rPr lang="en-US" altLang="en-US" dirty="0">
                <a:latin typeface="Times New Roman" panose="02020603050405020304" pitchFamily="18" charset="0"/>
                <a:cs typeface="Times New Roman" panose="02020603050405020304" pitchFamily="18" charset="0"/>
              </a:rPr>
              <a:t> This is used to determine the quality of the component</a:t>
            </a:r>
          </a:p>
          <a:p>
            <a:pPr algn="just"/>
            <a:r>
              <a:rPr lang="en-US" altLang="en-US" b="1" dirty="0">
                <a:latin typeface="Times New Roman" panose="02020603050405020304" pitchFamily="18" charset="0"/>
                <a:cs typeface="Times New Roman" panose="02020603050405020304" pitchFamily="18" charset="0"/>
              </a:rPr>
              <a:t>System-level fault injection testing:</a:t>
            </a:r>
            <a:r>
              <a:rPr lang="en-US" altLang="en-US" dirty="0">
                <a:latin typeface="Times New Roman" panose="02020603050405020304" pitchFamily="18" charset="0"/>
                <a:cs typeface="Times New Roman" panose="02020603050405020304" pitchFamily="18" charset="0"/>
              </a:rPr>
              <a:t> This is used to determine how well a system will tolerate a failing component</a:t>
            </a:r>
          </a:p>
          <a:p>
            <a:pPr algn="just"/>
            <a:r>
              <a:rPr lang="en-US" altLang="en-US" b="1" dirty="0">
                <a:latin typeface="Times New Roman" panose="02020603050405020304" pitchFamily="18" charset="0"/>
                <a:cs typeface="Times New Roman" panose="02020603050405020304" pitchFamily="18" charset="0"/>
              </a:rPr>
              <a:t>Operational system testing:</a:t>
            </a:r>
            <a:r>
              <a:rPr lang="en-US" altLang="en-US" dirty="0">
                <a:latin typeface="Times New Roman" panose="02020603050405020304" pitchFamily="18" charset="0"/>
                <a:cs typeface="Times New Roman" panose="02020603050405020304" pitchFamily="18" charset="0"/>
              </a:rPr>
              <a:t> These kinds of tests are used to determine the tolerance of a software system when the COTS component is functioning correctly to determine if the OTS component is a good match for the system.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B30273-55CF-498D-824C-2357F0760BCE}"/>
              </a:ext>
            </a:extLst>
          </p:cNvPr>
          <p:cNvSpPr>
            <a:spLocks noGrp="1"/>
          </p:cNvSpPr>
          <p:nvPr>
            <p:ph type="ctrTitle"/>
          </p:nvPr>
        </p:nvSpPr>
        <p:spPr/>
        <p:txBody>
          <a:bodyPr/>
          <a:lstStyle/>
          <a:p>
            <a:r>
              <a:rPr lang="en-US" dirty="0"/>
              <a:t>Thank You!!</a:t>
            </a:r>
            <a:endParaRPr lang="en-IN" dirty="0"/>
          </a:p>
        </p:txBody>
      </p:sp>
      <p:sp>
        <p:nvSpPr>
          <p:cNvPr id="7" name="Subtitle 6">
            <a:extLst>
              <a:ext uri="{FF2B5EF4-FFF2-40B4-BE49-F238E27FC236}">
                <a16:creationId xmlns:a16="http://schemas.microsoft.com/office/drawing/2014/main" id="{06C4C384-0953-41B4-A65A-0E3328527DE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73653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E6121CDF-AD6B-4720-B9D0-E2FDCCF73C9E}"/>
              </a:ext>
            </a:extLst>
          </p:cNvPr>
          <p:cNvSpPr>
            <a:spLocks noGrp="1" noChangeArrowheads="1"/>
          </p:cNvSpPr>
          <p:nvPr>
            <p:ph type="sldNum" sz="quarter" idx="10"/>
          </p:nvPr>
        </p:nvSpPr>
        <p:spPr/>
        <p:txBody>
          <a:bodyPr/>
          <a:lstStyle/>
          <a:p>
            <a:fld id="{72882F51-01D3-4195-A980-16089619C03B}" type="slidenum">
              <a:rPr lang="en-US" altLang="en-US"/>
              <a:pPr/>
              <a:t>3</a:t>
            </a:fld>
            <a:endParaRPr lang="en-US" altLang="en-US"/>
          </a:p>
        </p:txBody>
      </p:sp>
      <p:sp>
        <p:nvSpPr>
          <p:cNvPr id="306178" name="Rectangle 2">
            <a:extLst>
              <a:ext uri="{FF2B5EF4-FFF2-40B4-BE49-F238E27FC236}">
                <a16:creationId xmlns:a16="http://schemas.microsoft.com/office/drawing/2014/main" id="{8AC57ED3-F1B9-4ADD-A2E3-FE026519AD8D}"/>
              </a:ext>
            </a:extLst>
          </p:cNvPr>
          <p:cNvSpPr>
            <a:spLocks noGrp="1" noChangeArrowheads="1"/>
          </p:cNvSpPr>
          <p:nvPr>
            <p:ph type="title" idx="4294967295"/>
          </p:nvPr>
        </p:nvSpPr>
        <p:spPr/>
        <p:txBody>
          <a:bodyPr/>
          <a:lstStyle/>
          <a:p>
            <a:r>
              <a:rPr lang="en-US" altLang="en-US"/>
              <a:t>The Concept of Integration Testing</a:t>
            </a:r>
          </a:p>
        </p:txBody>
      </p:sp>
      <p:sp>
        <p:nvSpPr>
          <p:cNvPr id="306179" name="Rectangle 3">
            <a:extLst>
              <a:ext uri="{FF2B5EF4-FFF2-40B4-BE49-F238E27FC236}">
                <a16:creationId xmlns:a16="http://schemas.microsoft.com/office/drawing/2014/main" id="{93B9FD63-E04E-44D6-8932-3C56E934C7EE}"/>
              </a:ext>
            </a:extLst>
          </p:cNvPr>
          <p:cNvSpPr>
            <a:spLocks noGrp="1" noChangeArrowheads="1"/>
          </p:cNvSpPr>
          <p:nvPr>
            <p:ph type="body" idx="4294967295"/>
          </p:nvPr>
        </p:nvSpPr>
        <p:spPr>
          <a:xfrm>
            <a:off x="752475" y="1857374"/>
            <a:ext cx="10934699" cy="4575175"/>
          </a:xfrm>
        </p:spPr>
        <p:txBody>
          <a:bodyPr>
            <a:normAutofit lnSpcReduction="10000"/>
          </a:bodyPr>
          <a:lstStyle/>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 software module is a self-contained element of a system</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Modules are individually tested commonly known as </a:t>
            </a:r>
            <a:r>
              <a:rPr lang="en-US" altLang="en-US" i="1" dirty="0">
                <a:latin typeface="Times New Roman" panose="02020603050405020304" pitchFamily="18" charset="0"/>
                <a:cs typeface="Times New Roman" panose="02020603050405020304" pitchFamily="18" charset="0"/>
              </a:rPr>
              <a:t>unit testing</a:t>
            </a:r>
            <a:endParaRPr lang="en-US" alt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Next major task is to put the modules, i.e., pieces together to construct the complete system</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Construction of a working system from the pieces is not a straightforward task because of numerous </a:t>
            </a:r>
            <a:r>
              <a:rPr lang="en-US" altLang="en-US" i="1" dirty="0">
                <a:latin typeface="Times New Roman" panose="02020603050405020304" pitchFamily="18" charset="0"/>
                <a:cs typeface="Times New Roman" panose="02020603050405020304" pitchFamily="18" charset="0"/>
              </a:rPr>
              <a:t>interface errors</a:t>
            </a:r>
            <a:endParaRPr lang="en-US" alt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objective of </a:t>
            </a:r>
            <a:r>
              <a:rPr lang="en-US" altLang="en-US" i="1" dirty="0">
                <a:latin typeface="Times New Roman" panose="02020603050405020304" pitchFamily="18" charset="0"/>
                <a:cs typeface="Times New Roman" panose="02020603050405020304" pitchFamily="18" charset="0"/>
              </a:rPr>
              <a:t>system</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integration testing</a:t>
            </a:r>
            <a:r>
              <a:rPr lang="en-US" altLang="en-US" dirty="0">
                <a:latin typeface="Times New Roman" panose="02020603050405020304" pitchFamily="18" charset="0"/>
                <a:cs typeface="Times New Roman" panose="02020603050405020304" pitchFamily="18" charset="0"/>
              </a:rPr>
              <a:t> (SIT) is to build a “working” version of the system</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Putting modules together in an incremental manner</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Ensuring that the additional modules work as expected without disturbing the functionalities of the modules already put together</a:t>
            </a:r>
          </a:p>
          <a:p>
            <a:pPr algn="just">
              <a:buFont typeface="Wingdings" panose="05000000000000000000" pitchFamily="2" charset="2"/>
              <a:buChar char="§"/>
            </a:pPr>
            <a:r>
              <a:rPr lang="en-US" altLang="en-US" i="1" dirty="0">
                <a:latin typeface="Times New Roman" panose="02020603050405020304" pitchFamily="18" charset="0"/>
                <a:cs typeface="Times New Roman" panose="02020603050405020304" pitchFamily="18" charset="0"/>
              </a:rPr>
              <a:t> Integration testing </a:t>
            </a:r>
            <a:r>
              <a:rPr lang="en-US" altLang="en-US" dirty="0">
                <a:latin typeface="Times New Roman" panose="02020603050405020304" pitchFamily="18" charset="0"/>
                <a:cs typeface="Times New Roman" panose="02020603050405020304" pitchFamily="18" charset="0"/>
              </a:rPr>
              <a:t>is said to be complete when</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system is fully integrated together</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All the test cases have been executed</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All the severe and moderated defects found have been fixed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8D71B687-96FF-4902-84A6-7AA9B088D8EC}"/>
              </a:ext>
            </a:extLst>
          </p:cNvPr>
          <p:cNvSpPr>
            <a:spLocks noGrp="1" noChangeArrowheads="1"/>
          </p:cNvSpPr>
          <p:nvPr>
            <p:ph type="sldNum" sz="quarter" idx="10"/>
          </p:nvPr>
        </p:nvSpPr>
        <p:spPr/>
        <p:txBody>
          <a:bodyPr/>
          <a:lstStyle/>
          <a:p>
            <a:fld id="{87E89116-EE50-4F7C-B577-DA4F1CE4248A}" type="slidenum">
              <a:rPr lang="en-US" altLang="en-US"/>
              <a:pPr/>
              <a:t>4</a:t>
            </a:fld>
            <a:endParaRPr lang="en-US" altLang="en-US"/>
          </a:p>
        </p:txBody>
      </p:sp>
      <p:sp>
        <p:nvSpPr>
          <p:cNvPr id="313346" name="Rectangle 2">
            <a:extLst>
              <a:ext uri="{FF2B5EF4-FFF2-40B4-BE49-F238E27FC236}">
                <a16:creationId xmlns:a16="http://schemas.microsoft.com/office/drawing/2014/main" id="{62424FB0-5F07-4502-80C8-8B7550DBAD62}"/>
              </a:ext>
            </a:extLst>
          </p:cNvPr>
          <p:cNvSpPr>
            <a:spLocks noGrp="1" noChangeArrowheads="1"/>
          </p:cNvSpPr>
          <p:nvPr>
            <p:ph type="title" idx="4294967295"/>
          </p:nvPr>
        </p:nvSpPr>
        <p:spPr/>
        <p:txBody>
          <a:bodyPr/>
          <a:lstStyle/>
          <a:p>
            <a:r>
              <a:rPr lang="en-US" altLang="en-US"/>
              <a:t>The Concept of Integration Testing</a:t>
            </a:r>
          </a:p>
        </p:txBody>
      </p:sp>
      <p:sp>
        <p:nvSpPr>
          <p:cNvPr id="313347" name="Rectangle 3">
            <a:extLst>
              <a:ext uri="{FF2B5EF4-FFF2-40B4-BE49-F238E27FC236}">
                <a16:creationId xmlns:a16="http://schemas.microsoft.com/office/drawing/2014/main" id="{344E576A-4134-4351-B191-CF4AAED130D4}"/>
              </a:ext>
            </a:extLst>
          </p:cNvPr>
          <p:cNvSpPr>
            <a:spLocks noGrp="1" noChangeArrowheads="1"/>
          </p:cNvSpPr>
          <p:nvPr>
            <p:ph type="body" idx="4294967295"/>
          </p:nvPr>
        </p:nvSpPr>
        <p:spPr>
          <a:xfrm>
            <a:off x="1024127" y="1857946"/>
            <a:ext cx="9901047" cy="4414838"/>
          </a:xfrm>
        </p:spPr>
        <p:txBody>
          <a:bodyPr>
            <a:normAutofit/>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Interface errors cannot be detected by performing unit testing on modules since unit testing causes computation to happen within a module, whereas interactions are required to happen between modules for interface errors to be detected.</a:t>
            </a:r>
          </a:p>
          <a:p>
            <a:pPr algn="just"/>
            <a:r>
              <a:rPr lang="en-US" altLang="en-US" dirty="0">
                <a:latin typeface="Times New Roman" panose="02020603050405020304" pitchFamily="18" charset="0"/>
                <a:cs typeface="Times New Roman" panose="02020603050405020304" pitchFamily="18" charset="0"/>
              </a:rPr>
              <a:t>The major advantages of conducting SIT are as follows:</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Defects are detected early</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It is easier to fix defects detected earlier</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We get earlier feedback on the health and acceptability of the individual modules and on the overall system</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Scheduling of defect fixes is flexible, and it can overlap with the development</a:t>
            </a:r>
          </a:p>
          <a:p>
            <a:pPr algn="just">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DBAFA49F-F242-479F-A9BB-3BB74F24DBD3}"/>
              </a:ext>
            </a:extLst>
          </p:cNvPr>
          <p:cNvSpPr>
            <a:spLocks noGrp="1" noChangeArrowheads="1"/>
          </p:cNvSpPr>
          <p:nvPr>
            <p:ph type="sldNum" sz="quarter" idx="10"/>
          </p:nvPr>
        </p:nvSpPr>
        <p:spPr/>
        <p:txBody>
          <a:bodyPr/>
          <a:lstStyle/>
          <a:p>
            <a:fld id="{DD3F9D09-2DDF-4FD1-9287-BD6FDC5E1256}" type="slidenum">
              <a:rPr lang="en-US" altLang="en-US"/>
              <a:pPr/>
              <a:t>5</a:t>
            </a:fld>
            <a:endParaRPr lang="en-US" altLang="en-US"/>
          </a:p>
        </p:txBody>
      </p:sp>
      <p:sp>
        <p:nvSpPr>
          <p:cNvPr id="308226" name="Rectangle 2">
            <a:extLst>
              <a:ext uri="{FF2B5EF4-FFF2-40B4-BE49-F238E27FC236}">
                <a16:creationId xmlns:a16="http://schemas.microsoft.com/office/drawing/2014/main" id="{9276E198-7DBC-46E7-AAD7-8D2041DE8F9F}"/>
              </a:ext>
            </a:extLst>
          </p:cNvPr>
          <p:cNvSpPr>
            <a:spLocks noGrp="1" noChangeArrowheads="1"/>
          </p:cNvSpPr>
          <p:nvPr>
            <p:ph type="title" idx="4294967295"/>
          </p:nvPr>
        </p:nvSpPr>
        <p:spPr/>
        <p:txBody>
          <a:bodyPr/>
          <a:lstStyle/>
          <a:p>
            <a:r>
              <a:rPr lang="en-US" altLang="en-US"/>
              <a:t>Different Types of Interfaces</a:t>
            </a:r>
          </a:p>
        </p:txBody>
      </p:sp>
      <p:sp>
        <p:nvSpPr>
          <p:cNvPr id="308227" name="Rectangle 3">
            <a:extLst>
              <a:ext uri="{FF2B5EF4-FFF2-40B4-BE49-F238E27FC236}">
                <a16:creationId xmlns:a16="http://schemas.microsoft.com/office/drawing/2014/main" id="{120D9AC2-07C6-4FA7-AC23-6CE89750E91D}"/>
              </a:ext>
            </a:extLst>
          </p:cNvPr>
          <p:cNvSpPr>
            <a:spLocks noGrp="1" noChangeArrowheads="1"/>
          </p:cNvSpPr>
          <p:nvPr>
            <p:ph type="body" idx="4294967295"/>
          </p:nvPr>
        </p:nvSpPr>
        <p:spPr>
          <a:xfrm>
            <a:off x="1024128" y="1885950"/>
            <a:ext cx="9720073" cy="4423410"/>
          </a:xfrm>
        </p:spPr>
        <p:txBody>
          <a:bodyPr>
            <a:normAutofit fontScale="92500" lnSpcReduction="10000"/>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Modularization is an important principle in software design, and modules are interfaced with other modules to realize the system’s functional requirements. </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 interface between two modules allows one module to access the service provided by the other.</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implements a mechanism for passing control and data between m</a:t>
            </a:r>
            <a:r>
              <a:rPr lang="en-IN" dirty="0" err="1">
                <a:latin typeface="Times New Roman" panose="02020603050405020304" pitchFamily="18" charset="0"/>
                <a:cs typeface="Times New Roman" panose="02020603050405020304" pitchFamily="18" charset="0"/>
              </a:rPr>
              <a:t>odules</a:t>
            </a:r>
            <a:r>
              <a:rPr lang="en-IN" dirty="0">
                <a:latin typeface="Times New Roman" panose="02020603050405020304" pitchFamily="18" charset="0"/>
                <a:cs typeface="Times New Roman" panose="02020603050405020304" pitchFamily="18" charset="0"/>
              </a:rPr>
              <a:t>.</a:t>
            </a:r>
          </a:p>
          <a:p>
            <a:pPr algn="l">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Three common paradigms for interfacing modules:</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Procedure call interface</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Shared memory interface</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Message passing interface</a:t>
            </a:r>
          </a:p>
          <a:p>
            <a:pPr algn="just">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The problem arises when we “put modules together” because of  interface errors</a:t>
            </a:r>
          </a:p>
          <a:p>
            <a:pPr algn="just">
              <a:buFont typeface="Wingdings" panose="05000000000000000000" pitchFamily="2" charset="2"/>
              <a:buChar char="§"/>
            </a:pPr>
            <a:r>
              <a:rPr lang="en-US" altLang="en-US" b="1" u="sng" dirty="0">
                <a:latin typeface="Times New Roman" panose="02020603050405020304" pitchFamily="18" charset="0"/>
                <a:cs typeface="Times New Roman" panose="02020603050405020304" pitchFamily="18" charset="0"/>
              </a:rPr>
              <a:t>Interface errors</a:t>
            </a:r>
            <a:endParaRPr lang="en-US" altLang="en-US"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Interface errors are those that are associated with structures existing outside the local environment of a module, but which the module uses</a:t>
            </a:r>
            <a:endParaRPr lang="en-US" altLang="en-US"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C0A78A0F-0C5D-465D-A4BA-F1686DC12C64}"/>
              </a:ext>
            </a:extLst>
          </p:cNvPr>
          <p:cNvSpPr>
            <a:spLocks noGrp="1" noChangeArrowheads="1"/>
          </p:cNvSpPr>
          <p:nvPr>
            <p:ph type="sldNum" sz="quarter" idx="10"/>
          </p:nvPr>
        </p:nvSpPr>
        <p:spPr/>
        <p:txBody>
          <a:bodyPr/>
          <a:lstStyle/>
          <a:p>
            <a:fld id="{9C26345B-F67A-4CE5-B3A4-19F646C33F06}" type="slidenum">
              <a:rPr lang="en-US" altLang="en-US"/>
              <a:pPr/>
              <a:t>6</a:t>
            </a:fld>
            <a:endParaRPr lang="en-US" altLang="en-US"/>
          </a:p>
        </p:txBody>
      </p:sp>
      <p:sp>
        <p:nvSpPr>
          <p:cNvPr id="310276" name="Rectangle 4">
            <a:extLst>
              <a:ext uri="{FF2B5EF4-FFF2-40B4-BE49-F238E27FC236}">
                <a16:creationId xmlns:a16="http://schemas.microsoft.com/office/drawing/2014/main" id="{686C04AE-75AC-4456-B10A-B4FED48AA696}"/>
              </a:ext>
            </a:extLst>
          </p:cNvPr>
          <p:cNvSpPr>
            <a:spLocks noGrp="1" noChangeArrowheads="1"/>
          </p:cNvSpPr>
          <p:nvPr>
            <p:ph type="title" idx="4294967295"/>
          </p:nvPr>
        </p:nvSpPr>
        <p:spPr/>
        <p:txBody>
          <a:bodyPr/>
          <a:lstStyle/>
          <a:p>
            <a:r>
              <a:rPr lang="en-US" altLang="en-US" dirty="0"/>
              <a:t>Different Types of Interface Errors</a:t>
            </a:r>
          </a:p>
        </p:txBody>
      </p:sp>
      <p:sp>
        <p:nvSpPr>
          <p:cNvPr id="310277" name="Rectangle 5">
            <a:extLst>
              <a:ext uri="{FF2B5EF4-FFF2-40B4-BE49-F238E27FC236}">
                <a16:creationId xmlns:a16="http://schemas.microsoft.com/office/drawing/2014/main" id="{0CA7992B-2B25-465A-9FA6-25E505DB3E40}"/>
              </a:ext>
            </a:extLst>
          </p:cNvPr>
          <p:cNvSpPr>
            <a:spLocks noGrp="1" noChangeArrowheads="1"/>
          </p:cNvSpPr>
          <p:nvPr>
            <p:ph type="body" sz="half" idx="4294967295"/>
          </p:nvPr>
        </p:nvSpPr>
        <p:spPr>
          <a:xfrm>
            <a:off x="1071659" y="1926736"/>
            <a:ext cx="4213225" cy="4335199"/>
          </a:xfrm>
        </p:spPr>
        <p:txBody>
          <a:bodyPr>
            <a:normAutofit/>
          </a:bodyPr>
          <a:lstStyle/>
          <a:p>
            <a:pPr marL="457200" indent="-457200">
              <a:lnSpc>
                <a:spcPct val="80000"/>
              </a:lnSpc>
              <a:buFont typeface="+mj-lt"/>
              <a:buAutoNum type="arabicPeriod"/>
            </a:pPr>
            <a:r>
              <a:rPr lang="en-US" altLang="en-US" sz="2000" dirty="0">
                <a:latin typeface="Times New Roman" panose="02020603050405020304" pitchFamily="18" charset="0"/>
                <a:cs typeface="Times New Roman" panose="02020603050405020304" pitchFamily="18" charset="0"/>
              </a:rPr>
              <a:t>Construction</a:t>
            </a:r>
          </a:p>
          <a:p>
            <a:pPr marL="457200" indent="-457200">
              <a:lnSpc>
                <a:spcPct val="80000"/>
              </a:lnSpc>
              <a:buFont typeface="+mj-lt"/>
              <a:buAutoNum type="arabicPeriod"/>
            </a:pPr>
            <a:r>
              <a:rPr lang="en-US" altLang="en-US" sz="2000" dirty="0">
                <a:latin typeface="Times New Roman" panose="02020603050405020304" pitchFamily="18" charset="0"/>
                <a:cs typeface="Times New Roman" panose="02020603050405020304" pitchFamily="18" charset="0"/>
              </a:rPr>
              <a:t>Inadequate functionality</a:t>
            </a:r>
          </a:p>
          <a:p>
            <a:pPr marL="457200" indent="-457200">
              <a:lnSpc>
                <a:spcPct val="80000"/>
              </a:lnSpc>
              <a:buFont typeface="+mj-lt"/>
              <a:buAutoNum type="arabicPeriod"/>
            </a:pPr>
            <a:r>
              <a:rPr lang="en-US" altLang="en-US" sz="2000" dirty="0">
                <a:latin typeface="Times New Roman" panose="02020603050405020304" pitchFamily="18" charset="0"/>
                <a:cs typeface="Times New Roman" panose="02020603050405020304" pitchFamily="18" charset="0"/>
              </a:rPr>
              <a:t>Location of functionality</a:t>
            </a:r>
          </a:p>
          <a:p>
            <a:pPr marL="457200" indent="-457200">
              <a:lnSpc>
                <a:spcPct val="80000"/>
              </a:lnSpc>
              <a:buFont typeface="+mj-lt"/>
              <a:buAutoNum type="arabicPeriod"/>
            </a:pPr>
            <a:r>
              <a:rPr lang="en-US" altLang="en-US" sz="2000" dirty="0">
                <a:latin typeface="Times New Roman" panose="02020603050405020304" pitchFamily="18" charset="0"/>
                <a:cs typeface="Times New Roman" panose="02020603050405020304" pitchFamily="18" charset="0"/>
              </a:rPr>
              <a:t>Changes in functionality</a:t>
            </a:r>
          </a:p>
          <a:p>
            <a:pPr marL="457200" indent="-457200">
              <a:lnSpc>
                <a:spcPct val="80000"/>
              </a:lnSpc>
              <a:buFont typeface="+mj-lt"/>
              <a:buAutoNum type="arabicPeriod"/>
            </a:pPr>
            <a:r>
              <a:rPr lang="en-US" altLang="en-US" sz="2000" dirty="0">
                <a:latin typeface="Times New Roman" panose="02020603050405020304" pitchFamily="18" charset="0"/>
                <a:cs typeface="Times New Roman" panose="02020603050405020304" pitchFamily="18" charset="0"/>
              </a:rPr>
              <a:t>Added functionality</a:t>
            </a:r>
          </a:p>
          <a:p>
            <a:pPr marL="457200" indent="-457200">
              <a:lnSpc>
                <a:spcPct val="80000"/>
              </a:lnSpc>
              <a:buFont typeface="+mj-lt"/>
              <a:buAutoNum type="arabicPeriod"/>
            </a:pPr>
            <a:r>
              <a:rPr lang="en-US" altLang="en-US" sz="2000" dirty="0">
                <a:latin typeface="Times New Roman" panose="02020603050405020304" pitchFamily="18" charset="0"/>
                <a:cs typeface="Times New Roman" panose="02020603050405020304" pitchFamily="18" charset="0"/>
              </a:rPr>
              <a:t>Misuse of interface</a:t>
            </a:r>
          </a:p>
          <a:p>
            <a:pPr marL="457200" indent="-457200">
              <a:lnSpc>
                <a:spcPct val="80000"/>
              </a:lnSpc>
              <a:buFont typeface="+mj-lt"/>
              <a:buAutoNum type="arabicPeriod"/>
            </a:pPr>
            <a:r>
              <a:rPr lang="en-US" altLang="en-US" sz="2000" dirty="0">
                <a:latin typeface="Times New Roman" panose="02020603050405020304" pitchFamily="18" charset="0"/>
                <a:cs typeface="Times New Roman" panose="02020603050405020304" pitchFamily="18" charset="0"/>
              </a:rPr>
              <a:t>Misunderstanding of interface</a:t>
            </a:r>
          </a:p>
          <a:p>
            <a:pPr marL="457200" indent="-457200">
              <a:lnSpc>
                <a:spcPct val="80000"/>
              </a:lnSpc>
              <a:buFont typeface="+mj-lt"/>
              <a:buAutoNum type="arabicPeriod"/>
            </a:pPr>
            <a:r>
              <a:rPr lang="en-US" altLang="en-US" sz="2000" dirty="0">
                <a:latin typeface="Times New Roman" panose="02020603050405020304" pitchFamily="18" charset="0"/>
                <a:cs typeface="Times New Roman" panose="02020603050405020304" pitchFamily="18" charset="0"/>
              </a:rPr>
              <a:t>Data structure alteration</a:t>
            </a:r>
          </a:p>
        </p:txBody>
      </p:sp>
      <p:sp>
        <p:nvSpPr>
          <p:cNvPr id="310278" name="Rectangle 6">
            <a:extLst>
              <a:ext uri="{FF2B5EF4-FFF2-40B4-BE49-F238E27FC236}">
                <a16:creationId xmlns:a16="http://schemas.microsoft.com/office/drawing/2014/main" id="{C7E5459B-55DB-4F10-BBC4-30F69DB95775}"/>
              </a:ext>
            </a:extLst>
          </p:cNvPr>
          <p:cNvSpPr>
            <a:spLocks noGrp="1" noChangeArrowheads="1"/>
          </p:cNvSpPr>
          <p:nvPr>
            <p:ph type="body" sz="half" idx="4294967295"/>
          </p:nvPr>
        </p:nvSpPr>
        <p:spPr>
          <a:xfrm>
            <a:off x="5884164" y="1926736"/>
            <a:ext cx="4406900" cy="5773738"/>
          </a:xfrm>
        </p:spPr>
        <p:txBody>
          <a:bodyPr>
            <a:normAutofit/>
          </a:bodyPr>
          <a:lstStyle/>
          <a:p>
            <a:pPr marL="457200" indent="-457200">
              <a:lnSpc>
                <a:spcPct val="80000"/>
              </a:lnSpc>
              <a:buFont typeface="+mj-lt"/>
              <a:buAutoNum type="arabicPeriod" startAt="9"/>
            </a:pPr>
            <a:r>
              <a:rPr lang="en-US" altLang="en-US" sz="2000" dirty="0">
                <a:latin typeface="Times New Roman" panose="02020603050405020304" pitchFamily="18" charset="0"/>
                <a:cs typeface="Times New Roman" panose="02020603050405020304" pitchFamily="18" charset="0"/>
              </a:rPr>
              <a:t>Inadequate error processing</a:t>
            </a:r>
          </a:p>
          <a:p>
            <a:pPr marL="457200" indent="-457200">
              <a:lnSpc>
                <a:spcPct val="80000"/>
              </a:lnSpc>
              <a:buFont typeface="+mj-lt"/>
              <a:buAutoNum type="arabicPeriod" startAt="9"/>
            </a:pPr>
            <a:r>
              <a:rPr lang="en-US" altLang="en-US" sz="2000" dirty="0">
                <a:latin typeface="Times New Roman" panose="02020603050405020304" pitchFamily="18" charset="0"/>
                <a:cs typeface="Times New Roman" panose="02020603050405020304" pitchFamily="18" charset="0"/>
              </a:rPr>
              <a:t>Additions to error processing</a:t>
            </a:r>
          </a:p>
          <a:p>
            <a:pPr marL="457200" indent="-457200">
              <a:lnSpc>
                <a:spcPct val="80000"/>
              </a:lnSpc>
              <a:buFont typeface="+mj-lt"/>
              <a:buAutoNum type="arabicPeriod" startAt="9"/>
            </a:pPr>
            <a:r>
              <a:rPr lang="en-US" altLang="en-US" sz="2000" dirty="0">
                <a:latin typeface="Times New Roman" panose="02020603050405020304" pitchFamily="18" charset="0"/>
                <a:cs typeface="Times New Roman" panose="02020603050405020304" pitchFamily="18" charset="0"/>
              </a:rPr>
              <a:t>Inadequate post-processing</a:t>
            </a:r>
          </a:p>
          <a:p>
            <a:pPr marL="457200" indent="-457200">
              <a:lnSpc>
                <a:spcPct val="80000"/>
              </a:lnSpc>
              <a:buFont typeface="+mj-lt"/>
              <a:buAutoNum type="arabicPeriod" startAt="9"/>
            </a:pPr>
            <a:r>
              <a:rPr lang="en-US" altLang="en-US" sz="2000" dirty="0">
                <a:latin typeface="Times New Roman" panose="02020603050405020304" pitchFamily="18" charset="0"/>
                <a:cs typeface="Times New Roman" panose="02020603050405020304" pitchFamily="18" charset="0"/>
              </a:rPr>
              <a:t>Inadequate interface support</a:t>
            </a:r>
          </a:p>
          <a:p>
            <a:pPr marL="457200" indent="-457200">
              <a:lnSpc>
                <a:spcPct val="80000"/>
              </a:lnSpc>
              <a:buFont typeface="+mj-lt"/>
              <a:buAutoNum type="arabicPeriod" startAt="9"/>
            </a:pPr>
            <a:r>
              <a:rPr lang="en-US" altLang="en-US" sz="2000" dirty="0">
                <a:latin typeface="Times New Roman" panose="02020603050405020304" pitchFamily="18" charset="0"/>
                <a:cs typeface="Times New Roman" panose="02020603050405020304" pitchFamily="18" charset="0"/>
              </a:rPr>
              <a:t>Initialization/value errors</a:t>
            </a:r>
          </a:p>
          <a:p>
            <a:pPr marL="457200" indent="-457200">
              <a:lnSpc>
                <a:spcPct val="80000"/>
              </a:lnSpc>
              <a:buFont typeface="+mj-lt"/>
              <a:buAutoNum type="arabicPeriod" startAt="9"/>
            </a:pPr>
            <a:r>
              <a:rPr lang="en-US" altLang="en-US" sz="2000" dirty="0">
                <a:latin typeface="Times New Roman" panose="02020603050405020304" pitchFamily="18" charset="0"/>
                <a:cs typeface="Times New Roman" panose="02020603050405020304" pitchFamily="18" charset="0"/>
              </a:rPr>
              <a:t>Validation of data constraints</a:t>
            </a:r>
          </a:p>
          <a:p>
            <a:pPr marL="457200" indent="-457200">
              <a:lnSpc>
                <a:spcPct val="80000"/>
              </a:lnSpc>
              <a:buFont typeface="+mj-lt"/>
              <a:buAutoNum type="arabicPeriod" startAt="9"/>
            </a:pPr>
            <a:r>
              <a:rPr lang="en-US" altLang="en-US" sz="2000" dirty="0">
                <a:latin typeface="Times New Roman" panose="02020603050405020304" pitchFamily="18" charset="0"/>
                <a:cs typeface="Times New Roman" panose="02020603050405020304" pitchFamily="18" charset="0"/>
              </a:rPr>
              <a:t>Timing/performance problems</a:t>
            </a:r>
          </a:p>
          <a:p>
            <a:pPr marL="457200" indent="-457200">
              <a:lnSpc>
                <a:spcPct val="80000"/>
              </a:lnSpc>
              <a:buFont typeface="+mj-lt"/>
              <a:buAutoNum type="arabicPeriod" startAt="9"/>
            </a:pPr>
            <a:r>
              <a:rPr lang="en-US" altLang="en-US" sz="2000" dirty="0">
                <a:latin typeface="Times New Roman" panose="02020603050405020304" pitchFamily="18" charset="0"/>
                <a:cs typeface="Times New Roman" panose="02020603050405020304" pitchFamily="18" charset="0"/>
              </a:rPr>
              <a:t>Coordination changes</a:t>
            </a:r>
          </a:p>
          <a:p>
            <a:pPr marL="457200" indent="-457200">
              <a:lnSpc>
                <a:spcPct val="80000"/>
              </a:lnSpc>
              <a:buFont typeface="+mj-lt"/>
              <a:buAutoNum type="arabicPeriod" startAt="9"/>
            </a:pPr>
            <a:r>
              <a:rPr lang="en-US" altLang="en-US" sz="2000" dirty="0">
                <a:latin typeface="Times New Roman" panose="02020603050405020304" pitchFamily="18" charset="0"/>
                <a:cs typeface="Times New Roman" panose="02020603050405020304" pitchFamily="18" charset="0"/>
              </a:rPr>
              <a:t>Hardware/software interfaces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820A5555-5CA3-438D-8602-68DE457CFA7E}"/>
              </a:ext>
            </a:extLst>
          </p:cNvPr>
          <p:cNvSpPr>
            <a:spLocks noGrp="1" noChangeArrowheads="1"/>
          </p:cNvSpPr>
          <p:nvPr>
            <p:ph type="sldNum" sz="quarter" idx="10"/>
          </p:nvPr>
        </p:nvSpPr>
        <p:spPr/>
        <p:txBody>
          <a:bodyPr/>
          <a:lstStyle/>
          <a:p>
            <a:fld id="{7D2BF601-C0AD-4DDA-9A68-F4DBEDBF4827}" type="slidenum">
              <a:rPr lang="en-US" altLang="en-US"/>
              <a:pPr/>
              <a:t>7</a:t>
            </a:fld>
            <a:endParaRPr lang="en-US" altLang="en-US"/>
          </a:p>
        </p:txBody>
      </p:sp>
      <p:sp>
        <p:nvSpPr>
          <p:cNvPr id="315394" name="Rectangle 2">
            <a:extLst>
              <a:ext uri="{FF2B5EF4-FFF2-40B4-BE49-F238E27FC236}">
                <a16:creationId xmlns:a16="http://schemas.microsoft.com/office/drawing/2014/main" id="{94F4CB52-E29D-41CD-A4A5-E8B304BEC38B}"/>
              </a:ext>
            </a:extLst>
          </p:cNvPr>
          <p:cNvSpPr>
            <a:spLocks noGrp="1" noChangeArrowheads="1"/>
          </p:cNvSpPr>
          <p:nvPr>
            <p:ph type="title" idx="4294967295"/>
          </p:nvPr>
        </p:nvSpPr>
        <p:spPr/>
        <p:txBody>
          <a:bodyPr/>
          <a:lstStyle/>
          <a:p>
            <a:r>
              <a:rPr lang="en-US" altLang="en-US"/>
              <a:t>Granularity of System Integration Testing</a:t>
            </a:r>
          </a:p>
        </p:txBody>
      </p:sp>
      <p:sp>
        <p:nvSpPr>
          <p:cNvPr id="315395" name="Rectangle 3">
            <a:extLst>
              <a:ext uri="{FF2B5EF4-FFF2-40B4-BE49-F238E27FC236}">
                <a16:creationId xmlns:a16="http://schemas.microsoft.com/office/drawing/2014/main" id="{62C2EE69-E22E-4E28-8223-53BAF485F58E}"/>
              </a:ext>
            </a:extLst>
          </p:cNvPr>
          <p:cNvSpPr>
            <a:spLocks noGrp="1" noChangeArrowheads="1"/>
          </p:cNvSpPr>
          <p:nvPr>
            <p:ph type="body" idx="4294967295"/>
          </p:nvPr>
        </p:nvSpPr>
        <p:spPr/>
        <p:txBody>
          <a:bodyPr>
            <a:normAutofit lnSpcReduction="10000"/>
          </a:bodyPr>
          <a:lstStyle/>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System Integration testing is performed at different levels of granularity</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Intra-system testing</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This form of testing constitutes low-level integration testing with the objective of combining the modules together to build a cohesive system</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Inter-system testing</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It is a high-level testing phase that requires interfacing independently tested systems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For example, Integrating a call control system and a billing system in a telephone network is another example of intersystem testing</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Pairwise testing</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In pairwise integration, only two interconnected systems in an overall system are tested at a time</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purpose of pairwise testing is to ensure that two systems under consideration can function together, assuming that the other systems within the overall environment behave as expected</a:t>
            </a:r>
          </a:p>
          <a:p>
            <a:pPr lvl="1" algn="just">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073834A1-25FA-42BC-896B-5C6526F4C16B}"/>
              </a:ext>
            </a:extLst>
          </p:cNvPr>
          <p:cNvSpPr>
            <a:spLocks noGrp="1" noChangeArrowheads="1"/>
          </p:cNvSpPr>
          <p:nvPr>
            <p:ph type="sldNum" sz="quarter" idx="10"/>
          </p:nvPr>
        </p:nvSpPr>
        <p:spPr/>
        <p:txBody>
          <a:bodyPr/>
          <a:lstStyle/>
          <a:p>
            <a:fld id="{F792CFF3-C9CA-4A62-8629-498DC8F240E2}" type="slidenum">
              <a:rPr lang="en-US" altLang="en-US"/>
              <a:pPr/>
              <a:t>8</a:t>
            </a:fld>
            <a:endParaRPr lang="en-US" altLang="en-US"/>
          </a:p>
        </p:txBody>
      </p:sp>
      <p:sp>
        <p:nvSpPr>
          <p:cNvPr id="317442" name="Rectangle 2">
            <a:extLst>
              <a:ext uri="{FF2B5EF4-FFF2-40B4-BE49-F238E27FC236}">
                <a16:creationId xmlns:a16="http://schemas.microsoft.com/office/drawing/2014/main" id="{E133CE2B-2B8B-4D2F-86A2-A35ADA88EA92}"/>
              </a:ext>
            </a:extLst>
          </p:cNvPr>
          <p:cNvSpPr>
            <a:spLocks noGrp="1" noChangeArrowheads="1"/>
          </p:cNvSpPr>
          <p:nvPr>
            <p:ph type="title" idx="4294967295"/>
          </p:nvPr>
        </p:nvSpPr>
        <p:spPr/>
        <p:txBody>
          <a:bodyPr/>
          <a:lstStyle/>
          <a:p>
            <a:r>
              <a:rPr lang="en-US" altLang="en-US" dirty="0"/>
              <a:t>System Integration Techniques</a:t>
            </a:r>
          </a:p>
        </p:txBody>
      </p:sp>
      <p:sp>
        <p:nvSpPr>
          <p:cNvPr id="317443" name="Rectangle 3">
            <a:extLst>
              <a:ext uri="{FF2B5EF4-FFF2-40B4-BE49-F238E27FC236}">
                <a16:creationId xmlns:a16="http://schemas.microsoft.com/office/drawing/2014/main" id="{BCDE74A0-BE67-4387-9CF6-A29DDCDF2416}"/>
              </a:ext>
            </a:extLst>
          </p:cNvPr>
          <p:cNvSpPr>
            <a:spLocks noGrp="1" noChangeArrowheads="1"/>
          </p:cNvSpPr>
          <p:nvPr>
            <p:ph type="body" idx="4294967295"/>
          </p:nvPr>
        </p:nvSpPr>
        <p:spPr/>
        <p:txBody>
          <a:bodyPr>
            <a:normAutofit/>
          </a:bodyPr>
          <a:lstStyle/>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One of the objectives of integration testing is to combine the software modules into a working system so that system-level tests can be performed on the complete system. </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Integration testing need not wait until all the modules of a system are coded and unit tested. Instead, it can begin as soon as the relevant modules are available. </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Common approaches to perform system integration testing</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Incremental</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Top-down</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Bottom-up</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Sandwich</a:t>
            </a:r>
          </a:p>
          <a:p>
            <a:pPr lvl="1" algn="just">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Big-bang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3F408F30-8613-433E-A355-F140B20BCE4B}"/>
              </a:ext>
            </a:extLst>
          </p:cNvPr>
          <p:cNvSpPr>
            <a:spLocks noGrp="1" noChangeArrowheads="1"/>
          </p:cNvSpPr>
          <p:nvPr>
            <p:ph type="sldNum" sz="quarter" idx="10"/>
          </p:nvPr>
        </p:nvSpPr>
        <p:spPr/>
        <p:txBody>
          <a:bodyPr/>
          <a:lstStyle/>
          <a:p>
            <a:fld id="{073C135A-3AAA-455A-9D8E-162014C6EA49}" type="slidenum">
              <a:rPr lang="en-US" altLang="en-US"/>
              <a:pPr/>
              <a:t>9</a:t>
            </a:fld>
            <a:endParaRPr lang="en-US" altLang="en-US"/>
          </a:p>
        </p:txBody>
      </p:sp>
      <p:sp>
        <p:nvSpPr>
          <p:cNvPr id="329730" name="Rectangle 2">
            <a:extLst>
              <a:ext uri="{FF2B5EF4-FFF2-40B4-BE49-F238E27FC236}">
                <a16:creationId xmlns:a16="http://schemas.microsoft.com/office/drawing/2014/main" id="{06782C9F-DE2A-4F66-9ECF-DB5E357B2654}"/>
              </a:ext>
            </a:extLst>
          </p:cNvPr>
          <p:cNvSpPr>
            <a:spLocks noGrp="1" noChangeArrowheads="1"/>
          </p:cNvSpPr>
          <p:nvPr>
            <p:ph type="title" idx="4294967295"/>
          </p:nvPr>
        </p:nvSpPr>
        <p:spPr/>
        <p:txBody>
          <a:bodyPr/>
          <a:lstStyle/>
          <a:p>
            <a:r>
              <a:rPr lang="en-US" altLang="en-US" dirty="0"/>
              <a:t>Incremental</a:t>
            </a:r>
          </a:p>
        </p:txBody>
      </p:sp>
      <p:sp>
        <p:nvSpPr>
          <p:cNvPr id="329731" name="Rectangle 3">
            <a:extLst>
              <a:ext uri="{FF2B5EF4-FFF2-40B4-BE49-F238E27FC236}">
                <a16:creationId xmlns:a16="http://schemas.microsoft.com/office/drawing/2014/main" id="{41DF29F0-8BFC-4B3E-91A8-493001B0C99D}"/>
              </a:ext>
            </a:extLst>
          </p:cNvPr>
          <p:cNvSpPr>
            <a:spLocks noGrp="1" noChangeArrowheads="1"/>
          </p:cNvSpPr>
          <p:nvPr>
            <p:ph type="body" idx="4294967295"/>
          </p:nvPr>
        </p:nvSpPr>
        <p:spPr/>
        <p:txBody>
          <a:bodyPr>
            <a:normAutofit fontScale="92500" lnSpcReduction="10000"/>
          </a:bodyPr>
          <a:lstStyle/>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Integration testing is conducted in an incremental manner as a series of test cycles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In each test cycle, a few more modules are integrated with an existing and tested build to generated larger builds</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complete system is built, cycle by cycle until the whole system is operational for system-level testing.</a:t>
            </a:r>
          </a:p>
          <a:p>
            <a:pPr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The number of SIT cycles and the total integration time are determined by the following parameters: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Number of modules in the system</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Relative complexity of the module (cyclomatic complexity)</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Relative complexity of the interfaces between the modules</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Number of modules needed to be clustered together in each test cycle</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Whether the modules to be integrated have boon adequately tested before</a:t>
            </a:r>
          </a:p>
          <a:p>
            <a:pPr lvl="1" algn="just">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Turnaround time for each test-debug-fix cycle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7871</TotalTime>
  <Words>2257</Words>
  <Application>Microsoft Office PowerPoint</Application>
  <PresentationFormat>Widescreen</PresentationFormat>
  <Paragraphs>276</Paragraphs>
  <Slides>23</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Calibri</vt:lpstr>
      <vt:lpstr>Times New Roman</vt:lpstr>
      <vt:lpstr>Tw Cen MT</vt:lpstr>
      <vt:lpstr>Tw Cen MT Condensed</vt:lpstr>
      <vt:lpstr>Wingdings</vt:lpstr>
      <vt:lpstr>Wingdings 3</vt:lpstr>
      <vt:lpstr>Integral</vt:lpstr>
      <vt:lpstr>Chapter – 7 system integration testing</vt:lpstr>
      <vt:lpstr>Outline of the Chapter</vt:lpstr>
      <vt:lpstr>The Concept of Integration Testing</vt:lpstr>
      <vt:lpstr>The Concept of Integration Testing</vt:lpstr>
      <vt:lpstr>Different Types of Interfaces</vt:lpstr>
      <vt:lpstr>Different Types of Interface Errors</vt:lpstr>
      <vt:lpstr>Granularity of System Integration Testing</vt:lpstr>
      <vt:lpstr>System Integration Techniques</vt:lpstr>
      <vt:lpstr>Incremental</vt:lpstr>
      <vt:lpstr>Incremental</vt:lpstr>
      <vt:lpstr>Incremental</vt:lpstr>
      <vt:lpstr>Incremental</vt:lpstr>
      <vt:lpstr>Top-down</vt:lpstr>
      <vt:lpstr>Top-down</vt:lpstr>
      <vt:lpstr>Top-down</vt:lpstr>
      <vt:lpstr>Bottom-up</vt:lpstr>
      <vt:lpstr>Bottom-up</vt:lpstr>
      <vt:lpstr>Big-bang and Sandwich</vt:lpstr>
      <vt:lpstr>Test Plan for  System  Integration</vt:lpstr>
      <vt:lpstr>Test Plan for System Integration</vt:lpstr>
      <vt:lpstr>Off-the-self Component Integration</vt:lpstr>
      <vt:lpstr>Off-the-shelf Component Testing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CSE-35</dc:creator>
  <cp:lastModifiedBy>Anuja Nair</cp:lastModifiedBy>
  <cp:revision>360</cp:revision>
  <dcterms:created xsi:type="dcterms:W3CDTF">2022-08-21T16:20:30Z</dcterms:created>
  <dcterms:modified xsi:type="dcterms:W3CDTF">2022-10-14T09:20:52Z</dcterms:modified>
</cp:coreProperties>
</file>