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62" r:id="rId1"/>
  </p:sldMasterIdLst>
  <p:notesMasterIdLst>
    <p:notesMasterId r:id="rId41"/>
  </p:notesMasterIdLst>
  <p:sldIdLst>
    <p:sldId id="256" r:id="rId2"/>
    <p:sldId id="392" r:id="rId3"/>
    <p:sldId id="361" r:id="rId4"/>
    <p:sldId id="362" r:id="rId5"/>
    <p:sldId id="363" r:id="rId6"/>
    <p:sldId id="364" r:id="rId7"/>
    <p:sldId id="404" r:id="rId8"/>
    <p:sldId id="365" r:id="rId9"/>
    <p:sldId id="403" r:id="rId10"/>
    <p:sldId id="367" r:id="rId11"/>
    <p:sldId id="368" r:id="rId12"/>
    <p:sldId id="369" r:id="rId13"/>
    <p:sldId id="370" r:id="rId14"/>
    <p:sldId id="371" r:id="rId15"/>
    <p:sldId id="393" r:id="rId16"/>
    <p:sldId id="394" r:id="rId17"/>
    <p:sldId id="395" r:id="rId18"/>
    <p:sldId id="397" r:id="rId19"/>
    <p:sldId id="396" r:id="rId20"/>
    <p:sldId id="398" r:id="rId21"/>
    <p:sldId id="399" r:id="rId22"/>
    <p:sldId id="372" r:id="rId23"/>
    <p:sldId id="373" r:id="rId24"/>
    <p:sldId id="374" r:id="rId25"/>
    <p:sldId id="375" r:id="rId26"/>
    <p:sldId id="400" r:id="rId27"/>
    <p:sldId id="401" r:id="rId28"/>
    <p:sldId id="402" r:id="rId29"/>
    <p:sldId id="376" r:id="rId30"/>
    <p:sldId id="377" r:id="rId31"/>
    <p:sldId id="378" r:id="rId32"/>
    <p:sldId id="379" r:id="rId33"/>
    <p:sldId id="380" r:id="rId34"/>
    <p:sldId id="381" r:id="rId35"/>
    <p:sldId id="382" r:id="rId36"/>
    <p:sldId id="383" r:id="rId37"/>
    <p:sldId id="384" r:id="rId38"/>
    <p:sldId id="385" r:id="rId39"/>
    <p:sldId id="360"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61D3281-40DF-4B46-AF0D-C935F5E414AF}">
          <p14:sldIdLst>
            <p14:sldId id="256"/>
            <p14:sldId id="392"/>
            <p14:sldId id="361"/>
            <p14:sldId id="362"/>
            <p14:sldId id="363"/>
            <p14:sldId id="364"/>
            <p14:sldId id="404"/>
            <p14:sldId id="365"/>
            <p14:sldId id="403"/>
            <p14:sldId id="367"/>
            <p14:sldId id="368"/>
            <p14:sldId id="369"/>
            <p14:sldId id="370"/>
            <p14:sldId id="371"/>
            <p14:sldId id="393"/>
            <p14:sldId id="394"/>
            <p14:sldId id="395"/>
            <p14:sldId id="397"/>
            <p14:sldId id="396"/>
            <p14:sldId id="398"/>
            <p14:sldId id="399"/>
            <p14:sldId id="372"/>
            <p14:sldId id="373"/>
            <p14:sldId id="374"/>
            <p14:sldId id="375"/>
            <p14:sldId id="400"/>
            <p14:sldId id="401"/>
            <p14:sldId id="402"/>
            <p14:sldId id="376"/>
            <p14:sldId id="377"/>
            <p14:sldId id="378"/>
            <p14:sldId id="379"/>
            <p14:sldId id="380"/>
            <p14:sldId id="381"/>
            <p14:sldId id="382"/>
            <p14:sldId id="383"/>
            <p14:sldId id="384"/>
            <p14:sldId id="385"/>
            <p14:sldId id="3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9" d="100"/>
          <a:sy n="39" d="100"/>
        </p:scale>
        <p:origin x="60" y="8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BBBE77-5010-43A2-86D0-D2F4F03AEE15}" type="datetimeFigureOut">
              <a:rPr lang="en-IN" smtClean="0"/>
              <a:t>16-09-2024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D614DC-7EA5-441C-A87C-AE1E6B41B559}" type="slidenum">
              <a:rPr lang="en-IN" smtClean="0"/>
              <a:t>‹#›</a:t>
            </a:fld>
            <a:endParaRPr lang="en-IN"/>
          </a:p>
        </p:txBody>
      </p:sp>
    </p:spTree>
    <p:extLst>
      <p:ext uri="{BB962C8B-B14F-4D97-AF65-F5344CB8AC3E}">
        <p14:creationId xmlns:p14="http://schemas.microsoft.com/office/powerpoint/2010/main" val="1500445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50B64054-3E79-4B54-BF7C-53B7D232FE61}"/>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CB7134F0-42B4-473D-966E-544F01B50CE1}"/>
              </a:ext>
            </a:extLst>
          </p:cNvPr>
          <p:cNvSpPr>
            <a:spLocks noGrp="1" noChangeArrowheads="1"/>
          </p:cNvSpPr>
          <p:nvPr>
            <p:ph type="sldNum" sz="quarter" idx="5"/>
          </p:nvPr>
        </p:nvSpPr>
        <p:spPr>
          <a:ln/>
        </p:spPr>
        <p:txBody>
          <a:bodyPr/>
          <a:lstStyle/>
          <a:p>
            <a:fld id="{590217A5-5FA9-47BB-A788-0604FFF079DE}" type="slidenum">
              <a:rPr lang="en-US" altLang="en-US"/>
              <a:pPr/>
              <a:t>2</a:t>
            </a:fld>
            <a:endParaRPr lang="en-US" altLang="en-US"/>
          </a:p>
        </p:txBody>
      </p:sp>
      <p:sp>
        <p:nvSpPr>
          <p:cNvPr id="238594" name="Rectangle 2">
            <a:extLst>
              <a:ext uri="{FF2B5EF4-FFF2-40B4-BE49-F238E27FC236}">
                <a16:creationId xmlns:a16="http://schemas.microsoft.com/office/drawing/2014/main" id="{64A62F23-F889-4F51-B54C-AD1326BB302E}"/>
              </a:ext>
            </a:extLst>
          </p:cNvPr>
          <p:cNvSpPr>
            <a:spLocks noGrp="1" noRot="1" noChangeAspect="1" noChangeArrowheads="1" noTextEdit="1"/>
          </p:cNvSpPr>
          <p:nvPr>
            <p:ph type="sldImg"/>
          </p:nvPr>
        </p:nvSpPr>
        <p:spPr>
          <a:ln/>
        </p:spPr>
      </p:sp>
      <p:sp>
        <p:nvSpPr>
          <p:cNvPr id="238595" name="Rectangle 3">
            <a:extLst>
              <a:ext uri="{FF2B5EF4-FFF2-40B4-BE49-F238E27FC236}">
                <a16:creationId xmlns:a16="http://schemas.microsoft.com/office/drawing/2014/main" id="{F612494B-B6B9-4CAF-BEC6-3E5F1959E80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B53E3B72-ACD4-4DFB-B5CE-D8B5F5A4F5A1}"/>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3F777526-4A73-4EEB-840C-9275ECAC4AB7}"/>
              </a:ext>
            </a:extLst>
          </p:cNvPr>
          <p:cNvSpPr>
            <a:spLocks noGrp="1" noChangeArrowheads="1"/>
          </p:cNvSpPr>
          <p:nvPr>
            <p:ph type="sldNum" sz="quarter" idx="5"/>
          </p:nvPr>
        </p:nvSpPr>
        <p:spPr>
          <a:ln/>
        </p:spPr>
        <p:txBody>
          <a:bodyPr/>
          <a:lstStyle/>
          <a:p>
            <a:fld id="{786A7E7B-7D75-4974-A6BE-8ECE533BA59B}" type="slidenum">
              <a:rPr lang="en-US" altLang="en-US"/>
              <a:pPr/>
              <a:t>13</a:t>
            </a:fld>
            <a:endParaRPr lang="en-US" altLang="en-US"/>
          </a:p>
        </p:txBody>
      </p:sp>
      <p:sp>
        <p:nvSpPr>
          <p:cNvPr id="333826" name="Rectangle 2">
            <a:extLst>
              <a:ext uri="{FF2B5EF4-FFF2-40B4-BE49-F238E27FC236}">
                <a16:creationId xmlns:a16="http://schemas.microsoft.com/office/drawing/2014/main" id="{A6C871C3-E1CA-44F8-AADF-0E258852785D}"/>
              </a:ext>
            </a:extLst>
          </p:cNvPr>
          <p:cNvSpPr>
            <a:spLocks noGrp="1" noRot="1" noChangeAspect="1" noChangeArrowheads="1" noTextEdit="1"/>
          </p:cNvSpPr>
          <p:nvPr>
            <p:ph type="sldImg"/>
          </p:nvPr>
        </p:nvSpPr>
        <p:spPr>
          <a:ln/>
        </p:spPr>
      </p:sp>
      <p:sp>
        <p:nvSpPr>
          <p:cNvPr id="333827" name="Rectangle 3">
            <a:extLst>
              <a:ext uri="{FF2B5EF4-FFF2-40B4-BE49-F238E27FC236}">
                <a16:creationId xmlns:a16="http://schemas.microsoft.com/office/drawing/2014/main" id="{824A0776-A54A-4995-A9A6-67AA994259B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985B5C63-7C58-4443-8FA1-D80D61B30CC1}"/>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C54D3005-B66A-4E15-9C45-38070CFEE6D9}"/>
              </a:ext>
            </a:extLst>
          </p:cNvPr>
          <p:cNvSpPr>
            <a:spLocks noGrp="1" noChangeArrowheads="1"/>
          </p:cNvSpPr>
          <p:nvPr>
            <p:ph type="sldNum" sz="quarter" idx="5"/>
          </p:nvPr>
        </p:nvSpPr>
        <p:spPr>
          <a:ln/>
        </p:spPr>
        <p:txBody>
          <a:bodyPr/>
          <a:lstStyle/>
          <a:p>
            <a:fld id="{1E1E6080-2E8B-4ACA-9496-40C426BAFF5D}" type="slidenum">
              <a:rPr lang="en-US" altLang="en-US"/>
              <a:pPr/>
              <a:t>14</a:t>
            </a:fld>
            <a:endParaRPr lang="en-US" altLang="en-US"/>
          </a:p>
        </p:txBody>
      </p:sp>
      <p:sp>
        <p:nvSpPr>
          <p:cNvPr id="335874" name="Rectangle 2">
            <a:extLst>
              <a:ext uri="{FF2B5EF4-FFF2-40B4-BE49-F238E27FC236}">
                <a16:creationId xmlns:a16="http://schemas.microsoft.com/office/drawing/2014/main" id="{C011B0AC-6832-4F81-B010-933365A66D24}"/>
              </a:ext>
            </a:extLst>
          </p:cNvPr>
          <p:cNvSpPr>
            <a:spLocks noGrp="1" noRot="1" noChangeAspect="1" noChangeArrowheads="1" noTextEdit="1"/>
          </p:cNvSpPr>
          <p:nvPr>
            <p:ph type="sldImg"/>
          </p:nvPr>
        </p:nvSpPr>
        <p:spPr>
          <a:ln/>
        </p:spPr>
      </p:sp>
      <p:sp>
        <p:nvSpPr>
          <p:cNvPr id="335875" name="Rectangle 3">
            <a:extLst>
              <a:ext uri="{FF2B5EF4-FFF2-40B4-BE49-F238E27FC236}">
                <a16:creationId xmlns:a16="http://schemas.microsoft.com/office/drawing/2014/main" id="{6EC48669-A65A-49BF-9C13-3C8989AEA71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985B5C63-7C58-4443-8FA1-D80D61B30CC1}"/>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C54D3005-B66A-4E15-9C45-38070CFEE6D9}"/>
              </a:ext>
            </a:extLst>
          </p:cNvPr>
          <p:cNvSpPr>
            <a:spLocks noGrp="1" noChangeArrowheads="1"/>
          </p:cNvSpPr>
          <p:nvPr>
            <p:ph type="sldNum" sz="quarter" idx="5"/>
          </p:nvPr>
        </p:nvSpPr>
        <p:spPr>
          <a:ln/>
        </p:spPr>
        <p:txBody>
          <a:bodyPr/>
          <a:lstStyle/>
          <a:p>
            <a:fld id="{1E1E6080-2E8B-4ACA-9496-40C426BAFF5D}" type="slidenum">
              <a:rPr lang="en-US" altLang="en-US"/>
              <a:pPr/>
              <a:t>15</a:t>
            </a:fld>
            <a:endParaRPr lang="en-US" altLang="en-US"/>
          </a:p>
        </p:txBody>
      </p:sp>
      <p:sp>
        <p:nvSpPr>
          <p:cNvPr id="335874" name="Rectangle 2">
            <a:extLst>
              <a:ext uri="{FF2B5EF4-FFF2-40B4-BE49-F238E27FC236}">
                <a16:creationId xmlns:a16="http://schemas.microsoft.com/office/drawing/2014/main" id="{C011B0AC-6832-4F81-B010-933365A66D24}"/>
              </a:ext>
            </a:extLst>
          </p:cNvPr>
          <p:cNvSpPr>
            <a:spLocks noGrp="1" noRot="1" noChangeAspect="1" noChangeArrowheads="1" noTextEdit="1"/>
          </p:cNvSpPr>
          <p:nvPr>
            <p:ph type="sldImg"/>
          </p:nvPr>
        </p:nvSpPr>
        <p:spPr>
          <a:ln/>
        </p:spPr>
      </p:sp>
      <p:sp>
        <p:nvSpPr>
          <p:cNvPr id="335875" name="Rectangle 3">
            <a:extLst>
              <a:ext uri="{FF2B5EF4-FFF2-40B4-BE49-F238E27FC236}">
                <a16:creationId xmlns:a16="http://schemas.microsoft.com/office/drawing/2014/main" id="{6EC48669-A65A-49BF-9C13-3C8989AEA710}"/>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274241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985B5C63-7C58-4443-8FA1-D80D61B30CC1}"/>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C54D3005-B66A-4E15-9C45-38070CFEE6D9}"/>
              </a:ext>
            </a:extLst>
          </p:cNvPr>
          <p:cNvSpPr>
            <a:spLocks noGrp="1" noChangeArrowheads="1"/>
          </p:cNvSpPr>
          <p:nvPr>
            <p:ph type="sldNum" sz="quarter" idx="5"/>
          </p:nvPr>
        </p:nvSpPr>
        <p:spPr>
          <a:ln/>
        </p:spPr>
        <p:txBody>
          <a:bodyPr/>
          <a:lstStyle/>
          <a:p>
            <a:fld id="{1E1E6080-2E8B-4ACA-9496-40C426BAFF5D}" type="slidenum">
              <a:rPr lang="en-US" altLang="en-US"/>
              <a:pPr/>
              <a:t>16</a:t>
            </a:fld>
            <a:endParaRPr lang="en-US" altLang="en-US"/>
          </a:p>
        </p:txBody>
      </p:sp>
      <p:sp>
        <p:nvSpPr>
          <p:cNvPr id="335874" name="Rectangle 2">
            <a:extLst>
              <a:ext uri="{FF2B5EF4-FFF2-40B4-BE49-F238E27FC236}">
                <a16:creationId xmlns:a16="http://schemas.microsoft.com/office/drawing/2014/main" id="{C011B0AC-6832-4F81-B010-933365A66D24}"/>
              </a:ext>
            </a:extLst>
          </p:cNvPr>
          <p:cNvSpPr>
            <a:spLocks noGrp="1" noRot="1" noChangeAspect="1" noChangeArrowheads="1" noTextEdit="1"/>
          </p:cNvSpPr>
          <p:nvPr>
            <p:ph type="sldImg"/>
          </p:nvPr>
        </p:nvSpPr>
        <p:spPr>
          <a:ln/>
        </p:spPr>
      </p:sp>
      <p:sp>
        <p:nvSpPr>
          <p:cNvPr id="335875" name="Rectangle 3">
            <a:extLst>
              <a:ext uri="{FF2B5EF4-FFF2-40B4-BE49-F238E27FC236}">
                <a16:creationId xmlns:a16="http://schemas.microsoft.com/office/drawing/2014/main" id="{6EC48669-A65A-49BF-9C13-3C8989AEA710}"/>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347371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985B5C63-7C58-4443-8FA1-D80D61B30CC1}"/>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C54D3005-B66A-4E15-9C45-38070CFEE6D9}"/>
              </a:ext>
            </a:extLst>
          </p:cNvPr>
          <p:cNvSpPr>
            <a:spLocks noGrp="1" noChangeArrowheads="1"/>
          </p:cNvSpPr>
          <p:nvPr>
            <p:ph type="sldNum" sz="quarter" idx="5"/>
          </p:nvPr>
        </p:nvSpPr>
        <p:spPr>
          <a:ln/>
        </p:spPr>
        <p:txBody>
          <a:bodyPr/>
          <a:lstStyle/>
          <a:p>
            <a:fld id="{1E1E6080-2E8B-4ACA-9496-40C426BAFF5D}" type="slidenum">
              <a:rPr lang="en-US" altLang="en-US"/>
              <a:pPr/>
              <a:t>17</a:t>
            </a:fld>
            <a:endParaRPr lang="en-US" altLang="en-US"/>
          </a:p>
        </p:txBody>
      </p:sp>
      <p:sp>
        <p:nvSpPr>
          <p:cNvPr id="335874" name="Rectangle 2">
            <a:extLst>
              <a:ext uri="{FF2B5EF4-FFF2-40B4-BE49-F238E27FC236}">
                <a16:creationId xmlns:a16="http://schemas.microsoft.com/office/drawing/2014/main" id="{C011B0AC-6832-4F81-B010-933365A66D24}"/>
              </a:ext>
            </a:extLst>
          </p:cNvPr>
          <p:cNvSpPr>
            <a:spLocks noGrp="1" noRot="1" noChangeAspect="1" noChangeArrowheads="1" noTextEdit="1"/>
          </p:cNvSpPr>
          <p:nvPr>
            <p:ph type="sldImg"/>
          </p:nvPr>
        </p:nvSpPr>
        <p:spPr>
          <a:ln/>
        </p:spPr>
      </p:sp>
      <p:sp>
        <p:nvSpPr>
          <p:cNvPr id="335875" name="Rectangle 3">
            <a:extLst>
              <a:ext uri="{FF2B5EF4-FFF2-40B4-BE49-F238E27FC236}">
                <a16:creationId xmlns:a16="http://schemas.microsoft.com/office/drawing/2014/main" id="{6EC48669-A65A-49BF-9C13-3C8989AEA710}"/>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253218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985B5C63-7C58-4443-8FA1-D80D61B30CC1}"/>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C54D3005-B66A-4E15-9C45-38070CFEE6D9}"/>
              </a:ext>
            </a:extLst>
          </p:cNvPr>
          <p:cNvSpPr>
            <a:spLocks noGrp="1" noChangeArrowheads="1"/>
          </p:cNvSpPr>
          <p:nvPr>
            <p:ph type="sldNum" sz="quarter" idx="5"/>
          </p:nvPr>
        </p:nvSpPr>
        <p:spPr>
          <a:ln/>
        </p:spPr>
        <p:txBody>
          <a:bodyPr/>
          <a:lstStyle/>
          <a:p>
            <a:fld id="{1E1E6080-2E8B-4ACA-9496-40C426BAFF5D}" type="slidenum">
              <a:rPr lang="en-US" altLang="en-US"/>
              <a:pPr/>
              <a:t>18</a:t>
            </a:fld>
            <a:endParaRPr lang="en-US" altLang="en-US"/>
          </a:p>
        </p:txBody>
      </p:sp>
      <p:sp>
        <p:nvSpPr>
          <p:cNvPr id="335874" name="Rectangle 2">
            <a:extLst>
              <a:ext uri="{FF2B5EF4-FFF2-40B4-BE49-F238E27FC236}">
                <a16:creationId xmlns:a16="http://schemas.microsoft.com/office/drawing/2014/main" id="{C011B0AC-6832-4F81-B010-933365A66D24}"/>
              </a:ext>
            </a:extLst>
          </p:cNvPr>
          <p:cNvSpPr>
            <a:spLocks noGrp="1" noRot="1" noChangeAspect="1" noChangeArrowheads="1" noTextEdit="1"/>
          </p:cNvSpPr>
          <p:nvPr>
            <p:ph type="sldImg"/>
          </p:nvPr>
        </p:nvSpPr>
        <p:spPr>
          <a:ln/>
        </p:spPr>
      </p:sp>
      <p:sp>
        <p:nvSpPr>
          <p:cNvPr id="335875" name="Rectangle 3">
            <a:extLst>
              <a:ext uri="{FF2B5EF4-FFF2-40B4-BE49-F238E27FC236}">
                <a16:creationId xmlns:a16="http://schemas.microsoft.com/office/drawing/2014/main" id="{6EC48669-A65A-49BF-9C13-3C8989AEA710}"/>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467215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985B5C63-7C58-4443-8FA1-D80D61B30CC1}"/>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C54D3005-B66A-4E15-9C45-38070CFEE6D9}"/>
              </a:ext>
            </a:extLst>
          </p:cNvPr>
          <p:cNvSpPr>
            <a:spLocks noGrp="1" noChangeArrowheads="1"/>
          </p:cNvSpPr>
          <p:nvPr>
            <p:ph type="sldNum" sz="quarter" idx="5"/>
          </p:nvPr>
        </p:nvSpPr>
        <p:spPr>
          <a:ln/>
        </p:spPr>
        <p:txBody>
          <a:bodyPr/>
          <a:lstStyle/>
          <a:p>
            <a:fld id="{1E1E6080-2E8B-4ACA-9496-40C426BAFF5D}" type="slidenum">
              <a:rPr lang="en-US" altLang="en-US"/>
              <a:pPr/>
              <a:t>19</a:t>
            </a:fld>
            <a:endParaRPr lang="en-US" altLang="en-US"/>
          </a:p>
        </p:txBody>
      </p:sp>
      <p:sp>
        <p:nvSpPr>
          <p:cNvPr id="335874" name="Rectangle 2">
            <a:extLst>
              <a:ext uri="{FF2B5EF4-FFF2-40B4-BE49-F238E27FC236}">
                <a16:creationId xmlns:a16="http://schemas.microsoft.com/office/drawing/2014/main" id="{C011B0AC-6832-4F81-B010-933365A66D24}"/>
              </a:ext>
            </a:extLst>
          </p:cNvPr>
          <p:cNvSpPr>
            <a:spLocks noGrp="1" noRot="1" noChangeAspect="1" noChangeArrowheads="1" noTextEdit="1"/>
          </p:cNvSpPr>
          <p:nvPr>
            <p:ph type="sldImg"/>
          </p:nvPr>
        </p:nvSpPr>
        <p:spPr>
          <a:ln/>
        </p:spPr>
      </p:sp>
      <p:sp>
        <p:nvSpPr>
          <p:cNvPr id="335875" name="Rectangle 3">
            <a:extLst>
              <a:ext uri="{FF2B5EF4-FFF2-40B4-BE49-F238E27FC236}">
                <a16:creationId xmlns:a16="http://schemas.microsoft.com/office/drawing/2014/main" id="{6EC48669-A65A-49BF-9C13-3C8989AEA710}"/>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513032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985B5C63-7C58-4443-8FA1-D80D61B30CC1}"/>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C54D3005-B66A-4E15-9C45-38070CFEE6D9}"/>
              </a:ext>
            </a:extLst>
          </p:cNvPr>
          <p:cNvSpPr>
            <a:spLocks noGrp="1" noChangeArrowheads="1"/>
          </p:cNvSpPr>
          <p:nvPr>
            <p:ph type="sldNum" sz="quarter" idx="5"/>
          </p:nvPr>
        </p:nvSpPr>
        <p:spPr>
          <a:ln/>
        </p:spPr>
        <p:txBody>
          <a:bodyPr/>
          <a:lstStyle/>
          <a:p>
            <a:fld id="{1E1E6080-2E8B-4ACA-9496-40C426BAFF5D}" type="slidenum">
              <a:rPr lang="en-US" altLang="en-US"/>
              <a:pPr/>
              <a:t>20</a:t>
            </a:fld>
            <a:endParaRPr lang="en-US" altLang="en-US"/>
          </a:p>
        </p:txBody>
      </p:sp>
      <p:sp>
        <p:nvSpPr>
          <p:cNvPr id="335874" name="Rectangle 2">
            <a:extLst>
              <a:ext uri="{FF2B5EF4-FFF2-40B4-BE49-F238E27FC236}">
                <a16:creationId xmlns:a16="http://schemas.microsoft.com/office/drawing/2014/main" id="{C011B0AC-6832-4F81-B010-933365A66D24}"/>
              </a:ext>
            </a:extLst>
          </p:cNvPr>
          <p:cNvSpPr>
            <a:spLocks noGrp="1" noRot="1" noChangeAspect="1" noChangeArrowheads="1" noTextEdit="1"/>
          </p:cNvSpPr>
          <p:nvPr>
            <p:ph type="sldImg"/>
          </p:nvPr>
        </p:nvSpPr>
        <p:spPr>
          <a:ln/>
        </p:spPr>
      </p:sp>
      <p:sp>
        <p:nvSpPr>
          <p:cNvPr id="335875" name="Rectangle 3">
            <a:extLst>
              <a:ext uri="{FF2B5EF4-FFF2-40B4-BE49-F238E27FC236}">
                <a16:creationId xmlns:a16="http://schemas.microsoft.com/office/drawing/2014/main" id="{6EC48669-A65A-49BF-9C13-3C8989AEA710}"/>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254736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985B5C63-7C58-4443-8FA1-D80D61B30CC1}"/>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C54D3005-B66A-4E15-9C45-38070CFEE6D9}"/>
              </a:ext>
            </a:extLst>
          </p:cNvPr>
          <p:cNvSpPr>
            <a:spLocks noGrp="1" noChangeArrowheads="1"/>
          </p:cNvSpPr>
          <p:nvPr>
            <p:ph type="sldNum" sz="quarter" idx="5"/>
          </p:nvPr>
        </p:nvSpPr>
        <p:spPr>
          <a:ln/>
        </p:spPr>
        <p:txBody>
          <a:bodyPr/>
          <a:lstStyle/>
          <a:p>
            <a:fld id="{1E1E6080-2E8B-4ACA-9496-40C426BAFF5D}" type="slidenum">
              <a:rPr lang="en-US" altLang="en-US"/>
              <a:pPr/>
              <a:t>21</a:t>
            </a:fld>
            <a:endParaRPr lang="en-US" altLang="en-US"/>
          </a:p>
        </p:txBody>
      </p:sp>
      <p:sp>
        <p:nvSpPr>
          <p:cNvPr id="335874" name="Rectangle 2">
            <a:extLst>
              <a:ext uri="{FF2B5EF4-FFF2-40B4-BE49-F238E27FC236}">
                <a16:creationId xmlns:a16="http://schemas.microsoft.com/office/drawing/2014/main" id="{C011B0AC-6832-4F81-B010-933365A66D24}"/>
              </a:ext>
            </a:extLst>
          </p:cNvPr>
          <p:cNvSpPr>
            <a:spLocks noGrp="1" noRot="1" noChangeAspect="1" noChangeArrowheads="1" noTextEdit="1"/>
          </p:cNvSpPr>
          <p:nvPr>
            <p:ph type="sldImg"/>
          </p:nvPr>
        </p:nvSpPr>
        <p:spPr>
          <a:ln/>
        </p:spPr>
      </p:sp>
      <p:sp>
        <p:nvSpPr>
          <p:cNvPr id="335875" name="Rectangle 3">
            <a:extLst>
              <a:ext uri="{FF2B5EF4-FFF2-40B4-BE49-F238E27FC236}">
                <a16:creationId xmlns:a16="http://schemas.microsoft.com/office/drawing/2014/main" id="{6EC48669-A65A-49BF-9C13-3C8989AEA710}"/>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5659598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2CD45F1F-3A34-4B68-B328-F496E1200FF9}"/>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40A7EE32-7448-4494-AC03-CD189BE88FF8}"/>
              </a:ext>
            </a:extLst>
          </p:cNvPr>
          <p:cNvSpPr>
            <a:spLocks noGrp="1" noChangeArrowheads="1"/>
          </p:cNvSpPr>
          <p:nvPr>
            <p:ph type="sldNum" sz="quarter" idx="5"/>
          </p:nvPr>
        </p:nvSpPr>
        <p:spPr>
          <a:ln/>
        </p:spPr>
        <p:txBody>
          <a:bodyPr/>
          <a:lstStyle/>
          <a:p>
            <a:fld id="{0384E885-363D-426C-B9D7-4F895CD5DDCD}" type="slidenum">
              <a:rPr lang="en-US" altLang="en-US"/>
              <a:pPr/>
              <a:t>22</a:t>
            </a:fld>
            <a:endParaRPr lang="en-US" altLang="en-US"/>
          </a:p>
        </p:txBody>
      </p:sp>
      <p:sp>
        <p:nvSpPr>
          <p:cNvPr id="343042" name="Rectangle 2">
            <a:extLst>
              <a:ext uri="{FF2B5EF4-FFF2-40B4-BE49-F238E27FC236}">
                <a16:creationId xmlns:a16="http://schemas.microsoft.com/office/drawing/2014/main" id="{F7E49004-E155-4276-87AA-4B27F70BE84C}"/>
              </a:ext>
            </a:extLst>
          </p:cNvPr>
          <p:cNvSpPr>
            <a:spLocks noGrp="1" noRot="1" noChangeAspect="1" noChangeArrowheads="1" noTextEdit="1"/>
          </p:cNvSpPr>
          <p:nvPr>
            <p:ph type="sldImg"/>
          </p:nvPr>
        </p:nvSpPr>
        <p:spPr>
          <a:ln/>
        </p:spPr>
      </p:sp>
      <p:sp>
        <p:nvSpPr>
          <p:cNvPr id="343043" name="Rectangle 3">
            <a:extLst>
              <a:ext uri="{FF2B5EF4-FFF2-40B4-BE49-F238E27FC236}">
                <a16:creationId xmlns:a16="http://schemas.microsoft.com/office/drawing/2014/main" id="{B5380E5E-87D0-4026-B874-018F9521249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118D6CA0-5644-4CB5-93AD-96897CD9B47B}"/>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B7353751-4E44-4142-AB50-2899E29268B8}"/>
              </a:ext>
            </a:extLst>
          </p:cNvPr>
          <p:cNvSpPr>
            <a:spLocks noGrp="1" noChangeArrowheads="1"/>
          </p:cNvSpPr>
          <p:nvPr>
            <p:ph type="sldNum" sz="quarter" idx="5"/>
          </p:nvPr>
        </p:nvSpPr>
        <p:spPr>
          <a:ln/>
        </p:spPr>
        <p:txBody>
          <a:bodyPr/>
          <a:lstStyle/>
          <a:p>
            <a:fld id="{BA1AFD60-C322-4272-A1F3-BE4B055B67B4}" type="slidenum">
              <a:rPr lang="en-US" altLang="en-US"/>
              <a:pPr/>
              <a:t>3</a:t>
            </a:fld>
            <a:endParaRPr lang="en-US" altLang="en-US"/>
          </a:p>
        </p:txBody>
      </p:sp>
      <p:sp>
        <p:nvSpPr>
          <p:cNvPr id="311298" name="Rectangle 2">
            <a:extLst>
              <a:ext uri="{FF2B5EF4-FFF2-40B4-BE49-F238E27FC236}">
                <a16:creationId xmlns:a16="http://schemas.microsoft.com/office/drawing/2014/main" id="{0AE40FE5-D78C-44A6-8B70-D06C3FCD8284}"/>
              </a:ext>
            </a:extLst>
          </p:cNvPr>
          <p:cNvSpPr>
            <a:spLocks noGrp="1" noRot="1" noChangeAspect="1" noChangeArrowheads="1" noTextEdit="1"/>
          </p:cNvSpPr>
          <p:nvPr>
            <p:ph type="sldImg"/>
          </p:nvPr>
        </p:nvSpPr>
        <p:spPr>
          <a:ln/>
        </p:spPr>
      </p:sp>
      <p:sp>
        <p:nvSpPr>
          <p:cNvPr id="311299" name="Rectangle 3">
            <a:extLst>
              <a:ext uri="{FF2B5EF4-FFF2-40B4-BE49-F238E27FC236}">
                <a16:creationId xmlns:a16="http://schemas.microsoft.com/office/drawing/2014/main" id="{9605B26E-B660-4EA3-9EB6-F7C6F8EA78A3}"/>
              </a:ext>
            </a:extLst>
          </p:cNvPr>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622790F9-D663-4E42-B458-258385ACD4AA}"/>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6C1E5897-E3CC-4EAD-8D30-F09B9E68472E}"/>
              </a:ext>
            </a:extLst>
          </p:cNvPr>
          <p:cNvSpPr>
            <a:spLocks noGrp="1" noChangeArrowheads="1"/>
          </p:cNvSpPr>
          <p:nvPr>
            <p:ph type="sldNum" sz="quarter" idx="5"/>
          </p:nvPr>
        </p:nvSpPr>
        <p:spPr>
          <a:ln/>
        </p:spPr>
        <p:txBody>
          <a:bodyPr/>
          <a:lstStyle/>
          <a:p>
            <a:fld id="{30D7B6EF-9454-4BC7-94B5-7AB579CE10B1}" type="slidenum">
              <a:rPr lang="en-US" altLang="en-US"/>
              <a:pPr/>
              <a:t>23</a:t>
            </a:fld>
            <a:endParaRPr lang="en-US" altLang="en-US"/>
          </a:p>
        </p:txBody>
      </p:sp>
      <p:sp>
        <p:nvSpPr>
          <p:cNvPr id="344066" name="Rectangle 2">
            <a:extLst>
              <a:ext uri="{FF2B5EF4-FFF2-40B4-BE49-F238E27FC236}">
                <a16:creationId xmlns:a16="http://schemas.microsoft.com/office/drawing/2014/main" id="{4E763C8A-EE0E-4A86-99D3-86F2DEBA5CF8}"/>
              </a:ext>
            </a:extLst>
          </p:cNvPr>
          <p:cNvSpPr>
            <a:spLocks noGrp="1" noRot="1" noChangeAspect="1" noChangeArrowheads="1" noTextEdit="1"/>
          </p:cNvSpPr>
          <p:nvPr>
            <p:ph type="sldImg"/>
          </p:nvPr>
        </p:nvSpPr>
        <p:spPr>
          <a:ln/>
        </p:spPr>
      </p:sp>
      <p:sp>
        <p:nvSpPr>
          <p:cNvPr id="344067" name="Rectangle 3">
            <a:extLst>
              <a:ext uri="{FF2B5EF4-FFF2-40B4-BE49-F238E27FC236}">
                <a16:creationId xmlns:a16="http://schemas.microsoft.com/office/drawing/2014/main" id="{48394CAF-0FD7-41EC-AEB3-C377A34E815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39EC03FE-FA04-4393-995B-5CF58A1E3971}"/>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0CBC07B3-C757-4AC3-B3A3-1CB758348767}"/>
              </a:ext>
            </a:extLst>
          </p:cNvPr>
          <p:cNvSpPr>
            <a:spLocks noGrp="1" noChangeArrowheads="1"/>
          </p:cNvSpPr>
          <p:nvPr>
            <p:ph type="sldNum" sz="quarter" idx="5"/>
          </p:nvPr>
        </p:nvSpPr>
        <p:spPr>
          <a:ln/>
        </p:spPr>
        <p:txBody>
          <a:bodyPr/>
          <a:lstStyle/>
          <a:p>
            <a:fld id="{141E9432-77E5-4DB2-B4D4-FFF1D2945106}" type="slidenum">
              <a:rPr lang="en-US" altLang="en-US"/>
              <a:pPr/>
              <a:t>24</a:t>
            </a:fld>
            <a:endParaRPr lang="en-US" altLang="en-US"/>
          </a:p>
        </p:txBody>
      </p:sp>
      <p:sp>
        <p:nvSpPr>
          <p:cNvPr id="345090" name="Rectangle 2">
            <a:extLst>
              <a:ext uri="{FF2B5EF4-FFF2-40B4-BE49-F238E27FC236}">
                <a16:creationId xmlns:a16="http://schemas.microsoft.com/office/drawing/2014/main" id="{6B2CAF28-8530-4F1A-8882-020975C024C0}"/>
              </a:ext>
            </a:extLst>
          </p:cNvPr>
          <p:cNvSpPr>
            <a:spLocks noGrp="1" noRot="1" noChangeAspect="1" noChangeArrowheads="1" noTextEdit="1"/>
          </p:cNvSpPr>
          <p:nvPr>
            <p:ph type="sldImg"/>
          </p:nvPr>
        </p:nvSpPr>
        <p:spPr>
          <a:ln/>
        </p:spPr>
      </p:sp>
      <p:sp>
        <p:nvSpPr>
          <p:cNvPr id="345091" name="Rectangle 3">
            <a:extLst>
              <a:ext uri="{FF2B5EF4-FFF2-40B4-BE49-F238E27FC236}">
                <a16:creationId xmlns:a16="http://schemas.microsoft.com/office/drawing/2014/main" id="{96FA6847-E49E-451B-9C93-9AA30237EBE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BE224D4F-B60F-43C2-8C36-BA42B146E4CC}"/>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78F164C0-AD21-4CEC-BE2E-349A7D15C98E}"/>
              </a:ext>
            </a:extLst>
          </p:cNvPr>
          <p:cNvSpPr>
            <a:spLocks noGrp="1" noChangeArrowheads="1"/>
          </p:cNvSpPr>
          <p:nvPr>
            <p:ph type="sldNum" sz="quarter" idx="5"/>
          </p:nvPr>
        </p:nvSpPr>
        <p:spPr>
          <a:ln/>
        </p:spPr>
        <p:txBody>
          <a:bodyPr/>
          <a:lstStyle/>
          <a:p>
            <a:fld id="{B8C64A5E-03C9-436F-94A4-677E55BC1C13}" type="slidenum">
              <a:rPr lang="en-US" altLang="en-US"/>
              <a:pPr/>
              <a:t>25</a:t>
            </a:fld>
            <a:endParaRPr lang="en-US" altLang="en-US"/>
          </a:p>
        </p:txBody>
      </p:sp>
      <p:sp>
        <p:nvSpPr>
          <p:cNvPr id="346114" name="Rectangle 2">
            <a:extLst>
              <a:ext uri="{FF2B5EF4-FFF2-40B4-BE49-F238E27FC236}">
                <a16:creationId xmlns:a16="http://schemas.microsoft.com/office/drawing/2014/main" id="{C91ABE91-78F6-4AD6-A0FB-A4DE11A771A4}"/>
              </a:ext>
            </a:extLst>
          </p:cNvPr>
          <p:cNvSpPr>
            <a:spLocks noGrp="1" noRot="1" noChangeAspect="1" noChangeArrowheads="1" noTextEdit="1"/>
          </p:cNvSpPr>
          <p:nvPr>
            <p:ph type="sldImg"/>
          </p:nvPr>
        </p:nvSpPr>
        <p:spPr>
          <a:ln/>
        </p:spPr>
      </p:sp>
      <p:sp>
        <p:nvSpPr>
          <p:cNvPr id="346115" name="Rectangle 3">
            <a:extLst>
              <a:ext uri="{FF2B5EF4-FFF2-40B4-BE49-F238E27FC236}">
                <a16:creationId xmlns:a16="http://schemas.microsoft.com/office/drawing/2014/main" id="{A699C32C-22A8-43B9-AAB1-4177893E53F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BE224D4F-B60F-43C2-8C36-BA42B146E4CC}"/>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78F164C0-AD21-4CEC-BE2E-349A7D15C98E}"/>
              </a:ext>
            </a:extLst>
          </p:cNvPr>
          <p:cNvSpPr>
            <a:spLocks noGrp="1" noChangeArrowheads="1"/>
          </p:cNvSpPr>
          <p:nvPr>
            <p:ph type="sldNum" sz="quarter" idx="5"/>
          </p:nvPr>
        </p:nvSpPr>
        <p:spPr>
          <a:ln/>
        </p:spPr>
        <p:txBody>
          <a:bodyPr/>
          <a:lstStyle/>
          <a:p>
            <a:fld id="{B8C64A5E-03C9-436F-94A4-677E55BC1C13}" type="slidenum">
              <a:rPr lang="en-US" altLang="en-US"/>
              <a:pPr/>
              <a:t>26</a:t>
            </a:fld>
            <a:endParaRPr lang="en-US" altLang="en-US"/>
          </a:p>
        </p:txBody>
      </p:sp>
      <p:sp>
        <p:nvSpPr>
          <p:cNvPr id="346114" name="Rectangle 2">
            <a:extLst>
              <a:ext uri="{FF2B5EF4-FFF2-40B4-BE49-F238E27FC236}">
                <a16:creationId xmlns:a16="http://schemas.microsoft.com/office/drawing/2014/main" id="{C91ABE91-78F6-4AD6-A0FB-A4DE11A771A4}"/>
              </a:ext>
            </a:extLst>
          </p:cNvPr>
          <p:cNvSpPr>
            <a:spLocks noGrp="1" noRot="1" noChangeAspect="1" noChangeArrowheads="1" noTextEdit="1"/>
          </p:cNvSpPr>
          <p:nvPr>
            <p:ph type="sldImg"/>
          </p:nvPr>
        </p:nvSpPr>
        <p:spPr>
          <a:ln/>
        </p:spPr>
      </p:sp>
      <p:sp>
        <p:nvSpPr>
          <p:cNvPr id="346115" name="Rectangle 3">
            <a:extLst>
              <a:ext uri="{FF2B5EF4-FFF2-40B4-BE49-F238E27FC236}">
                <a16:creationId xmlns:a16="http://schemas.microsoft.com/office/drawing/2014/main" id="{A699C32C-22A8-43B9-AAB1-4177893E53F7}"/>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897205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BE224D4F-B60F-43C2-8C36-BA42B146E4CC}"/>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78F164C0-AD21-4CEC-BE2E-349A7D15C98E}"/>
              </a:ext>
            </a:extLst>
          </p:cNvPr>
          <p:cNvSpPr>
            <a:spLocks noGrp="1" noChangeArrowheads="1"/>
          </p:cNvSpPr>
          <p:nvPr>
            <p:ph type="sldNum" sz="quarter" idx="5"/>
          </p:nvPr>
        </p:nvSpPr>
        <p:spPr>
          <a:ln/>
        </p:spPr>
        <p:txBody>
          <a:bodyPr/>
          <a:lstStyle/>
          <a:p>
            <a:fld id="{B8C64A5E-03C9-436F-94A4-677E55BC1C13}" type="slidenum">
              <a:rPr lang="en-US" altLang="en-US"/>
              <a:pPr/>
              <a:t>27</a:t>
            </a:fld>
            <a:endParaRPr lang="en-US" altLang="en-US"/>
          </a:p>
        </p:txBody>
      </p:sp>
      <p:sp>
        <p:nvSpPr>
          <p:cNvPr id="346114" name="Rectangle 2">
            <a:extLst>
              <a:ext uri="{FF2B5EF4-FFF2-40B4-BE49-F238E27FC236}">
                <a16:creationId xmlns:a16="http://schemas.microsoft.com/office/drawing/2014/main" id="{C91ABE91-78F6-4AD6-A0FB-A4DE11A771A4}"/>
              </a:ext>
            </a:extLst>
          </p:cNvPr>
          <p:cNvSpPr>
            <a:spLocks noGrp="1" noRot="1" noChangeAspect="1" noChangeArrowheads="1" noTextEdit="1"/>
          </p:cNvSpPr>
          <p:nvPr>
            <p:ph type="sldImg"/>
          </p:nvPr>
        </p:nvSpPr>
        <p:spPr>
          <a:ln/>
        </p:spPr>
      </p:sp>
      <p:sp>
        <p:nvSpPr>
          <p:cNvPr id="346115" name="Rectangle 3">
            <a:extLst>
              <a:ext uri="{FF2B5EF4-FFF2-40B4-BE49-F238E27FC236}">
                <a16:creationId xmlns:a16="http://schemas.microsoft.com/office/drawing/2014/main" id="{A699C32C-22A8-43B9-AAB1-4177893E53F7}"/>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2273343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BE224D4F-B60F-43C2-8C36-BA42B146E4CC}"/>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78F164C0-AD21-4CEC-BE2E-349A7D15C98E}"/>
              </a:ext>
            </a:extLst>
          </p:cNvPr>
          <p:cNvSpPr>
            <a:spLocks noGrp="1" noChangeArrowheads="1"/>
          </p:cNvSpPr>
          <p:nvPr>
            <p:ph type="sldNum" sz="quarter" idx="5"/>
          </p:nvPr>
        </p:nvSpPr>
        <p:spPr>
          <a:ln/>
        </p:spPr>
        <p:txBody>
          <a:bodyPr/>
          <a:lstStyle/>
          <a:p>
            <a:fld id="{B8C64A5E-03C9-436F-94A4-677E55BC1C13}" type="slidenum">
              <a:rPr lang="en-US" altLang="en-US"/>
              <a:pPr/>
              <a:t>28</a:t>
            </a:fld>
            <a:endParaRPr lang="en-US" altLang="en-US"/>
          </a:p>
        </p:txBody>
      </p:sp>
      <p:sp>
        <p:nvSpPr>
          <p:cNvPr id="346114" name="Rectangle 2">
            <a:extLst>
              <a:ext uri="{FF2B5EF4-FFF2-40B4-BE49-F238E27FC236}">
                <a16:creationId xmlns:a16="http://schemas.microsoft.com/office/drawing/2014/main" id="{C91ABE91-78F6-4AD6-A0FB-A4DE11A771A4}"/>
              </a:ext>
            </a:extLst>
          </p:cNvPr>
          <p:cNvSpPr>
            <a:spLocks noGrp="1" noRot="1" noChangeAspect="1" noChangeArrowheads="1" noTextEdit="1"/>
          </p:cNvSpPr>
          <p:nvPr>
            <p:ph type="sldImg"/>
          </p:nvPr>
        </p:nvSpPr>
        <p:spPr>
          <a:ln/>
        </p:spPr>
      </p:sp>
      <p:sp>
        <p:nvSpPr>
          <p:cNvPr id="346115" name="Rectangle 3">
            <a:extLst>
              <a:ext uri="{FF2B5EF4-FFF2-40B4-BE49-F238E27FC236}">
                <a16:creationId xmlns:a16="http://schemas.microsoft.com/office/drawing/2014/main" id="{A699C32C-22A8-43B9-AAB1-4177893E53F7}"/>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420011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64EB9B07-14A4-44E5-8541-5CBF81916721}"/>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87D69A91-858C-44E9-A740-E747143CD61A}"/>
              </a:ext>
            </a:extLst>
          </p:cNvPr>
          <p:cNvSpPr>
            <a:spLocks noGrp="1" noChangeArrowheads="1"/>
          </p:cNvSpPr>
          <p:nvPr>
            <p:ph type="sldNum" sz="quarter" idx="5"/>
          </p:nvPr>
        </p:nvSpPr>
        <p:spPr>
          <a:ln/>
        </p:spPr>
        <p:txBody>
          <a:bodyPr/>
          <a:lstStyle/>
          <a:p>
            <a:fld id="{9C9449FB-88AF-4787-BC5F-AC6B5D65838C}" type="slidenum">
              <a:rPr lang="en-US" altLang="en-US"/>
              <a:pPr/>
              <a:t>29</a:t>
            </a:fld>
            <a:endParaRPr lang="en-US" altLang="en-US"/>
          </a:p>
        </p:txBody>
      </p:sp>
      <p:sp>
        <p:nvSpPr>
          <p:cNvPr id="349186" name="Rectangle 2">
            <a:extLst>
              <a:ext uri="{FF2B5EF4-FFF2-40B4-BE49-F238E27FC236}">
                <a16:creationId xmlns:a16="http://schemas.microsoft.com/office/drawing/2014/main" id="{4946ED58-FA5B-48D5-8C4B-1856A367D9D7}"/>
              </a:ext>
            </a:extLst>
          </p:cNvPr>
          <p:cNvSpPr>
            <a:spLocks noGrp="1" noRot="1" noChangeAspect="1" noChangeArrowheads="1" noTextEdit="1"/>
          </p:cNvSpPr>
          <p:nvPr>
            <p:ph type="sldImg"/>
          </p:nvPr>
        </p:nvSpPr>
        <p:spPr>
          <a:ln/>
        </p:spPr>
      </p:sp>
      <p:sp>
        <p:nvSpPr>
          <p:cNvPr id="349187" name="Rectangle 3">
            <a:extLst>
              <a:ext uri="{FF2B5EF4-FFF2-40B4-BE49-F238E27FC236}">
                <a16:creationId xmlns:a16="http://schemas.microsoft.com/office/drawing/2014/main" id="{EC41B137-365F-4777-8E20-E88B9A43D28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670987CB-BD17-4164-9E48-7CF39C12182B}"/>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40D78AB3-D169-4DE8-A328-1E1C8BD45D4A}"/>
              </a:ext>
            </a:extLst>
          </p:cNvPr>
          <p:cNvSpPr>
            <a:spLocks noGrp="1" noChangeArrowheads="1"/>
          </p:cNvSpPr>
          <p:nvPr>
            <p:ph type="sldNum" sz="quarter" idx="5"/>
          </p:nvPr>
        </p:nvSpPr>
        <p:spPr>
          <a:ln/>
        </p:spPr>
        <p:txBody>
          <a:bodyPr/>
          <a:lstStyle/>
          <a:p>
            <a:fld id="{0C93219A-483D-4146-B32F-7288FE55AF5F}" type="slidenum">
              <a:rPr lang="en-US" altLang="en-US"/>
              <a:pPr/>
              <a:t>30</a:t>
            </a:fld>
            <a:endParaRPr lang="en-US" altLang="en-US"/>
          </a:p>
        </p:txBody>
      </p:sp>
      <p:sp>
        <p:nvSpPr>
          <p:cNvPr id="351234" name="Rectangle 2">
            <a:extLst>
              <a:ext uri="{FF2B5EF4-FFF2-40B4-BE49-F238E27FC236}">
                <a16:creationId xmlns:a16="http://schemas.microsoft.com/office/drawing/2014/main" id="{2BE56E46-79AA-4793-9B90-1CB8DD52D967}"/>
              </a:ext>
            </a:extLst>
          </p:cNvPr>
          <p:cNvSpPr>
            <a:spLocks noGrp="1" noRot="1" noChangeAspect="1" noChangeArrowheads="1" noTextEdit="1"/>
          </p:cNvSpPr>
          <p:nvPr>
            <p:ph type="sldImg"/>
          </p:nvPr>
        </p:nvSpPr>
        <p:spPr>
          <a:ln/>
        </p:spPr>
      </p:sp>
      <p:sp>
        <p:nvSpPr>
          <p:cNvPr id="351235" name="Rectangle 3">
            <a:extLst>
              <a:ext uri="{FF2B5EF4-FFF2-40B4-BE49-F238E27FC236}">
                <a16:creationId xmlns:a16="http://schemas.microsoft.com/office/drawing/2014/main" id="{B50E65D5-9038-40E1-A1A7-E06B2CADC56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464CF7A8-3C2C-4295-B07D-67C8B3D3698A}"/>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FA8DD537-692C-46ED-A207-33EF54528EE5}"/>
              </a:ext>
            </a:extLst>
          </p:cNvPr>
          <p:cNvSpPr>
            <a:spLocks noGrp="1" noChangeArrowheads="1"/>
          </p:cNvSpPr>
          <p:nvPr>
            <p:ph type="sldNum" sz="quarter" idx="5"/>
          </p:nvPr>
        </p:nvSpPr>
        <p:spPr>
          <a:ln/>
        </p:spPr>
        <p:txBody>
          <a:bodyPr/>
          <a:lstStyle/>
          <a:p>
            <a:fld id="{0797C075-F23A-4874-B3EA-4D03890F75CD}" type="slidenum">
              <a:rPr lang="en-US" altLang="en-US"/>
              <a:pPr/>
              <a:t>31</a:t>
            </a:fld>
            <a:endParaRPr lang="en-US" altLang="en-US"/>
          </a:p>
        </p:txBody>
      </p:sp>
      <p:sp>
        <p:nvSpPr>
          <p:cNvPr id="353282" name="Rectangle 2">
            <a:extLst>
              <a:ext uri="{FF2B5EF4-FFF2-40B4-BE49-F238E27FC236}">
                <a16:creationId xmlns:a16="http://schemas.microsoft.com/office/drawing/2014/main" id="{3305B380-C2D1-467F-93D7-57685122A38C}"/>
              </a:ext>
            </a:extLst>
          </p:cNvPr>
          <p:cNvSpPr>
            <a:spLocks noGrp="1" noRot="1" noChangeAspect="1" noChangeArrowheads="1" noTextEdit="1"/>
          </p:cNvSpPr>
          <p:nvPr>
            <p:ph type="sldImg"/>
          </p:nvPr>
        </p:nvSpPr>
        <p:spPr>
          <a:ln/>
        </p:spPr>
      </p:sp>
      <p:sp>
        <p:nvSpPr>
          <p:cNvPr id="353283" name="Rectangle 3">
            <a:extLst>
              <a:ext uri="{FF2B5EF4-FFF2-40B4-BE49-F238E27FC236}">
                <a16:creationId xmlns:a16="http://schemas.microsoft.com/office/drawing/2014/main" id="{54FF5E39-9951-4C03-A141-38B20C3F148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B77A1B28-5590-45FD-9597-F9C920CE651A}"/>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EAF7E8C2-7B17-4DFB-B10F-332DFCC34997}"/>
              </a:ext>
            </a:extLst>
          </p:cNvPr>
          <p:cNvSpPr>
            <a:spLocks noGrp="1" noChangeArrowheads="1"/>
          </p:cNvSpPr>
          <p:nvPr>
            <p:ph type="sldNum" sz="quarter" idx="5"/>
          </p:nvPr>
        </p:nvSpPr>
        <p:spPr>
          <a:ln/>
        </p:spPr>
        <p:txBody>
          <a:bodyPr/>
          <a:lstStyle/>
          <a:p>
            <a:fld id="{09598BF8-A416-4697-AF1F-E718E39FB792}" type="slidenum">
              <a:rPr lang="en-US" altLang="en-US"/>
              <a:pPr/>
              <a:t>32</a:t>
            </a:fld>
            <a:endParaRPr lang="en-US" altLang="en-US"/>
          </a:p>
        </p:txBody>
      </p:sp>
      <p:sp>
        <p:nvSpPr>
          <p:cNvPr id="355330" name="Rectangle 2">
            <a:extLst>
              <a:ext uri="{FF2B5EF4-FFF2-40B4-BE49-F238E27FC236}">
                <a16:creationId xmlns:a16="http://schemas.microsoft.com/office/drawing/2014/main" id="{4772AD6D-35F1-4C0A-AF6B-513E60E909C2}"/>
              </a:ext>
            </a:extLst>
          </p:cNvPr>
          <p:cNvSpPr>
            <a:spLocks noGrp="1" noRot="1" noChangeAspect="1" noChangeArrowheads="1" noTextEdit="1"/>
          </p:cNvSpPr>
          <p:nvPr>
            <p:ph type="sldImg"/>
          </p:nvPr>
        </p:nvSpPr>
        <p:spPr>
          <a:ln/>
        </p:spPr>
      </p:sp>
      <p:sp>
        <p:nvSpPr>
          <p:cNvPr id="355331" name="Rectangle 3">
            <a:extLst>
              <a:ext uri="{FF2B5EF4-FFF2-40B4-BE49-F238E27FC236}">
                <a16:creationId xmlns:a16="http://schemas.microsoft.com/office/drawing/2014/main" id="{5DD26C5B-0F24-4BF9-AE7F-850D9685CBE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8FB2E135-355E-474C-94BF-606EE2289D18}"/>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D9E281B3-A508-4830-8E2A-FDC7B01750FE}"/>
              </a:ext>
            </a:extLst>
          </p:cNvPr>
          <p:cNvSpPr>
            <a:spLocks noGrp="1" noChangeArrowheads="1"/>
          </p:cNvSpPr>
          <p:nvPr>
            <p:ph type="sldNum" sz="quarter" idx="5"/>
          </p:nvPr>
        </p:nvSpPr>
        <p:spPr>
          <a:ln/>
        </p:spPr>
        <p:txBody>
          <a:bodyPr/>
          <a:lstStyle/>
          <a:p>
            <a:fld id="{87873427-BE56-4D9A-AAD5-8AE12EF18BDC}" type="slidenum">
              <a:rPr lang="en-US" altLang="en-US"/>
              <a:pPr/>
              <a:t>4</a:t>
            </a:fld>
            <a:endParaRPr lang="en-US" altLang="en-US"/>
          </a:p>
        </p:txBody>
      </p:sp>
      <p:sp>
        <p:nvSpPr>
          <p:cNvPr id="313346" name="Rectangle 2">
            <a:extLst>
              <a:ext uri="{FF2B5EF4-FFF2-40B4-BE49-F238E27FC236}">
                <a16:creationId xmlns:a16="http://schemas.microsoft.com/office/drawing/2014/main" id="{ABFAEE54-A587-48CA-B7CB-2732775DA456}"/>
              </a:ext>
            </a:extLst>
          </p:cNvPr>
          <p:cNvSpPr>
            <a:spLocks noGrp="1" noRot="1" noChangeAspect="1" noChangeArrowheads="1" noTextEdit="1"/>
          </p:cNvSpPr>
          <p:nvPr>
            <p:ph type="sldImg"/>
          </p:nvPr>
        </p:nvSpPr>
        <p:spPr>
          <a:ln/>
        </p:spPr>
      </p:sp>
      <p:sp>
        <p:nvSpPr>
          <p:cNvPr id="313347" name="Rectangle 3">
            <a:extLst>
              <a:ext uri="{FF2B5EF4-FFF2-40B4-BE49-F238E27FC236}">
                <a16:creationId xmlns:a16="http://schemas.microsoft.com/office/drawing/2014/main" id="{1DF85A5D-02C4-440B-A409-8A83329364A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E739133B-C29C-4DE6-A80D-00D79E9319CF}"/>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6B025396-F517-4387-8AAC-F0A1F7A533C3}"/>
              </a:ext>
            </a:extLst>
          </p:cNvPr>
          <p:cNvSpPr>
            <a:spLocks noGrp="1" noChangeArrowheads="1"/>
          </p:cNvSpPr>
          <p:nvPr>
            <p:ph type="sldNum" sz="quarter" idx="5"/>
          </p:nvPr>
        </p:nvSpPr>
        <p:spPr>
          <a:ln/>
        </p:spPr>
        <p:txBody>
          <a:bodyPr/>
          <a:lstStyle/>
          <a:p>
            <a:fld id="{327CB4FD-8F94-4940-BA4F-90FF226F2003}" type="slidenum">
              <a:rPr lang="en-US" altLang="en-US"/>
              <a:pPr/>
              <a:t>33</a:t>
            </a:fld>
            <a:endParaRPr lang="en-US" altLang="en-US"/>
          </a:p>
        </p:txBody>
      </p:sp>
      <p:sp>
        <p:nvSpPr>
          <p:cNvPr id="358402" name="Rectangle 2">
            <a:extLst>
              <a:ext uri="{FF2B5EF4-FFF2-40B4-BE49-F238E27FC236}">
                <a16:creationId xmlns:a16="http://schemas.microsoft.com/office/drawing/2014/main" id="{B1EC6E14-9CBE-4B08-8322-2F9CF7CCC0EA}"/>
              </a:ext>
            </a:extLst>
          </p:cNvPr>
          <p:cNvSpPr>
            <a:spLocks noGrp="1" noRot="1" noChangeAspect="1" noChangeArrowheads="1" noTextEdit="1"/>
          </p:cNvSpPr>
          <p:nvPr>
            <p:ph type="sldImg"/>
          </p:nvPr>
        </p:nvSpPr>
        <p:spPr>
          <a:ln/>
        </p:spPr>
      </p:sp>
      <p:sp>
        <p:nvSpPr>
          <p:cNvPr id="358403" name="Rectangle 3">
            <a:extLst>
              <a:ext uri="{FF2B5EF4-FFF2-40B4-BE49-F238E27FC236}">
                <a16:creationId xmlns:a16="http://schemas.microsoft.com/office/drawing/2014/main" id="{DDBB7812-6997-4D4C-B5E9-F9EEF6BACE8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1238CF4B-A7B9-465E-997E-B02BFB06ABCB}"/>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3D273B60-1E46-41BF-B4F6-D9A030948675}"/>
              </a:ext>
            </a:extLst>
          </p:cNvPr>
          <p:cNvSpPr>
            <a:spLocks noGrp="1" noChangeArrowheads="1"/>
          </p:cNvSpPr>
          <p:nvPr>
            <p:ph type="sldNum" sz="quarter" idx="5"/>
          </p:nvPr>
        </p:nvSpPr>
        <p:spPr>
          <a:ln/>
        </p:spPr>
        <p:txBody>
          <a:bodyPr/>
          <a:lstStyle/>
          <a:p>
            <a:fld id="{3BED4230-1583-44F1-B2EA-F5877067CDDC}" type="slidenum">
              <a:rPr lang="en-US" altLang="en-US"/>
              <a:pPr/>
              <a:t>34</a:t>
            </a:fld>
            <a:endParaRPr lang="en-US" altLang="en-US"/>
          </a:p>
        </p:txBody>
      </p:sp>
      <p:sp>
        <p:nvSpPr>
          <p:cNvPr id="359426" name="Rectangle 2">
            <a:extLst>
              <a:ext uri="{FF2B5EF4-FFF2-40B4-BE49-F238E27FC236}">
                <a16:creationId xmlns:a16="http://schemas.microsoft.com/office/drawing/2014/main" id="{F0159E2B-6D45-4A23-B70F-20FC41B3524B}"/>
              </a:ext>
            </a:extLst>
          </p:cNvPr>
          <p:cNvSpPr>
            <a:spLocks noGrp="1" noRot="1" noChangeAspect="1" noChangeArrowheads="1" noTextEdit="1"/>
          </p:cNvSpPr>
          <p:nvPr>
            <p:ph type="sldImg"/>
          </p:nvPr>
        </p:nvSpPr>
        <p:spPr>
          <a:ln/>
        </p:spPr>
      </p:sp>
      <p:sp>
        <p:nvSpPr>
          <p:cNvPr id="359427" name="Rectangle 3">
            <a:extLst>
              <a:ext uri="{FF2B5EF4-FFF2-40B4-BE49-F238E27FC236}">
                <a16:creationId xmlns:a16="http://schemas.microsoft.com/office/drawing/2014/main" id="{867C8EF5-85B0-4EAD-B1B9-7C4B28187CD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6C35E7E5-F32F-448C-A748-1BE57D78B133}"/>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DC394FE4-21CE-442B-BB17-D062FDA17EF4}"/>
              </a:ext>
            </a:extLst>
          </p:cNvPr>
          <p:cNvSpPr>
            <a:spLocks noGrp="1" noChangeArrowheads="1"/>
          </p:cNvSpPr>
          <p:nvPr>
            <p:ph type="sldNum" sz="quarter" idx="5"/>
          </p:nvPr>
        </p:nvSpPr>
        <p:spPr>
          <a:ln/>
        </p:spPr>
        <p:txBody>
          <a:bodyPr/>
          <a:lstStyle/>
          <a:p>
            <a:fld id="{797373FC-36B6-4915-B0BC-EB933A70615C}" type="slidenum">
              <a:rPr lang="en-US" altLang="en-US"/>
              <a:pPr/>
              <a:t>35</a:t>
            </a:fld>
            <a:endParaRPr lang="en-US" altLang="en-US"/>
          </a:p>
        </p:txBody>
      </p:sp>
      <p:sp>
        <p:nvSpPr>
          <p:cNvPr id="364546" name="Rectangle 2">
            <a:extLst>
              <a:ext uri="{FF2B5EF4-FFF2-40B4-BE49-F238E27FC236}">
                <a16:creationId xmlns:a16="http://schemas.microsoft.com/office/drawing/2014/main" id="{F6B01273-F505-4218-92E5-D4837E6BCF65}"/>
              </a:ext>
            </a:extLst>
          </p:cNvPr>
          <p:cNvSpPr>
            <a:spLocks noGrp="1" noRot="1" noChangeAspect="1" noChangeArrowheads="1" noTextEdit="1"/>
          </p:cNvSpPr>
          <p:nvPr>
            <p:ph type="sldImg"/>
          </p:nvPr>
        </p:nvSpPr>
        <p:spPr>
          <a:ln/>
        </p:spPr>
      </p:sp>
      <p:sp>
        <p:nvSpPr>
          <p:cNvPr id="364547" name="Rectangle 3">
            <a:extLst>
              <a:ext uri="{FF2B5EF4-FFF2-40B4-BE49-F238E27FC236}">
                <a16:creationId xmlns:a16="http://schemas.microsoft.com/office/drawing/2014/main" id="{2784D7AF-86EC-4FD5-A825-EE380C1CA42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17884AA1-7EE5-4C48-B7B3-269DBDE87B24}"/>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4520F13E-454F-48ED-97FB-2681EAADD604}"/>
              </a:ext>
            </a:extLst>
          </p:cNvPr>
          <p:cNvSpPr>
            <a:spLocks noGrp="1" noChangeArrowheads="1"/>
          </p:cNvSpPr>
          <p:nvPr>
            <p:ph type="sldNum" sz="quarter" idx="5"/>
          </p:nvPr>
        </p:nvSpPr>
        <p:spPr>
          <a:ln/>
        </p:spPr>
        <p:txBody>
          <a:bodyPr/>
          <a:lstStyle/>
          <a:p>
            <a:fld id="{06B18B35-0027-429E-80EE-3D5610374A1C}" type="slidenum">
              <a:rPr lang="en-US" altLang="en-US"/>
              <a:pPr/>
              <a:t>36</a:t>
            </a:fld>
            <a:endParaRPr lang="en-US" altLang="en-US"/>
          </a:p>
        </p:txBody>
      </p:sp>
      <p:sp>
        <p:nvSpPr>
          <p:cNvPr id="365570" name="Rectangle 2">
            <a:extLst>
              <a:ext uri="{FF2B5EF4-FFF2-40B4-BE49-F238E27FC236}">
                <a16:creationId xmlns:a16="http://schemas.microsoft.com/office/drawing/2014/main" id="{3D93788A-7D0A-4221-A3BA-A500A0778B68}"/>
              </a:ext>
            </a:extLst>
          </p:cNvPr>
          <p:cNvSpPr>
            <a:spLocks noGrp="1" noRot="1" noChangeAspect="1" noChangeArrowheads="1" noTextEdit="1"/>
          </p:cNvSpPr>
          <p:nvPr>
            <p:ph type="sldImg"/>
          </p:nvPr>
        </p:nvSpPr>
        <p:spPr>
          <a:ln/>
        </p:spPr>
      </p:sp>
      <p:sp>
        <p:nvSpPr>
          <p:cNvPr id="365571" name="Rectangle 3">
            <a:extLst>
              <a:ext uri="{FF2B5EF4-FFF2-40B4-BE49-F238E27FC236}">
                <a16:creationId xmlns:a16="http://schemas.microsoft.com/office/drawing/2014/main" id="{976C1A16-4C0B-43E6-B64F-5AE30E197BF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1DB86ADC-877A-47D1-B326-2881AA5E1A2C}"/>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02F2D59F-0054-4DA3-8706-4519DB163B86}"/>
              </a:ext>
            </a:extLst>
          </p:cNvPr>
          <p:cNvSpPr>
            <a:spLocks noGrp="1" noChangeArrowheads="1"/>
          </p:cNvSpPr>
          <p:nvPr>
            <p:ph type="sldNum" sz="quarter" idx="5"/>
          </p:nvPr>
        </p:nvSpPr>
        <p:spPr>
          <a:ln/>
        </p:spPr>
        <p:txBody>
          <a:bodyPr/>
          <a:lstStyle/>
          <a:p>
            <a:fld id="{ABDE16C9-F763-40D8-8820-E06AFC230CE0}" type="slidenum">
              <a:rPr lang="en-US" altLang="en-US"/>
              <a:pPr/>
              <a:t>37</a:t>
            </a:fld>
            <a:endParaRPr lang="en-US" altLang="en-US"/>
          </a:p>
        </p:txBody>
      </p:sp>
      <p:sp>
        <p:nvSpPr>
          <p:cNvPr id="368642" name="Rectangle 2">
            <a:extLst>
              <a:ext uri="{FF2B5EF4-FFF2-40B4-BE49-F238E27FC236}">
                <a16:creationId xmlns:a16="http://schemas.microsoft.com/office/drawing/2014/main" id="{8C8E3FFE-A7A2-4D94-8520-D06A2F9E90E7}"/>
              </a:ext>
            </a:extLst>
          </p:cNvPr>
          <p:cNvSpPr>
            <a:spLocks noGrp="1" noRot="1" noChangeAspect="1" noChangeArrowheads="1" noTextEdit="1"/>
          </p:cNvSpPr>
          <p:nvPr>
            <p:ph type="sldImg"/>
          </p:nvPr>
        </p:nvSpPr>
        <p:spPr>
          <a:ln/>
        </p:spPr>
      </p:sp>
      <p:sp>
        <p:nvSpPr>
          <p:cNvPr id="368643" name="Rectangle 3">
            <a:extLst>
              <a:ext uri="{FF2B5EF4-FFF2-40B4-BE49-F238E27FC236}">
                <a16:creationId xmlns:a16="http://schemas.microsoft.com/office/drawing/2014/main" id="{637EA2C2-1193-450C-BB7E-FCD01FA88F7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174DECD1-0F40-47DA-AA40-596A278930CA}"/>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60AE4C4F-D469-4114-94FE-6099F0416479}"/>
              </a:ext>
            </a:extLst>
          </p:cNvPr>
          <p:cNvSpPr>
            <a:spLocks noGrp="1" noChangeArrowheads="1"/>
          </p:cNvSpPr>
          <p:nvPr>
            <p:ph type="sldNum" sz="quarter" idx="5"/>
          </p:nvPr>
        </p:nvSpPr>
        <p:spPr>
          <a:ln/>
        </p:spPr>
        <p:txBody>
          <a:bodyPr/>
          <a:lstStyle/>
          <a:p>
            <a:fld id="{8ED295B5-7952-42C9-9C1F-B15DC36D5990}" type="slidenum">
              <a:rPr lang="en-US" altLang="en-US"/>
              <a:pPr/>
              <a:t>38</a:t>
            </a:fld>
            <a:endParaRPr lang="en-US" altLang="en-US"/>
          </a:p>
        </p:txBody>
      </p:sp>
      <p:sp>
        <p:nvSpPr>
          <p:cNvPr id="369666" name="Rectangle 2">
            <a:extLst>
              <a:ext uri="{FF2B5EF4-FFF2-40B4-BE49-F238E27FC236}">
                <a16:creationId xmlns:a16="http://schemas.microsoft.com/office/drawing/2014/main" id="{989741D0-4F7B-48C3-A533-F78D36506F78}"/>
              </a:ext>
            </a:extLst>
          </p:cNvPr>
          <p:cNvSpPr>
            <a:spLocks noGrp="1" noRot="1" noChangeAspect="1" noChangeArrowheads="1" noTextEdit="1"/>
          </p:cNvSpPr>
          <p:nvPr>
            <p:ph type="sldImg"/>
          </p:nvPr>
        </p:nvSpPr>
        <p:spPr>
          <a:ln/>
        </p:spPr>
      </p:sp>
      <p:sp>
        <p:nvSpPr>
          <p:cNvPr id="369667" name="Rectangle 3">
            <a:extLst>
              <a:ext uri="{FF2B5EF4-FFF2-40B4-BE49-F238E27FC236}">
                <a16:creationId xmlns:a16="http://schemas.microsoft.com/office/drawing/2014/main" id="{6943C1B3-F518-4B79-A07C-9AAB0D305C5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02FDE1AC-4A3D-43D6-ABD1-F8171CF3C3D3}"/>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EB5651C4-B941-4E78-82E6-634990CE48F6}"/>
              </a:ext>
            </a:extLst>
          </p:cNvPr>
          <p:cNvSpPr>
            <a:spLocks noGrp="1" noChangeArrowheads="1"/>
          </p:cNvSpPr>
          <p:nvPr>
            <p:ph type="sldNum" sz="quarter" idx="5"/>
          </p:nvPr>
        </p:nvSpPr>
        <p:spPr>
          <a:ln/>
        </p:spPr>
        <p:txBody>
          <a:bodyPr/>
          <a:lstStyle/>
          <a:p>
            <a:fld id="{3215C5EC-64BD-4FE9-81C5-DD1E34271915}" type="slidenum">
              <a:rPr lang="en-US" altLang="en-US"/>
              <a:pPr/>
              <a:t>5</a:t>
            </a:fld>
            <a:endParaRPr lang="en-US" altLang="en-US"/>
          </a:p>
        </p:txBody>
      </p:sp>
      <p:sp>
        <p:nvSpPr>
          <p:cNvPr id="317442" name="Rectangle 2">
            <a:extLst>
              <a:ext uri="{FF2B5EF4-FFF2-40B4-BE49-F238E27FC236}">
                <a16:creationId xmlns:a16="http://schemas.microsoft.com/office/drawing/2014/main" id="{04E9A5A9-2303-496F-8A67-2F73E21A3800}"/>
              </a:ext>
            </a:extLst>
          </p:cNvPr>
          <p:cNvSpPr>
            <a:spLocks noGrp="1" noRot="1" noChangeAspect="1" noChangeArrowheads="1" noTextEdit="1"/>
          </p:cNvSpPr>
          <p:nvPr>
            <p:ph type="sldImg"/>
          </p:nvPr>
        </p:nvSpPr>
        <p:spPr>
          <a:ln/>
        </p:spPr>
      </p:sp>
      <p:sp>
        <p:nvSpPr>
          <p:cNvPr id="317443" name="Rectangle 3">
            <a:extLst>
              <a:ext uri="{FF2B5EF4-FFF2-40B4-BE49-F238E27FC236}">
                <a16:creationId xmlns:a16="http://schemas.microsoft.com/office/drawing/2014/main" id="{1A486E9D-C8A5-4155-B9D4-73D75D1CB52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D4A705F4-B2FF-49FF-ABAE-444BF7EC1669}"/>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696E3737-FE37-448B-A95C-398EBCDD1A9D}"/>
              </a:ext>
            </a:extLst>
          </p:cNvPr>
          <p:cNvSpPr>
            <a:spLocks noGrp="1" noChangeArrowheads="1"/>
          </p:cNvSpPr>
          <p:nvPr>
            <p:ph type="sldNum" sz="quarter" idx="5"/>
          </p:nvPr>
        </p:nvSpPr>
        <p:spPr>
          <a:ln/>
        </p:spPr>
        <p:txBody>
          <a:bodyPr/>
          <a:lstStyle/>
          <a:p>
            <a:fld id="{066C7046-8CB7-47AD-BEC7-C1289CF5F883}" type="slidenum">
              <a:rPr lang="en-US" altLang="en-US"/>
              <a:pPr/>
              <a:t>6</a:t>
            </a:fld>
            <a:endParaRPr lang="en-US" altLang="en-US"/>
          </a:p>
        </p:txBody>
      </p:sp>
      <p:sp>
        <p:nvSpPr>
          <p:cNvPr id="318466" name="Rectangle 2">
            <a:extLst>
              <a:ext uri="{FF2B5EF4-FFF2-40B4-BE49-F238E27FC236}">
                <a16:creationId xmlns:a16="http://schemas.microsoft.com/office/drawing/2014/main" id="{5F09E248-9AAD-4B9F-B60B-11091FEC2637}"/>
              </a:ext>
            </a:extLst>
          </p:cNvPr>
          <p:cNvSpPr>
            <a:spLocks noGrp="1" noRot="1" noChangeAspect="1" noChangeArrowheads="1" noTextEdit="1"/>
          </p:cNvSpPr>
          <p:nvPr>
            <p:ph type="sldImg"/>
          </p:nvPr>
        </p:nvSpPr>
        <p:spPr>
          <a:ln/>
        </p:spPr>
      </p:sp>
      <p:sp>
        <p:nvSpPr>
          <p:cNvPr id="318467" name="Rectangle 3">
            <a:extLst>
              <a:ext uri="{FF2B5EF4-FFF2-40B4-BE49-F238E27FC236}">
                <a16:creationId xmlns:a16="http://schemas.microsoft.com/office/drawing/2014/main" id="{7BF1EF4E-2760-4A8A-B241-9E69CE784C0D}"/>
              </a:ext>
            </a:extLst>
          </p:cNvPr>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6167D54-551F-4105-9736-8DB36198EEBB}"/>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02EFDA8A-1F1C-4126-9DBC-898FB20CCA88}"/>
              </a:ext>
            </a:extLst>
          </p:cNvPr>
          <p:cNvSpPr>
            <a:spLocks noGrp="1" noChangeArrowheads="1"/>
          </p:cNvSpPr>
          <p:nvPr>
            <p:ph type="sldNum" sz="quarter" idx="5"/>
          </p:nvPr>
        </p:nvSpPr>
        <p:spPr>
          <a:ln/>
        </p:spPr>
        <p:txBody>
          <a:bodyPr/>
          <a:lstStyle/>
          <a:p>
            <a:fld id="{84248690-6719-40E6-AE2A-B50656A42F8E}" type="slidenum">
              <a:rPr lang="en-US" altLang="en-US"/>
              <a:pPr/>
              <a:t>8</a:t>
            </a:fld>
            <a:endParaRPr lang="en-US" altLang="en-US"/>
          </a:p>
        </p:txBody>
      </p:sp>
      <p:sp>
        <p:nvSpPr>
          <p:cNvPr id="322562" name="Rectangle 2">
            <a:extLst>
              <a:ext uri="{FF2B5EF4-FFF2-40B4-BE49-F238E27FC236}">
                <a16:creationId xmlns:a16="http://schemas.microsoft.com/office/drawing/2014/main" id="{04CDD38F-2B98-4E56-AF4B-56644345FD16}"/>
              </a:ext>
            </a:extLst>
          </p:cNvPr>
          <p:cNvSpPr>
            <a:spLocks noGrp="1" noRot="1" noChangeAspect="1" noChangeArrowheads="1" noTextEdit="1"/>
          </p:cNvSpPr>
          <p:nvPr>
            <p:ph type="sldImg"/>
          </p:nvPr>
        </p:nvSpPr>
        <p:spPr>
          <a:ln/>
        </p:spPr>
      </p:sp>
      <p:sp>
        <p:nvSpPr>
          <p:cNvPr id="322563" name="Rectangle 3">
            <a:extLst>
              <a:ext uri="{FF2B5EF4-FFF2-40B4-BE49-F238E27FC236}">
                <a16:creationId xmlns:a16="http://schemas.microsoft.com/office/drawing/2014/main" id="{64782599-8AB9-47BE-AEF5-4F656D2A304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FF8DD0AB-4B25-4333-8B5C-935987CB2863}"/>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F62D9C1B-B643-41D2-ABC1-0A98FB42FEC5}"/>
              </a:ext>
            </a:extLst>
          </p:cNvPr>
          <p:cNvSpPr>
            <a:spLocks noGrp="1" noChangeArrowheads="1"/>
          </p:cNvSpPr>
          <p:nvPr>
            <p:ph type="sldNum" sz="quarter" idx="5"/>
          </p:nvPr>
        </p:nvSpPr>
        <p:spPr>
          <a:ln/>
        </p:spPr>
        <p:txBody>
          <a:bodyPr/>
          <a:lstStyle/>
          <a:p>
            <a:fld id="{A43AC1C5-5CF9-48B7-9BF8-E7FFF1287070}" type="slidenum">
              <a:rPr lang="en-US" altLang="en-US"/>
              <a:pPr/>
              <a:t>10</a:t>
            </a:fld>
            <a:endParaRPr lang="en-US" altLang="en-US"/>
          </a:p>
        </p:txBody>
      </p:sp>
      <p:sp>
        <p:nvSpPr>
          <p:cNvPr id="327682" name="Rectangle 2">
            <a:extLst>
              <a:ext uri="{FF2B5EF4-FFF2-40B4-BE49-F238E27FC236}">
                <a16:creationId xmlns:a16="http://schemas.microsoft.com/office/drawing/2014/main" id="{6ED6B575-74A7-4BBB-B070-B0D066C2B71C}"/>
              </a:ext>
            </a:extLst>
          </p:cNvPr>
          <p:cNvSpPr>
            <a:spLocks noGrp="1" noRot="1" noChangeAspect="1" noChangeArrowheads="1" noTextEdit="1"/>
          </p:cNvSpPr>
          <p:nvPr>
            <p:ph type="sldImg"/>
          </p:nvPr>
        </p:nvSpPr>
        <p:spPr>
          <a:ln/>
        </p:spPr>
      </p:sp>
      <p:sp>
        <p:nvSpPr>
          <p:cNvPr id="327683" name="Rectangle 3">
            <a:extLst>
              <a:ext uri="{FF2B5EF4-FFF2-40B4-BE49-F238E27FC236}">
                <a16:creationId xmlns:a16="http://schemas.microsoft.com/office/drawing/2014/main" id="{EAC6DD13-C000-4A46-879B-8B4C80C9FFD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04A0DE86-A26E-4B3B-8E68-A21469ABBD27}"/>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36CC795A-05EE-4288-855D-EF1E3B54BE9B}"/>
              </a:ext>
            </a:extLst>
          </p:cNvPr>
          <p:cNvSpPr>
            <a:spLocks noGrp="1" noChangeArrowheads="1"/>
          </p:cNvSpPr>
          <p:nvPr>
            <p:ph type="sldNum" sz="quarter" idx="5"/>
          </p:nvPr>
        </p:nvSpPr>
        <p:spPr>
          <a:ln/>
        </p:spPr>
        <p:txBody>
          <a:bodyPr/>
          <a:lstStyle/>
          <a:p>
            <a:fld id="{D096C0BF-E842-4D30-B483-23D68B04C193}" type="slidenum">
              <a:rPr lang="en-US" altLang="en-US"/>
              <a:pPr/>
              <a:t>11</a:t>
            </a:fld>
            <a:endParaRPr lang="en-US" altLang="en-US"/>
          </a:p>
        </p:txBody>
      </p:sp>
      <p:sp>
        <p:nvSpPr>
          <p:cNvPr id="328706" name="Rectangle 2">
            <a:extLst>
              <a:ext uri="{FF2B5EF4-FFF2-40B4-BE49-F238E27FC236}">
                <a16:creationId xmlns:a16="http://schemas.microsoft.com/office/drawing/2014/main" id="{0715D82F-F7C1-4AE9-83F2-FEEB3CDF84D2}"/>
              </a:ext>
            </a:extLst>
          </p:cNvPr>
          <p:cNvSpPr>
            <a:spLocks noGrp="1" noRot="1" noChangeAspect="1" noChangeArrowheads="1" noTextEdit="1"/>
          </p:cNvSpPr>
          <p:nvPr>
            <p:ph type="sldImg"/>
          </p:nvPr>
        </p:nvSpPr>
        <p:spPr>
          <a:ln/>
        </p:spPr>
      </p:sp>
      <p:sp>
        <p:nvSpPr>
          <p:cNvPr id="328707" name="Rectangle 3">
            <a:extLst>
              <a:ext uri="{FF2B5EF4-FFF2-40B4-BE49-F238E27FC236}">
                <a16:creationId xmlns:a16="http://schemas.microsoft.com/office/drawing/2014/main" id="{3BA8D72A-20F3-49ED-85B1-4014739F9A5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25499BFB-C308-4CF7-BD75-E93AF2EFFBC7}"/>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F49B6DF7-B79F-4D28-A870-5275DA0BE86E}"/>
              </a:ext>
            </a:extLst>
          </p:cNvPr>
          <p:cNvSpPr>
            <a:spLocks noGrp="1" noChangeArrowheads="1"/>
          </p:cNvSpPr>
          <p:nvPr>
            <p:ph type="sldNum" sz="quarter" idx="5"/>
          </p:nvPr>
        </p:nvSpPr>
        <p:spPr>
          <a:ln/>
        </p:spPr>
        <p:txBody>
          <a:bodyPr/>
          <a:lstStyle/>
          <a:p>
            <a:fld id="{565A4BEF-2CBD-4E86-B4EE-90DE87F53D05}" type="slidenum">
              <a:rPr lang="en-US" altLang="en-US"/>
              <a:pPr/>
              <a:t>12</a:t>
            </a:fld>
            <a:endParaRPr lang="en-US" altLang="en-US"/>
          </a:p>
        </p:txBody>
      </p:sp>
      <p:sp>
        <p:nvSpPr>
          <p:cNvPr id="332802" name="Rectangle 2">
            <a:extLst>
              <a:ext uri="{FF2B5EF4-FFF2-40B4-BE49-F238E27FC236}">
                <a16:creationId xmlns:a16="http://schemas.microsoft.com/office/drawing/2014/main" id="{E700D7EA-4BD0-40C4-B157-317F9047C7C3}"/>
              </a:ext>
            </a:extLst>
          </p:cNvPr>
          <p:cNvSpPr>
            <a:spLocks noGrp="1" noRot="1" noChangeAspect="1" noChangeArrowheads="1" noTextEdit="1"/>
          </p:cNvSpPr>
          <p:nvPr>
            <p:ph type="sldImg"/>
          </p:nvPr>
        </p:nvSpPr>
        <p:spPr>
          <a:ln/>
        </p:spPr>
      </p:sp>
      <p:sp>
        <p:nvSpPr>
          <p:cNvPr id="332803" name="Rectangle 3">
            <a:extLst>
              <a:ext uri="{FF2B5EF4-FFF2-40B4-BE49-F238E27FC236}">
                <a16:creationId xmlns:a16="http://schemas.microsoft.com/office/drawing/2014/main" id="{135D9040-960D-435F-A163-67A84BAB717F}"/>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4E97DBF-37DA-42D2-AB37-5CBEFCB8A92F}" type="datetimeFigureOut">
              <a:rPr lang="en-IN" smtClean="0"/>
              <a:t>16-09-2024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35B093-6682-411A-8F98-C72CBACBECA4}"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1090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E97DBF-37DA-42D2-AB37-5CBEFCB8A92F}" type="datetimeFigureOut">
              <a:rPr lang="en-IN" smtClean="0"/>
              <a:t>16-09-2024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35B093-6682-411A-8F98-C72CBACBECA4}" type="slidenum">
              <a:rPr lang="en-IN" smtClean="0"/>
              <a:t>‹#›</a:t>
            </a:fld>
            <a:endParaRPr lang="en-IN"/>
          </a:p>
        </p:txBody>
      </p:sp>
    </p:spTree>
    <p:extLst>
      <p:ext uri="{BB962C8B-B14F-4D97-AF65-F5344CB8AC3E}">
        <p14:creationId xmlns:p14="http://schemas.microsoft.com/office/powerpoint/2010/main" val="1217630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E97DBF-37DA-42D2-AB37-5CBEFCB8A92F}" type="datetimeFigureOut">
              <a:rPr lang="en-IN" smtClean="0"/>
              <a:t>16-09-2024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35B093-6682-411A-8F98-C72CBACBECA4}"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4756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E97DBF-37DA-42D2-AB37-5CBEFCB8A92F}" type="datetimeFigureOut">
              <a:rPr lang="en-IN" smtClean="0"/>
              <a:t>16-09-2024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35B093-6682-411A-8F98-C72CBACBECA4}" type="slidenum">
              <a:rPr lang="en-IN" smtClean="0"/>
              <a:t>‹#›</a:t>
            </a:fld>
            <a:endParaRPr lang="en-IN"/>
          </a:p>
        </p:txBody>
      </p:sp>
    </p:spTree>
    <p:extLst>
      <p:ext uri="{BB962C8B-B14F-4D97-AF65-F5344CB8AC3E}">
        <p14:creationId xmlns:p14="http://schemas.microsoft.com/office/powerpoint/2010/main" val="3168484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E97DBF-37DA-42D2-AB37-5CBEFCB8A92F}" type="datetimeFigureOut">
              <a:rPr lang="en-IN" smtClean="0"/>
              <a:t>16-09-2024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35B093-6682-411A-8F98-C72CBACBECA4}"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5786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E97DBF-37DA-42D2-AB37-5CBEFCB8A92F}" type="datetimeFigureOut">
              <a:rPr lang="en-IN" smtClean="0"/>
              <a:t>16-09-2024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35B093-6682-411A-8F98-C72CBACBECA4}" type="slidenum">
              <a:rPr lang="en-IN" smtClean="0"/>
              <a:t>‹#›</a:t>
            </a:fld>
            <a:endParaRPr lang="en-IN"/>
          </a:p>
        </p:txBody>
      </p:sp>
    </p:spTree>
    <p:extLst>
      <p:ext uri="{BB962C8B-B14F-4D97-AF65-F5344CB8AC3E}">
        <p14:creationId xmlns:p14="http://schemas.microsoft.com/office/powerpoint/2010/main" val="2853981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E97DBF-37DA-42D2-AB37-5CBEFCB8A92F}" type="datetimeFigureOut">
              <a:rPr lang="en-IN" smtClean="0"/>
              <a:t>16-09-2024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835B093-6682-411A-8F98-C72CBACBECA4}" type="slidenum">
              <a:rPr lang="en-IN" smtClean="0"/>
              <a:t>‹#›</a:t>
            </a:fld>
            <a:endParaRPr lang="en-IN"/>
          </a:p>
        </p:txBody>
      </p:sp>
    </p:spTree>
    <p:extLst>
      <p:ext uri="{BB962C8B-B14F-4D97-AF65-F5344CB8AC3E}">
        <p14:creationId xmlns:p14="http://schemas.microsoft.com/office/powerpoint/2010/main" val="3686730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E97DBF-37DA-42D2-AB37-5CBEFCB8A92F}" type="datetimeFigureOut">
              <a:rPr lang="en-IN" smtClean="0"/>
              <a:t>16-09-2024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835B093-6682-411A-8F98-C72CBACBECA4}" type="slidenum">
              <a:rPr lang="en-IN" smtClean="0"/>
              <a:t>‹#›</a:t>
            </a:fld>
            <a:endParaRPr lang="en-IN"/>
          </a:p>
        </p:txBody>
      </p:sp>
    </p:spTree>
    <p:extLst>
      <p:ext uri="{BB962C8B-B14F-4D97-AF65-F5344CB8AC3E}">
        <p14:creationId xmlns:p14="http://schemas.microsoft.com/office/powerpoint/2010/main" val="1363668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E97DBF-37DA-42D2-AB37-5CBEFCB8A92F}" type="datetimeFigureOut">
              <a:rPr lang="en-IN" smtClean="0"/>
              <a:t>16-09-2024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835B093-6682-411A-8F98-C72CBACBECA4}" type="slidenum">
              <a:rPr lang="en-IN" smtClean="0"/>
              <a:t>‹#›</a:t>
            </a:fld>
            <a:endParaRPr lang="en-IN"/>
          </a:p>
        </p:txBody>
      </p:sp>
    </p:spTree>
    <p:extLst>
      <p:ext uri="{BB962C8B-B14F-4D97-AF65-F5344CB8AC3E}">
        <p14:creationId xmlns:p14="http://schemas.microsoft.com/office/powerpoint/2010/main" val="769861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E97DBF-37DA-42D2-AB37-5CBEFCB8A92F}" type="datetimeFigureOut">
              <a:rPr lang="en-IN" smtClean="0"/>
              <a:t>16-09-2024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35B093-6682-411A-8F98-C72CBACBECA4}" type="slidenum">
              <a:rPr lang="en-IN" smtClean="0"/>
              <a:t>‹#›</a:t>
            </a:fld>
            <a:endParaRPr lang="en-IN"/>
          </a:p>
        </p:txBody>
      </p:sp>
    </p:spTree>
    <p:extLst>
      <p:ext uri="{BB962C8B-B14F-4D97-AF65-F5344CB8AC3E}">
        <p14:creationId xmlns:p14="http://schemas.microsoft.com/office/powerpoint/2010/main" val="2960460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E97DBF-37DA-42D2-AB37-5CBEFCB8A92F}" type="datetimeFigureOut">
              <a:rPr lang="en-IN" smtClean="0"/>
              <a:t>16-09-2024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35B093-6682-411A-8F98-C72CBACBECA4}"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5112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4E97DBF-37DA-42D2-AB37-5CBEFCB8A92F}" type="datetimeFigureOut">
              <a:rPr lang="en-IN" smtClean="0"/>
              <a:t>16-09-2024</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835B093-6682-411A-8F98-C72CBACBECA4}"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439084"/>
      </p:ext>
    </p:extLst>
  </p:cSld>
  <p:clrMap bg1="lt1" tx1="dk1" bg2="lt2" tx2="dk2" accent1="accent1" accent2="accent2" accent3="accent3" accent4="accent4" accent5="accent5" accent6="accent6" hlink="hlink" folHlink="folHlink"/>
  <p:sldLayoutIdLst>
    <p:sldLayoutId id="2147484363" r:id="rId1"/>
    <p:sldLayoutId id="2147484364" r:id="rId2"/>
    <p:sldLayoutId id="2147484365" r:id="rId3"/>
    <p:sldLayoutId id="2147484366" r:id="rId4"/>
    <p:sldLayoutId id="2147484367" r:id="rId5"/>
    <p:sldLayoutId id="2147484368" r:id="rId6"/>
    <p:sldLayoutId id="2147484369" r:id="rId7"/>
    <p:sldLayoutId id="2147484370" r:id="rId8"/>
    <p:sldLayoutId id="2147484371" r:id="rId9"/>
    <p:sldLayoutId id="2147484372" r:id="rId10"/>
    <p:sldLayoutId id="214748437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0.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04727-D2AE-4E73-ACE1-A4E19A501481}"/>
              </a:ext>
            </a:extLst>
          </p:cNvPr>
          <p:cNvSpPr>
            <a:spLocks noGrp="1"/>
          </p:cNvSpPr>
          <p:nvPr>
            <p:ph type="ctrTitle"/>
          </p:nvPr>
        </p:nvSpPr>
        <p:spPr/>
        <p:txBody>
          <a:bodyPr>
            <a:normAutofit/>
          </a:bodyPr>
          <a:lstStyle/>
          <a:p>
            <a:pPr algn="ctr"/>
            <a:r>
              <a:rPr lang="en-IN" dirty="0"/>
              <a:t>Chapter – 9</a:t>
            </a:r>
            <a:br>
              <a:rPr lang="en-IN" dirty="0"/>
            </a:br>
            <a:r>
              <a:rPr lang="en-IN" dirty="0"/>
              <a:t>functional testing</a:t>
            </a:r>
          </a:p>
        </p:txBody>
      </p:sp>
    </p:spTree>
    <p:extLst>
      <p:ext uri="{BB962C8B-B14F-4D97-AF65-F5344CB8AC3E}">
        <p14:creationId xmlns:p14="http://schemas.microsoft.com/office/powerpoint/2010/main" val="4273906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9">
            <a:extLst>
              <a:ext uri="{FF2B5EF4-FFF2-40B4-BE49-F238E27FC236}">
                <a16:creationId xmlns:a16="http://schemas.microsoft.com/office/drawing/2014/main" id="{D78E87B6-1377-4D25-9781-54757B4C698F}"/>
              </a:ext>
            </a:extLst>
          </p:cNvPr>
          <p:cNvSpPr>
            <a:spLocks noGrp="1" noChangeArrowheads="1"/>
          </p:cNvSpPr>
          <p:nvPr>
            <p:ph type="sldNum" sz="quarter" idx="10"/>
          </p:nvPr>
        </p:nvSpPr>
        <p:spPr/>
        <p:txBody>
          <a:bodyPr/>
          <a:lstStyle/>
          <a:p>
            <a:fld id="{A22602DC-B6D3-4FD4-B547-758576BEF6BA}" type="slidenum">
              <a:rPr lang="en-US" altLang="en-US"/>
              <a:pPr/>
              <a:t>10</a:t>
            </a:fld>
            <a:endParaRPr lang="en-US" altLang="en-US"/>
          </a:p>
        </p:txBody>
      </p:sp>
      <p:sp>
        <p:nvSpPr>
          <p:cNvPr id="324610" name="Rectangle 2">
            <a:extLst>
              <a:ext uri="{FF2B5EF4-FFF2-40B4-BE49-F238E27FC236}">
                <a16:creationId xmlns:a16="http://schemas.microsoft.com/office/drawing/2014/main" id="{CEE07086-794B-4979-86E6-6D51B03290DC}"/>
              </a:ext>
            </a:extLst>
          </p:cNvPr>
          <p:cNvSpPr>
            <a:spLocks noGrp="1" noChangeArrowheads="1"/>
          </p:cNvSpPr>
          <p:nvPr>
            <p:ph type="title" idx="4294967295"/>
          </p:nvPr>
        </p:nvSpPr>
        <p:spPr/>
        <p:txBody>
          <a:bodyPr/>
          <a:lstStyle/>
          <a:p>
            <a:r>
              <a:rPr lang="en-US" altLang="en-US" dirty="0"/>
              <a:t>Pairwise Testing</a:t>
            </a:r>
          </a:p>
        </p:txBody>
      </p:sp>
      <p:sp>
        <p:nvSpPr>
          <p:cNvPr id="324611" name="Rectangle 3">
            <a:extLst>
              <a:ext uri="{FF2B5EF4-FFF2-40B4-BE49-F238E27FC236}">
                <a16:creationId xmlns:a16="http://schemas.microsoft.com/office/drawing/2014/main" id="{55E870DE-142C-4A09-85AE-A5F089C2794D}"/>
              </a:ext>
            </a:extLst>
          </p:cNvPr>
          <p:cNvSpPr>
            <a:spLocks noGrp="1" noChangeArrowheads="1"/>
          </p:cNvSpPr>
          <p:nvPr>
            <p:ph type="body" sz="half" idx="4294967295"/>
          </p:nvPr>
        </p:nvSpPr>
        <p:spPr>
          <a:xfrm>
            <a:off x="1024128" y="1833784"/>
            <a:ext cx="8966200" cy="2859088"/>
          </a:xfrm>
        </p:spPr>
        <p:txBody>
          <a:bodyPr/>
          <a:lstStyle/>
          <a:p>
            <a:pPr algn="just"/>
            <a:r>
              <a:rPr lang="en-US" altLang="en-US" dirty="0">
                <a:latin typeface="Times New Roman" panose="02020603050405020304" pitchFamily="18" charset="0"/>
                <a:cs typeface="Times New Roman" panose="02020603050405020304" pitchFamily="18" charset="0"/>
              </a:rPr>
              <a:t>Pairwise testing means that each possible combination of values for every pair of input variables is covered by at least one test case</a:t>
            </a:r>
          </a:p>
          <a:p>
            <a:pPr algn="just"/>
            <a:r>
              <a:rPr lang="en-US" altLang="en-US" dirty="0">
                <a:latin typeface="Times New Roman" panose="02020603050405020304" pitchFamily="18" charset="0"/>
                <a:cs typeface="Times New Roman" panose="02020603050405020304" pitchFamily="18" charset="0"/>
              </a:rPr>
              <a:t>Consider the system S in the figure, which has three input variables X, Y, and Z. </a:t>
            </a:r>
          </a:p>
          <a:p>
            <a:pPr algn="just"/>
            <a:r>
              <a:rPr lang="en-US" altLang="en-US" dirty="0">
                <a:latin typeface="Times New Roman" panose="02020603050405020304" pitchFamily="18" charset="0"/>
                <a:cs typeface="Times New Roman" panose="02020603050405020304" pitchFamily="18" charset="0"/>
              </a:rPr>
              <a:t>For the three given variables X, Y, and Z, their value sets are as follows: D(X) = {True, False}, D(Y) = {0, 5}, and D(Z) = {Q, R}</a:t>
            </a:r>
          </a:p>
        </p:txBody>
      </p:sp>
      <p:pic>
        <p:nvPicPr>
          <p:cNvPr id="324614" name="Picture 6">
            <a:extLst>
              <a:ext uri="{FF2B5EF4-FFF2-40B4-BE49-F238E27FC236}">
                <a16:creationId xmlns:a16="http://schemas.microsoft.com/office/drawing/2014/main" id="{23773250-3E22-486C-905E-BFD0977FF4D7}"/>
              </a:ext>
            </a:extLst>
          </p:cNvPr>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8576564" y="3851624"/>
            <a:ext cx="2338388" cy="1995487"/>
          </a:xfrm>
        </p:spPr>
      </p:pic>
      <p:sp>
        <p:nvSpPr>
          <p:cNvPr id="324615" name="Text Box 7">
            <a:extLst>
              <a:ext uri="{FF2B5EF4-FFF2-40B4-BE49-F238E27FC236}">
                <a16:creationId xmlns:a16="http://schemas.microsoft.com/office/drawing/2014/main" id="{B23EF175-7DFD-43AB-B3D4-772FBAD1D00E}"/>
              </a:ext>
            </a:extLst>
          </p:cNvPr>
          <p:cNvSpPr txBox="1">
            <a:spLocks noChangeArrowheads="1"/>
          </p:cNvSpPr>
          <p:nvPr/>
        </p:nvSpPr>
        <p:spPr bwMode="auto">
          <a:xfrm>
            <a:off x="7053358" y="5847111"/>
            <a:ext cx="5384800"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285750" indent="-285750">
              <a:lnSpc>
                <a:spcPct val="90000"/>
              </a:lnSpc>
              <a:spcBef>
                <a:spcPct val="30000"/>
              </a:spcBef>
              <a:buSzPct val="75000"/>
              <a:buChar char="•"/>
              <a:defRPr sz="2000">
                <a:solidFill>
                  <a:srgbClr val="000000"/>
                </a:solidFill>
                <a:latin typeface="Times New Roman" panose="02020603050405020304" pitchFamily="18" charset="0"/>
              </a:defRPr>
            </a:lvl1pPr>
            <a:lvl2pPr marL="685800" indent="-228600">
              <a:lnSpc>
                <a:spcPct val="90000"/>
              </a:lnSpc>
              <a:spcBef>
                <a:spcPct val="30000"/>
              </a:spcBef>
              <a:buSzPct val="100000"/>
              <a:buChar char="–"/>
              <a:defRPr>
                <a:solidFill>
                  <a:schemeClr val="bg1"/>
                </a:solidFill>
                <a:latin typeface="Times New Roman" panose="02020603050405020304" pitchFamily="18" charset="0"/>
              </a:defRPr>
            </a:lvl2pPr>
            <a:lvl3pPr marL="1143000" indent="-228600">
              <a:lnSpc>
                <a:spcPct val="90000"/>
              </a:lnSpc>
              <a:spcBef>
                <a:spcPct val="30000"/>
              </a:spcBef>
              <a:buSzPct val="100000"/>
              <a:buChar char="•"/>
              <a:defRPr>
                <a:solidFill>
                  <a:srgbClr val="663300"/>
                </a:solidFill>
                <a:latin typeface="Times New Roman" panose="02020603050405020304" pitchFamily="18" charset="0"/>
              </a:defRPr>
            </a:lvl3pPr>
            <a:lvl4pPr marL="1543050" indent="-171450">
              <a:lnSpc>
                <a:spcPct val="90000"/>
              </a:lnSpc>
              <a:spcBef>
                <a:spcPct val="30000"/>
              </a:spcBef>
              <a:buSzPct val="100000"/>
              <a:buChar char="–"/>
              <a:defRPr sz="1600">
                <a:solidFill>
                  <a:srgbClr val="000000"/>
                </a:solidFill>
                <a:latin typeface="Times New Roman" panose="02020603050405020304" pitchFamily="18" charset="0"/>
              </a:defRPr>
            </a:lvl4pPr>
            <a:lvl5pPr marL="2000250" indent="-171450">
              <a:lnSpc>
                <a:spcPct val="90000"/>
              </a:lnSpc>
              <a:spcBef>
                <a:spcPct val="30000"/>
              </a:spcBef>
              <a:buSzPct val="100000"/>
              <a:buFont typeface="Wingdings" panose="05000000000000000000" pitchFamily="2" charset="2"/>
              <a:buChar char="Ø"/>
              <a:defRPr sz="1600">
                <a:solidFill>
                  <a:srgbClr val="000000"/>
                </a:solidFill>
                <a:latin typeface="Times New Roman" panose="02020603050405020304" pitchFamily="18" charset="0"/>
              </a:defRPr>
            </a:lvl5pPr>
            <a:lvl6pPr marL="2457450" indent="-171450" eaLnBrk="0" fontAlgn="base" hangingPunct="0">
              <a:lnSpc>
                <a:spcPct val="90000"/>
              </a:lnSpc>
              <a:spcBef>
                <a:spcPct val="30000"/>
              </a:spcBef>
              <a:spcAft>
                <a:spcPct val="0"/>
              </a:spcAft>
              <a:buSzPct val="100000"/>
              <a:buFont typeface="Wingdings" panose="05000000000000000000" pitchFamily="2" charset="2"/>
              <a:buChar char="Ø"/>
              <a:defRPr sz="1600">
                <a:solidFill>
                  <a:srgbClr val="000000"/>
                </a:solidFill>
                <a:latin typeface="Times New Roman" panose="02020603050405020304" pitchFamily="18" charset="0"/>
              </a:defRPr>
            </a:lvl6pPr>
            <a:lvl7pPr marL="2914650" indent="-171450" eaLnBrk="0" fontAlgn="base" hangingPunct="0">
              <a:lnSpc>
                <a:spcPct val="90000"/>
              </a:lnSpc>
              <a:spcBef>
                <a:spcPct val="30000"/>
              </a:spcBef>
              <a:spcAft>
                <a:spcPct val="0"/>
              </a:spcAft>
              <a:buSzPct val="100000"/>
              <a:buFont typeface="Wingdings" panose="05000000000000000000" pitchFamily="2" charset="2"/>
              <a:buChar char="Ø"/>
              <a:defRPr sz="1600">
                <a:solidFill>
                  <a:srgbClr val="000000"/>
                </a:solidFill>
                <a:latin typeface="Times New Roman" panose="02020603050405020304" pitchFamily="18" charset="0"/>
              </a:defRPr>
            </a:lvl7pPr>
            <a:lvl8pPr marL="3371850" indent="-171450" eaLnBrk="0" fontAlgn="base" hangingPunct="0">
              <a:lnSpc>
                <a:spcPct val="90000"/>
              </a:lnSpc>
              <a:spcBef>
                <a:spcPct val="30000"/>
              </a:spcBef>
              <a:spcAft>
                <a:spcPct val="0"/>
              </a:spcAft>
              <a:buSzPct val="100000"/>
              <a:buFont typeface="Wingdings" panose="05000000000000000000" pitchFamily="2" charset="2"/>
              <a:buChar char="Ø"/>
              <a:defRPr sz="1600">
                <a:solidFill>
                  <a:srgbClr val="000000"/>
                </a:solidFill>
                <a:latin typeface="Times New Roman" panose="02020603050405020304" pitchFamily="18" charset="0"/>
              </a:defRPr>
            </a:lvl8pPr>
            <a:lvl9pPr marL="3829050" indent="-171450" eaLnBrk="0" fontAlgn="base" hangingPunct="0">
              <a:lnSpc>
                <a:spcPct val="90000"/>
              </a:lnSpc>
              <a:spcBef>
                <a:spcPct val="30000"/>
              </a:spcBef>
              <a:spcAft>
                <a:spcPct val="0"/>
              </a:spcAft>
              <a:buSzPct val="100000"/>
              <a:buFont typeface="Wingdings" panose="05000000000000000000" pitchFamily="2" charset="2"/>
              <a:buChar char="Ø"/>
              <a:defRPr sz="1600">
                <a:solidFill>
                  <a:srgbClr val="000000"/>
                </a:solidFill>
                <a:latin typeface="Times New Roman" panose="02020603050405020304" pitchFamily="18" charset="0"/>
              </a:defRPr>
            </a:lvl9pPr>
          </a:lstStyle>
          <a:p>
            <a:pPr algn="ctr">
              <a:lnSpc>
                <a:spcPct val="100000"/>
              </a:lnSpc>
              <a:spcBef>
                <a:spcPct val="50000"/>
              </a:spcBef>
              <a:buSzTx/>
              <a:buFontTx/>
              <a:buNone/>
            </a:pPr>
            <a:r>
              <a:rPr lang="en-US" altLang="en-US" sz="1800" dirty="0"/>
              <a:t>System S with three input variables.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9">
            <a:extLst>
              <a:ext uri="{FF2B5EF4-FFF2-40B4-BE49-F238E27FC236}">
                <a16:creationId xmlns:a16="http://schemas.microsoft.com/office/drawing/2014/main" id="{5434988A-F2E8-4163-9030-092F2154C1E1}"/>
              </a:ext>
            </a:extLst>
          </p:cNvPr>
          <p:cNvSpPr>
            <a:spLocks noGrp="1" noChangeArrowheads="1"/>
          </p:cNvSpPr>
          <p:nvPr>
            <p:ph type="sldNum" sz="quarter" idx="10"/>
          </p:nvPr>
        </p:nvSpPr>
        <p:spPr/>
        <p:txBody>
          <a:bodyPr/>
          <a:lstStyle/>
          <a:p>
            <a:fld id="{DE7EEFFE-986F-49BE-9352-0CBB2BEE9867}" type="slidenum">
              <a:rPr lang="en-US" altLang="en-US"/>
              <a:pPr/>
              <a:t>11</a:t>
            </a:fld>
            <a:endParaRPr lang="en-US" altLang="en-US"/>
          </a:p>
        </p:txBody>
      </p:sp>
      <p:sp>
        <p:nvSpPr>
          <p:cNvPr id="326658" name="Rectangle 2">
            <a:extLst>
              <a:ext uri="{FF2B5EF4-FFF2-40B4-BE49-F238E27FC236}">
                <a16:creationId xmlns:a16="http://schemas.microsoft.com/office/drawing/2014/main" id="{47D98824-E869-44B8-849C-115131184291}"/>
              </a:ext>
            </a:extLst>
          </p:cNvPr>
          <p:cNvSpPr>
            <a:spLocks noGrp="1" noChangeArrowheads="1"/>
          </p:cNvSpPr>
          <p:nvPr>
            <p:ph type="title" idx="4294967295"/>
          </p:nvPr>
        </p:nvSpPr>
        <p:spPr/>
        <p:txBody>
          <a:bodyPr/>
          <a:lstStyle/>
          <a:p>
            <a:r>
              <a:rPr lang="en-US" altLang="en-US" dirty="0"/>
              <a:t>Pairwise Testing</a:t>
            </a:r>
          </a:p>
        </p:txBody>
      </p:sp>
      <p:sp>
        <p:nvSpPr>
          <p:cNvPr id="326659" name="Rectangle 3">
            <a:extLst>
              <a:ext uri="{FF2B5EF4-FFF2-40B4-BE49-F238E27FC236}">
                <a16:creationId xmlns:a16="http://schemas.microsoft.com/office/drawing/2014/main" id="{E287EED4-557D-4561-9C8E-3D5B9EFC2AED}"/>
              </a:ext>
            </a:extLst>
          </p:cNvPr>
          <p:cNvSpPr>
            <a:spLocks noGrp="1" noChangeArrowheads="1"/>
          </p:cNvSpPr>
          <p:nvPr>
            <p:ph type="body" sz="half" idx="4294967295"/>
          </p:nvPr>
        </p:nvSpPr>
        <p:spPr>
          <a:xfrm>
            <a:off x="1778000" y="1991768"/>
            <a:ext cx="8966200" cy="1524000"/>
          </a:xfrm>
        </p:spPr>
        <p:txBody>
          <a:bodyPr/>
          <a:lstStyle/>
          <a:p>
            <a:pPr algn="just"/>
            <a:r>
              <a:rPr lang="en-US" altLang="en-US" dirty="0">
                <a:latin typeface="Times New Roman" panose="02020603050405020304" pitchFamily="18" charset="0"/>
                <a:cs typeface="Times New Roman" panose="02020603050405020304" pitchFamily="18" charset="0"/>
              </a:rPr>
              <a:t>The total number of all-combination test cases is 2 × 2 × 2 = 8</a:t>
            </a:r>
          </a:p>
          <a:p>
            <a:pPr algn="just"/>
            <a:r>
              <a:rPr lang="en-US" altLang="en-US" dirty="0">
                <a:latin typeface="Times New Roman" panose="02020603050405020304" pitchFamily="18" charset="0"/>
                <a:cs typeface="Times New Roman" panose="02020603050405020304" pitchFamily="18" charset="0"/>
              </a:rPr>
              <a:t>However, a subset of four test cases, as shown in Table 9.5, covers all pairwise combinations</a:t>
            </a:r>
          </a:p>
          <a:p>
            <a:pPr algn="just"/>
            <a:endParaRPr lang="en-US" altLang="en-US" dirty="0">
              <a:latin typeface="Times New Roman" panose="02020603050405020304" pitchFamily="18" charset="0"/>
              <a:cs typeface="Times New Roman" panose="02020603050405020304" pitchFamily="18" charset="0"/>
            </a:endParaRPr>
          </a:p>
        </p:txBody>
      </p:sp>
      <p:pic>
        <p:nvPicPr>
          <p:cNvPr id="326661" name="Picture 5">
            <a:extLst>
              <a:ext uri="{FF2B5EF4-FFF2-40B4-BE49-F238E27FC236}">
                <a16:creationId xmlns:a16="http://schemas.microsoft.com/office/drawing/2014/main" id="{66D48081-3BBE-4D01-8230-A86C43C5617A}"/>
              </a:ext>
            </a:extLst>
          </p:cNvPr>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2912364" y="3970836"/>
            <a:ext cx="5943600" cy="240030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9">
            <a:extLst>
              <a:ext uri="{FF2B5EF4-FFF2-40B4-BE49-F238E27FC236}">
                <a16:creationId xmlns:a16="http://schemas.microsoft.com/office/drawing/2014/main" id="{1FB31BFA-6878-411A-A36A-A6FE05F9F3D6}"/>
              </a:ext>
            </a:extLst>
          </p:cNvPr>
          <p:cNvSpPr>
            <a:spLocks noGrp="1" noChangeArrowheads="1"/>
          </p:cNvSpPr>
          <p:nvPr>
            <p:ph type="sldNum" sz="quarter" idx="10"/>
          </p:nvPr>
        </p:nvSpPr>
        <p:spPr/>
        <p:txBody>
          <a:bodyPr/>
          <a:lstStyle/>
          <a:p>
            <a:fld id="{17589235-5698-4A50-8A4B-4D6A259DF849}" type="slidenum">
              <a:rPr lang="en-US" altLang="en-US"/>
              <a:pPr/>
              <a:t>12</a:t>
            </a:fld>
            <a:endParaRPr lang="en-US" altLang="en-US"/>
          </a:p>
        </p:txBody>
      </p:sp>
      <p:sp>
        <p:nvSpPr>
          <p:cNvPr id="329730" name="Rectangle 2">
            <a:extLst>
              <a:ext uri="{FF2B5EF4-FFF2-40B4-BE49-F238E27FC236}">
                <a16:creationId xmlns:a16="http://schemas.microsoft.com/office/drawing/2014/main" id="{35E1E7B2-C24E-43D7-882C-25863A64D6CD}"/>
              </a:ext>
            </a:extLst>
          </p:cNvPr>
          <p:cNvSpPr>
            <a:spLocks noGrp="1" noChangeArrowheads="1"/>
          </p:cNvSpPr>
          <p:nvPr>
            <p:ph type="title" idx="4294967295"/>
          </p:nvPr>
        </p:nvSpPr>
        <p:spPr/>
        <p:txBody>
          <a:bodyPr/>
          <a:lstStyle/>
          <a:p>
            <a:r>
              <a:rPr lang="en-US" altLang="en-US"/>
              <a:t>Orthogonal Array</a:t>
            </a:r>
          </a:p>
        </p:txBody>
      </p:sp>
      <p:sp>
        <p:nvSpPr>
          <p:cNvPr id="329731" name="Rectangle 3">
            <a:extLst>
              <a:ext uri="{FF2B5EF4-FFF2-40B4-BE49-F238E27FC236}">
                <a16:creationId xmlns:a16="http://schemas.microsoft.com/office/drawing/2014/main" id="{2623FFB9-2C86-405F-99A7-32B911BD779F}"/>
              </a:ext>
            </a:extLst>
          </p:cNvPr>
          <p:cNvSpPr>
            <a:spLocks noGrp="1" noChangeArrowheads="1"/>
          </p:cNvSpPr>
          <p:nvPr>
            <p:ph type="body" sz="half" idx="4294967295"/>
          </p:nvPr>
        </p:nvSpPr>
        <p:spPr>
          <a:xfrm>
            <a:off x="1024128" y="1889124"/>
            <a:ext cx="6252972" cy="4383659"/>
          </a:xfrm>
        </p:spPr>
        <p:txBody>
          <a:bodyPr>
            <a:normAutofit/>
          </a:bodyPr>
          <a:lstStyle/>
          <a:p>
            <a:pPr algn="just"/>
            <a:r>
              <a:rPr lang="en-US" altLang="en-US" sz="2000" dirty="0">
                <a:latin typeface="Times New Roman" panose="02020603050405020304" pitchFamily="18" charset="0"/>
                <a:cs typeface="Times New Roman" panose="02020603050405020304" pitchFamily="18" charset="0"/>
              </a:rPr>
              <a:t>Consider the two-dimensional array of integers shown in Table 9.6</a:t>
            </a:r>
          </a:p>
          <a:p>
            <a:pPr algn="just"/>
            <a:r>
              <a:rPr lang="en-US" altLang="en-US" sz="2000" dirty="0">
                <a:latin typeface="Times New Roman" panose="02020603050405020304" pitchFamily="18" charset="0"/>
                <a:cs typeface="Times New Roman" panose="02020603050405020304" pitchFamily="18" charset="0"/>
              </a:rPr>
              <a:t>This is an example of L</a:t>
            </a:r>
            <a:r>
              <a:rPr lang="en-US" altLang="en-US" sz="2000" baseline="-25000" dirty="0">
                <a:latin typeface="Times New Roman" panose="02020603050405020304" pitchFamily="18" charset="0"/>
                <a:cs typeface="Times New Roman" panose="02020603050405020304" pitchFamily="18" charset="0"/>
              </a:rPr>
              <a:t>4</a:t>
            </a:r>
            <a:r>
              <a:rPr lang="en-US" altLang="en-US" sz="2000" dirty="0">
                <a:latin typeface="Times New Roman" panose="02020603050405020304" pitchFamily="18" charset="0"/>
                <a:cs typeface="Times New Roman" panose="02020603050405020304" pitchFamily="18" charset="0"/>
              </a:rPr>
              <a:t>(2</a:t>
            </a:r>
            <a:r>
              <a:rPr lang="en-US" altLang="en-US" sz="2000" baseline="30000" dirty="0">
                <a:latin typeface="Times New Roman" panose="02020603050405020304" pitchFamily="18" charset="0"/>
                <a:cs typeface="Times New Roman" panose="02020603050405020304" pitchFamily="18" charset="0"/>
              </a:rPr>
              <a:t>3</a:t>
            </a:r>
            <a:r>
              <a:rPr lang="en-US" altLang="en-US" sz="2000" dirty="0">
                <a:latin typeface="Times New Roman" panose="02020603050405020304" pitchFamily="18" charset="0"/>
                <a:cs typeface="Times New Roman" panose="02020603050405020304" pitchFamily="18" charset="0"/>
              </a:rPr>
              <a:t>) orthogonal array</a:t>
            </a:r>
          </a:p>
          <a:p>
            <a:pPr algn="just"/>
            <a:r>
              <a:rPr lang="en-US" altLang="en-US" sz="2000" dirty="0">
                <a:latin typeface="Times New Roman" panose="02020603050405020304" pitchFamily="18" charset="0"/>
                <a:cs typeface="Times New Roman" panose="02020603050405020304" pitchFamily="18" charset="0"/>
              </a:rPr>
              <a:t>The “4” indicates that the array has 4 rows, also known as runs</a:t>
            </a:r>
          </a:p>
          <a:p>
            <a:pPr algn="just"/>
            <a:r>
              <a:rPr lang="en-US" altLang="en-US" sz="2000" dirty="0">
                <a:latin typeface="Times New Roman" panose="02020603050405020304" pitchFamily="18" charset="0"/>
                <a:cs typeface="Times New Roman" panose="02020603050405020304" pitchFamily="18" charset="0"/>
              </a:rPr>
              <a:t>The “2</a:t>
            </a:r>
            <a:r>
              <a:rPr lang="en-US" altLang="en-US" sz="2000" baseline="30000" dirty="0">
                <a:latin typeface="Times New Roman" panose="02020603050405020304" pitchFamily="18" charset="0"/>
                <a:cs typeface="Times New Roman" panose="02020603050405020304" pitchFamily="18" charset="0"/>
              </a:rPr>
              <a:t>3</a:t>
            </a:r>
            <a:r>
              <a:rPr lang="en-US" altLang="en-US" sz="2000" dirty="0">
                <a:latin typeface="Times New Roman" panose="02020603050405020304" pitchFamily="18" charset="0"/>
                <a:cs typeface="Times New Roman" panose="02020603050405020304" pitchFamily="18" charset="0"/>
              </a:rPr>
              <a:t>” part indicates that the array has 3 columns, known as factors, and each cell in the array contains 2 different values, known as levels. </a:t>
            </a:r>
          </a:p>
          <a:p>
            <a:pPr algn="just"/>
            <a:r>
              <a:rPr lang="en-US" altLang="en-US" sz="2000" dirty="0">
                <a:latin typeface="Times New Roman" panose="02020603050405020304" pitchFamily="18" charset="0"/>
                <a:cs typeface="Times New Roman" panose="02020603050405020304" pitchFamily="18" charset="0"/>
              </a:rPr>
              <a:t>Levels mean the maximum number of values that a single factor can take on</a:t>
            </a:r>
          </a:p>
          <a:p>
            <a:pPr algn="just"/>
            <a:r>
              <a:rPr lang="en-US" altLang="en-US" sz="2000" dirty="0">
                <a:latin typeface="Times New Roman" panose="02020603050405020304" pitchFamily="18" charset="0"/>
                <a:cs typeface="Times New Roman" panose="02020603050405020304" pitchFamily="18" charset="0"/>
              </a:rPr>
              <a:t>Orthogonal arrays are generally denoted by the pattern </a:t>
            </a:r>
            <a:r>
              <a:rPr lang="en-US" altLang="en-US" sz="2000" dirty="0" err="1">
                <a:latin typeface="Times New Roman" panose="02020603050405020304" pitchFamily="18" charset="0"/>
                <a:cs typeface="Times New Roman" panose="02020603050405020304" pitchFamily="18" charset="0"/>
              </a:rPr>
              <a:t>L</a:t>
            </a:r>
            <a:r>
              <a:rPr lang="en-US" altLang="en-US" sz="2000" baseline="-25000" dirty="0" err="1">
                <a:latin typeface="Times New Roman" panose="02020603050405020304" pitchFamily="18" charset="0"/>
                <a:cs typeface="Times New Roman" panose="02020603050405020304" pitchFamily="18" charset="0"/>
              </a:rPr>
              <a:t>Runs</a:t>
            </a:r>
            <a:r>
              <a:rPr lang="en-US" altLang="en-US" sz="2000" dirty="0">
                <a:latin typeface="Times New Roman" panose="02020603050405020304" pitchFamily="18" charset="0"/>
                <a:cs typeface="Times New Roman" panose="02020603050405020304" pitchFamily="18" charset="0"/>
              </a:rPr>
              <a:t>(</a:t>
            </a:r>
            <a:r>
              <a:rPr lang="en-US" altLang="en-US" sz="2000" dirty="0" err="1">
                <a:latin typeface="Times New Roman" panose="02020603050405020304" pitchFamily="18" charset="0"/>
                <a:cs typeface="Times New Roman" panose="02020603050405020304" pitchFamily="18" charset="0"/>
              </a:rPr>
              <a:t>Levels</a:t>
            </a:r>
            <a:r>
              <a:rPr lang="en-US" altLang="en-US" sz="2000" baseline="30000" dirty="0" err="1">
                <a:latin typeface="Times New Roman" panose="02020603050405020304" pitchFamily="18" charset="0"/>
                <a:cs typeface="Times New Roman" panose="02020603050405020304" pitchFamily="18" charset="0"/>
              </a:rPr>
              <a:t>Factors</a:t>
            </a:r>
            <a:r>
              <a:rPr lang="en-US" altLang="en-US" sz="2000" dirty="0">
                <a:latin typeface="Times New Roman" panose="02020603050405020304" pitchFamily="18" charset="0"/>
                <a:cs typeface="Times New Roman" panose="02020603050405020304" pitchFamily="18" charset="0"/>
              </a:rPr>
              <a:t>)</a:t>
            </a:r>
          </a:p>
        </p:txBody>
      </p:sp>
      <p:pic>
        <p:nvPicPr>
          <p:cNvPr id="329733" name="Picture 5">
            <a:extLst>
              <a:ext uri="{FF2B5EF4-FFF2-40B4-BE49-F238E27FC236}">
                <a16:creationId xmlns:a16="http://schemas.microsoft.com/office/drawing/2014/main" id="{B6B20750-2019-4916-9CBE-732ECE0A828C}"/>
              </a:ext>
            </a:extLst>
          </p:cNvPr>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7639050" y="2652203"/>
            <a:ext cx="4457700" cy="2857500"/>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8B8DC14E-4916-42A2-8E87-1AFDC789E8C0}"/>
              </a:ext>
            </a:extLst>
          </p:cNvPr>
          <p:cNvSpPr>
            <a:spLocks noGrp="1" noChangeArrowheads="1"/>
          </p:cNvSpPr>
          <p:nvPr>
            <p:ph type="sldNum" sz="quarter" idx="10"/>
          </p:nvPr>
        </p:nvSpPr>
        <p:spPr/>
        <p:txBody>
          <a:bodyPr/>
          <a:lstStyle/>
          <a:p>
            <a:fld id="{5E7A1E75-4E37-41C3-8AE3-B85EA40A93BE}" type="slidenum">
              <a:rPr lang="en-US" altLang="en-US"/>
              <a:pPr/>
              <a:t>13</a:t>
            </a:fld>
            <a:endParaRPr lang="en-US" altLang="en-US"/>
          </a:p>
        </p:txBody>
      </p:sp>
      <p:sp>
        <p:nvSpPr>
          <p:cNvPr id="331778" name="Rectangle 2">
            <a:extLst>
              <a:ext uri="{FF2B5EF4-FFF2-40B4-BE49-F238E27FC236}">
                <a16:creationId xmlns:a16="http://schemas.microsoft.com/office/drawing/2014/main" id="{AFF8AB45-1850-4C3F-B0A6-915CA7FCDD13}"/>
              </a:ext>
            </a:extLst>
          </p:cNvPr>
          <p:cNvSpPr>
            <a:spLocks noGrp="1" noChangeArrowheads="1"/>
          </p:cNvSpPr>
          <p:nvPr>
            <p:ph type="title" idx="4294967295"/>
          </p:nvPr>
        </p:nvSpPr>
        <p:spPr/>
        <p:txBody>
          <a:bodyPr/>
          <a:lstStyle/>
          <a:p>
            <a:r>
              <a:rPr lang="en-US" altLang="en-US" dirty="0"/>
              <a:t>Orthogonal Array</a:t>
            </a:r>
          </a:p>
        </p:txBody>
      </p:sp>
      <p:sp>
        <p:nvSpPr>
          <p:cNvPr id="331779" name="Rectangle 3">
            <a:extLst>
              <a:ext uri="{FF2B5EF4-FFF2-40B4-BE49-F238E27FC236}">
                <a16:creationId xmlns:a16="http://schemas.microsoft.com/office/drawing/2014/main" id="{0F5619AC-6F36-4AB0-83FA-B123142578D1}"/>
              </a:ext>
            </a:extLst>
          </p:cNvPr>
          <p:cNvSpPr>
            <a:spLocks noGrp="1" noChangeArrowheads="1"/>
          </p:cNvSpPr>
          <p:nvPr>
            <p:ph type="body" idx="4294967295"/>
          </p:nvPr>
        </p:nvSpPr>
        <p:spPr>
          <a:xfrm>
            <a:off x="1193800" y="1784921"/>
            <a:ext cx="9974072" cy="4487863"/>
          </a:xfrm>
        </p:spPr>
        <p:txBody>
          <a:bodyPr>
            <a:normAutofit fontScale="92500" lnSpcReduction="10000"/>
          </a:bodyPr>
          <a:lstStyle/>
          <a:p>
            <a:pPr algn="just"/>
            <a:r>
              <a:rPr lang="en-US" altLang="en-US" dirty="0">
                <a:latin typeface="Times New Roman" panose="02020603050405020304" pitchFamily="18" charset="0"/>
                <a:cs typeface="Times New Roman" panose="02020603050405020304" pitchFamily="18" charset="0"/>
              </a:rPr>
              <a:t>Let us consider our previous example of the system S. </a:t>
            </a:r>
          </a:p>
          <a:p>
            <a:pPr algn="just"/>
            <a:r>
              <a:rPr lang="en-US" altLang="en-US" dirty="0">
                <a:latin typeface="Times New Roman" panose="02020603050405020304" pitchFamily="18" charset="0"/>
                <a:cs typeface="Times New Roman" panose="02020603050405020304" pitchFamily="18" charset="0"/>
              </a:rPr>
              <a:t>The system S which has three input variables X, Y, and Z. </a:t>
            </a:r>
          </a:p>
          <a:p>
            <a:pPr algn="just"/>
            <a:r>
              <a:rPr lang="en-US" altLang="en-US" dirty="0">
                <a:latin typeface="Times New Roman" panose="02020603050405020304" pitchFamily="18" charset="0"/>
                <a:cs typeface="Times New Roman" panose="02020603050405020304" pitchFamily="18" charset="0"/>
              </a:rPr>
              <a:t>For the three given variables X, Y , and Z, their value sets are as follows: D(X) = {True, False}, D(Y ) = {0, 5}, and D(Z) = {Q,R}. </a:t>
            </a:r>
          </a:p>
          <a:p>
            <a:pPr algn="just"/>
            <a:r>
              <a:rPr lang="en-US" altLang="en-US" dirty="0">
                <a:latin typeface="Times New Roman" panose="02020603050405020304" pitchFamily="18" charset="0"/>
                <a:cs typeface="Times New Roman" panose="02020603050405020304" pitchFamily="18" charset="0"/>
              </a:rPr>
              <a:t>Map the variables to the factors and values to the levels onto the L</a:t>
            </a:r>
            <a:r>
              <a:rPr lang="en-US" altLang="en-US" baseline="-25000" dirty="0">
                <a:latin typeface="Times New Roman" panose="02020603050405020304" pitchFamily="18" charset="0"/>
                <a:cs typeface="Times New Roman" panose="02020603050405020304" pitchFamily="18" charset="0"/>
              </a:rPr>
              <a:t>4</a:t>
            </a:r>
            <a:r>
              <a:rPr lang="en-US" altLang="en-US" dirty="0">
                <a:latin typeface="Times New Roman" panose="02020603050405020304" pitchFamily="18" charset="0"/>
                <a:cs typeface="Times New Roman" panose="02020603050405020304" pitchFamily="18" charset="0"/>
              </a:rPr>
              <a:t>(2</a:t>
            </a:r>
            <a:r>
              <a:rPr lang="en-US" altLang="en-US" baseline="30000" dirty="0">
                <a:latin typeface="Times New Roman" panose="02020603050405020304" pitchFamily="18" charset="0"/>
                <a:cs typeface="Times New Roman" panose="02020603050405020304" pitchFamily="18" charset="0"/>
              </a:rPr>
              <a:t>3</a:t>
            </a:r>
            <a:r>
              <a:rPr lang="en-US" altLang="en-US" dirty="0">
                <a:latin typeface="Times New Roman" panose="02020603050405020304" pitchFamily="18" charset="0"/>
                <a:cs typeface="Times New Roman" panose="02020603050405020304" pitchFamily="18" charset="0"/>
              </a:rPr>
              <a:t>) orthogonal array (Table 9.6) with the resultant in Table 9.5. </a:t>
            </a:r>
          </a:p>
          <a:p>
            <a:pPr algn="just"/>
            <a:r>
              <a:rPr lang="en-US" altLang="en-US" dirty="0">
                <a:latin typeface="Times New Roman" panose="02020603050405020304" pitchFamily="18" charset="0"/>
                <a:cs typeface="Times New Roman" panose="02020603050405020304" pitchFamily="18" charset="0"/>
              </a:rPr>
              <a:t>In the first column, let 1 = True, 2 = False. </a:t>
            </a:r>
          </a:p>
          <a:p>
            <a:pPr algn="just"/>
            <a:r>
              <a:rPr lang="en-US" altLang="en-US" dirty="0">
                <a:latin typeface="Times New Roman" panose="02020603050405020304" pitchFamily="18" charset="0"/>
                <a:cs typeface="Times New Roman" panose="02020603050405020304" pitchFamily="18" charset="0"/>
              </a:rPr>
              <a:t>In the second column, let 1 = 0, 2 = 5. </a:t>
            </a:r>
          </a:p>
          <a:p>
            <a:pPr algn="just"/>
            <a:r>
              <a:rPr lang="en-US" altLang="en-US" dirty="0">
                <a:latin typeface="Times New Roman" panose="02020603050405020304" pitchFamily="18" charset="0"/>
                <a:cs typeface="Times New Roman" panose="02020603050405020304" pitchFamily="18" charset="0"/>
              </a:rPr>
              <a:t>In the third column, let 1 = Q, 2 = R. </a:t>
            </a:r>
          </a:p>
          <a:p>
            <a:pPr algn="just"/>
            <a:r>
              <a:rPr lang="en-US" altLang="en-US" dirty="0">
                <a:latin typeface="Times New Roman" panose="02020603050405020304" pitchFamily="18" charset="0"/>
                <a:cs typeface="Times New Roman" panose="02020603050405020304" pitchFamily="18" charset="0"/>
              </a:rPr>
              <a:t>Note that, not all combinations of all variables have been selected</a:t>
            </a:r>
          </a:p>
          <a:p>
            <a:pPr algn="just"/>
            <a:r>
              <a:rPr lang="en-US" altLang="en-US" dirty="0">
                <a:latin typeface="Times New Roman" panose="02020603050405020304" pitchFamily="18" charset="0"/>
                <a:cs typeface="Times New Roman" panose="02020603050405020304" pitchFamily="18" charset="0"/>
              </a:rPr>
              <a:t>Instead combinations of all pairs of input variables have been covered with four test cases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4E499578-118F-4E4B-A505-01A90BAC1D36}"/>
              </a:ext>
            </a:extLst>
          </p:cNvPr>
          <p:cNvSpPr>
            <a:spLocks noGrp="1" noChangeArrowheads="1"/>
          </p:cNvSpPr>
          <p:nvPr>
            <p:ph type="sldNum" sz="quarter" idx="10"/>
          </p:nvPr>
        </p:nvSpPr>
        <p:spPr/>
        <p:txBody>
          <a:bodyPr/>
          <a:lstStyle/>
          <a:p>
            <a:fld id="{BEB1D086-865D-4D50-AA9F-DC343145AB87}" type="slidenum">
              <a:rPr lang="en-US" altLang="en-US"/>
              <a:pPr/>
              <a:t>14</a:t>
            </a:fld>
            <a:endParaRPr lang="en-US" altLang="en-US"/>
          </a:p>
        </p:txBody>
      </p:sp>
      <p:sp>
        <p:nvSpPr>
          <p:cNvPr id="334850" name="Rectangle 2">
            <a:extLst>
              <a:ext uri="{FF2B5EF4-FFF2-40B4-BE49-F238E27FC236}">
                <a16:creationId xmlns:a16="http://schemas.microsoft.com/office/drawing/2014/main" id="{78322A74-C273-49BF-9124-11950084197A}"/>
              </a:ext>
            </a:extLst>
          </p:cNvPr>
          <p:cNvSpPr>
            <a:spLocks noGrp="1" noChangeArrowheads="1"/>
          </p:cNvSpPr>
          <p:nvPr>
            <p:ph type="title" idx="4294967295"/>
          </p:nvPr>
        </p:nvSpPr>
        <p:spPr/>
        <p:txBody>
          <a:bodyPr/>
          <a:lstStyle/>
          <a:p>
            <a:r>
              <a:rPr lang="en-US" altLang="en-US" dirty="0"/>
              <a:t>Orthogonal Array</a:t>
            </a:r>
          </a:p>
        </p:txBody>
      </p:sp>
      <p:sp>
        <p:nvSpPr>
          <p:cNvPr id="334851" name="Rectangle 3">
            <a:extLst>
              <a:ext uri="{FF2B5EF4-FFF2-40B4-BE49-F238E27FC236}">
                <a16:creationId xmlns:a16="http://schemas.microsoft.com/office/drawing/2014/main" id="{9E7DE432-F5EC-4EFC-9A24-0ED87C56B608}"/>
              </a:ext>
            </a:extLst>
          </p:cNvPr>
          <p:cNvSpPr>
            <a:spLocks noGrp="1" noChangeArrowheads="1"/>
          </p:cNvSpPr>
          <p:nvPr>
            <p:ph type="body" idx="4294967295"/>
          </p:nvPr>
        </p:nvSpPr>
        <p:spPr/>
        <p:txBody>
          <a:bodyPr/>
          <a:lstStyle/>
          <a:p>
            <a:pPr algn="just"/>
            <a:r>
              <a:rPr lang="en-US" altLang="en-US" dirty="0">
                <a:latin typeface="Times New Roman" panose="02020603050405020304" pitchFamily="18" charset="0"/>
                <a:cs typeface="Times New Roman" panose="02020603050405020304" pitchFamily="18" charset="0"/>
              </a:rPr>
              <a:t>Orthogonal arrays provide a technique for selecting a subset of test cases with the following properties:</a:t>
            </a:r>
          </a:p>
          <a:p>
            <a:pPr algn="just"/>
            <a:endParaRPr lang="en-US" altLang="en-US" sz="2400" dirty="0">
              <a:latin typeface="Times New Roman" panose="02020603050405020304" pitchFamily="18" charset="0"/>
              <a:cs typeface="Times New Roman" panose="02020603050405020304" pitchFamily="18" charset="0"/>
            </a:endParaRPr>
          </a:p>
          <a:p>
            <a:pPr lvl="1" algn="just"/>
            <a:r>
              <a:rPr lang="en-US" altLang="en-US" sz="2000" dirty="0">
                <a:latin typeface="Times New Roman" panose="02020603050405020304" pitchFamily="18" charset="0"/>
                <a:cs typeface="Times New Roman" panose="02020603050405020304" pitchFamily="18" charset="0"/>
              </a:rPr>
              <a:t>It guarantees testing the pairwise combinations of all the selected variables</a:t>
            </a:r>
          </a:p>
          <a:p>
            <a:pPr lvl="1" algn="just"/>
            <a:r>
              <a:rPr lang="en-US" altLang="en-US" sz="2000" dirty="0">
                <a:latin typeface="Times New Roman" panose="02020603050405020304" pitchFamily="18" charset="0"/>
                <a:cs typeface="Times New Roman" panose="02020603050405020304" pitchFamily="18" charset="0"/>
              </a:rPr>
              <a:t>It generates fewer test cases than a all-combination approach.</a:t>
            </a:r>
          </a:p>
          <a:p>
            <a:pPr lvl="1" algn="just"/>
            <a:r>
              <a:rPr lang="en-US" altLang="en-US" sz="2000" dirty="0">
                <a:latin typeface="Times New Roman" panose="02020603050405020304" pitchFamily="18" charset="0"/>
                <a:cs typeface="Times New Roman" panose="02020603050405020304" pitchFamily="18" charset="0"/>
              </a:rPr>
              <a:t>It generates a test suite that has even distribution of all pairwise combinations</a:t>
            </a:r>
          </a:p>
          <a:p>
            <a:pPr lvl="1" algn="just"/>
            <a:r>
              <a:rPr lang="en-US" altLang="en-US" sz="2000" dirty="0">
                <a:latin typeface="Times New Roman" panose="02020603050405020304" pitchFamily="18" charset="0"/>
                <a:cs typeface="Times New Roman" panose="02020603050405020304" pitchFamily="18" charset="0"/>
              </a:rPr>
              <a:t>It can be automated</a:t>
            </a:r>
          </a:p>
          <a:p>
            <a:pPr algn="just"/>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4E499578-118F-4E4B-A505-01A90BAC1D36}"/>
              </a:ext>
            </a:extLst>
          </p:cNvPr>
          <p:cNvSpPr>
            <a:spLocks noGrp="1" noChangeArrowheads="1"/>
          </p:cNvSpPr>
          <p:nvPr>
            <p:ph type="sldNum" sz="quarter" idx="10"/>
          </p:nvPr>
        </p:nvSpPr>
        <p:spPr/>
        <p:txBody>
          <a:bodyPr/>
          <a:lstStyle/>
          <a:p>
            <a:fld id="{BEB1D086-865D-4D50-AA9F-DC343145AB87}" type="slidenum">
              <a:rPr lang="en-US" altLang="en-US"/>
              <a:pPr/>
              <a:t>15</a:t>
            </a:fld>
            <a:endParaRPr lang="en-US" altLang="en-US"/>
          </a:p>
        </p:txBody>
      </p:sp>
      <p:sp>
        <p:nvSpPr>
          <p:cNvPr id="334850" name="Rectangle 2">
            <a:extLst>
              <a:ext uri="{FF2B5EF4-FFF2-40B4-BE49-F238E27FC236}">
                <a16:creationId xmlns:a16="http://schemas.microsoft.com/office/drawing/2014/main" id="{78322A74-C273-49BF-9124-11950084197A}"/>
              </a:ext>
            </a:extLst>
          </p:cNvPr>
          <p:cNvSpPr>
            <a:spLocks noGrp="1" noChangeArrowheads="1"/>
          </p:cNvSpPr>
          <p:nvPr>
            <p:ph type="title" idx="4294967295"/>
          </p:nvPr>
        </p:nvSpPr>
        <p:spPr/>
        <p:txBody>
          <a:bodyPr/>
          <a:lstStyle/>
          <a:p>
            <a:r>
              <a:rPr lang="en-US" altLang="en-US" dirty="0"/>
              <a:t>Orthogonal Array</a:t>
            </a:r>
          </a:p>
        </p:txBody>
      </p:sp>
      <p:sp>
        <p:nvSpPr>
          <p:cNvPr id="334851" name="Rectangle 3">
            <a:extLst>
              <a:ext uri="{FF2B5EF4-FFF2-40B4-BE49-F238E27FC236}">
                <a16:creationId xmlns:a16="http://schemas.microsoft.com/office/drawing/2014/main" id="{9E7DE432-F5EC-4EFC-9A24-0ED87C56B608}"/>
              </a:ext>
            </a:extLst>
          </p:cNvPr>
          <p:cNvSpPr>
            <a:spLocks noGrp="1" noChangeArrowheads="1"/>
          </p:cNvSpPr>
          <p:nvPr>
            <p:ph type="body" idx="4294967295"/>
          </p:nvPr>
        </p:nvSpPr>
        <p:spPr>
          <a:xfrm>
            <a:off x="1024128" y="1876425"/>
            <a:ext cx="9720073" cy="4432935"/>
          </a:xfrm>
        </p:spPr>
        <p:txBody>
          <a:bodyPr>
            <a:normAutofit/>
          </a:bodyPr>
          <a:lstStyle/>
          <a:p>
            <a:pPr algn="just"/>
            <a:r>
              <a:rPr lang="en-US" sz="1800" b="0" i="0" u="none" strike="noStrike" baseline="0" dirty="0">
                <a:solidFill>
                  <a:srgbClr val="292526"/>
                </a:solidFill>
                <a:latin typeface="Times-Roman"/>
              </a:rPr>
              <a:t>In the following, the steps of a technique to generate orthogonal arrays are presented. The steps are further explained by means of a detailed example.</a:t>
            </a:r>
          </a:p>
          <a:p>
            <a:pPr algn="just"/>
            <a:r>
              <a:rPr lang="en-US" sz="1800" b="1" i="0" u="none" strike="noStrike" baseline="0" dirty="0">
                <a:solidFill>
                  <a:srgbClr val="292526"/>
                </a:solidFill>
                <a:latin typeface="Times-Bold"/>
              </a:rPr>
              <a:t>Step 1: </a:t>
            </a:r>
            <a:r>
              <a:rPr lang="en-US" sz="1800" b="0" i="0" u="none" strike="noStrike" baseline="0" dirty="0">
                <a:solidFill>
                  <a:srgbClr val="292526"/>
                </a:solidFill>
                <a:latin typeface="Times-Roman"/>
              </a:rPr>
              <a:t>Identify the maximum number of independent input variables with which a system will be tested. This will map to the </a:t>
            </a:r>
            <a:r>
              <a:rPr lang="en-US" sz="1800" b="0" i="1" u="none" strike="noStrike" baseline="0" dirty="0">
                <a:solidFill>
                  <a:srgbClr val="292526"/>
                </a:solidFill>
                <a:latin typeface="Times-Italic"/>
              </a:rPr>
              <a:t>factors </a:t>
            </a:r>
            <a:r>
              <a:rPr lang="en-US" sz="1800" b="0" i="0" u="none" strike="noStrike" baseline="0" dirty="0">
                <a:solidFill>
                  <a:srgbClr val="292526"/>
                </a:solidFill>
                <a:latin typeface="Times-Roman"/>
              </a:rPr>
              <a:t>of the array—each input variable maps to a different factor.</a:t>
            </a:r>
          </a:p>
          <a:p>
            <a:pPr algn="just"/>
            <a:r>
              <a:rPr lang="en-US" sz="1800" b="1" i="0" u="none" strike="noStrike" baseline="0" dirty="0">
                <a:solidFill>
                  <a:srgbClr val="292526"/>
                </a:solidFill>
                <a:latin typeface="Times-Bold"/>
              </a:rPr>
              <a:t>Step 2: </a:t>
            </a:r>
            <a:r>
              <a:rPr lang="en-US" sz="1800" b="0" i="0" u="none" strike="noStrike" baseline="0" dirty="0">
                <a:solidFill>
                  <a:srgbClr val="292526"/>
                </a:solidFill>
                <a:latin typeface="Times-Roman"/>
              </a:rPr>
              <a:t>Identify the maximum number of values that each independent variable will take. This will map to the levels of the array.</a:t>
            </a:r>
          </a:p>
          <a:p>
            <a:pPr algn="just"/>
            <a:r>
              <a:rPr lang="en-US" sz="1800" b="1" i="0" u="none" strike="noStrike" baseline="0" dirty="0">
                <a:solidFill>
                  <a:srgbClr val="292526"/>
                </a:solidFill>
                <a:latin typeface="Times-Bold"/>
              </a:rPr>
              <a:t>Step 3: </a:t>
            </a:r>
            <a:r>
              <a:rPr lang="en-US" sz="1800" b="0" i="0" u="none" strike="noStrike" baseline="0" dirty="0">
                <a:solidFill>
                  <a:srgbClr val="292526"/>
                </a:solidFill>
                <a:latin typeface="Times-Roman"/>
              </a:rPr>
              <a:t>Find a suitable orthogonal array with the smallest number of runs </a:t>
            </a:r>
            <a:r>
              <a:rPr lang="en-US" sz="1800" b="0" i="1" u="none" strike="noStrike" dirty="0" err="1">
                <a:solidFill>
                  <a:srgbClr val="292526"/>
                </a:solidFill>
                <a:latin typeface="MTMI"/>
              </a:rPr>
              <a:t>L</a:t>
            </a:r>
            <a:r>
              <a:rPr lang="en-US" sz="1800" b="0" i="0" u="none" strike="noStrike" baseline="-25000" dirty="0" err="1">
                <a:solidFill>
                  <a:srgbClr val="292526"/>
                </a:solidFill>
                <a:latin typeface="Times-Roman"/>
              </a:rPr>
              <a:t>Runs</a:t>
            </a:r>
            <a:r>
              <a:rPr lang="en-US" sz="1800" b="0" i="1" u="none" strike="noStrike" baseline="0" dirty="0">
                <a:solidFill>
                  <a:srgbClr val="292526"/>
                </a:solidFill>
                <a:latin typeface="MTMI"/>
              </a:rPr>
              <a:t>(X</a:t>
            </a:r>
            <a:r>
              <a:rPr lang="en-US" sz="1800" b="0" i="1" u="none" strike="noStrike" baseline="30000" dirty="0">
                <a:solidFill>
                  <a:srgbClr val="292526"/>
                </a:solidFill>
                <a:latin typeface="MTMI"/>
              </a:rPr>
              <a:t>Y</a:t>
            </a:r>
            <a:r>
              <a:rPr lang="en-US" sz="1800" b="0" i="1" u="none" strike="noStrike" baseline="0" dirty="0">
                <a:solidFill>
                  <a:srgbClr val="292526"/>
                </a:solidFill>
                <a:latin typeface="MTMI"/>
              </a:rPr>
              <a:t>)</a:t>
            </a:r>
            <a:r>
              <a:rPr lang="en-US" sz="1800" b="0" i="0" u="none" strike="noStrike" baseline="0" dirty="0">
                <a:solidFill>
                  <a:srgbClr val="292526"/>
                </a:solidFill>
                <a:latin typeface="Times-Roman"/>
              </a:rPr>
              <a:t>, where </a:t>
            </a:r>
            <a:r>
              <a:rPr lang="en-US" sz="1800" b="0" i="1" u="none" strike="noStrike" baseline="0" dirty="0">
                <a:solidFill>
                  <a:srgbClr val="292526"/>
                </a:solidFill>
                <a:latin typeface="MTMI"/>
              </a:rPr>
              <a:t>X </a:t>
            </a:r>
            <a:r>
              <a:rPr lang="en-US" sz="1800" b="0" i="0" u="none" strike="noStrike" baseline="0" dirty="0">
                <a:solidFill>
                  <a:srgbClr val="292526"/>
                </a:solidFill>
                <a:latin typeface="Times-Roman"/>
              </a:rPr>
              <a:t>is the number of levels and </a:t>
            </a:r>
            <a:r>
              <a:rPr lang="en-US" sz="1800" b="0" i="1" u="none" strike="noStrike" baseline="0" dirty="0">
                <a:solidFill>
                  <a:srgbClr val="292526"/>
                </a:solidFill>
                <a:latin typeface="MTMI"/>
              </a:rPr>
              <a:t>Y </a:t>
            </a:r>
            <a:r>
              <a:rPr lang="en-US" sz="1800" b="0" i="0" u="none" strike="noStrike" baseline="0" dirty="0">
                <a:solidFill>
                  <a:srgbClr val="292526"/>
                </a:solidFill>
                <a:latin typeface="Times-Roman"/>
              </a:rPr>
              <a:t>is the number of factors. A suitable array is one that has at least as many factors as needed from step 1 and has at least as many levels for each of those factors as identified in step 2.</a:t>
            </a:r>
          </a:p>
          <a:p>
            <a:pPr algn="just"/>
            <a:r>
              <a:rPr lang="en-US" sz="1800" b="1" i="0" u="none" strike="noStrike" baseline="0" dirty="0">
                <a:solidFill>
                  <a:srgbClr val="292526"/>
                </a:solidFill>
                <a:latin typeface="Times-Bold"/>
              </a:rPr>
              <a:t>Step 4: </a:t>
            </a:r>
            <a:r>
              <a:rPr lang="en-US" sz="1800" b="0" i="0" u="none" strike="noStrike" baseline="0" dirty="0">
                <a:solidFill>
                  <a:srgbClr val="292526"/>
                </a:solidFill>
                <a:latin typeface="Times-Roman"/>
              </a:rPr>
              <a:t>Map the variables to the factors and values of each variable to the levels </a:t>
            </a:r>
            <a:r>
              <a:rPr lang="en-IN" sz="1800" b="0" i="0" u="none" strike="noStrike" baseline="0" dirty="0">
                <a:solidFill>
                  <a:srgbClr val="292526"/>
                </a:solidFill>
                <a:latin typeface="Times-Roman"/>
              </a:rPr>
              <a:t>on the array.</a:t>
            </a:r>
          </a:p>
          <a:p>
            <a:pPr algn="just"/>
            <a:r>
              <a:rPr lang="en-US" sz="1800" b="1" i="0" u="none" strike="noStrike" baseline="0" dirty="0">
                <a:solidFill>
                  <a:srgbClr val="292526"/>
                </a:solidFill>
                <a:latin typeface="Times-Bold"/>
              </a:rPr>
              <a:t>Step 5: </a:t>
            </a:r>
            <a:r>
              <a:rPr lang="en-US" sz="1800" b="0" i="0" u="none" strike="noStrike" baseline="0" dirty="0">
                <a:solidFill>
                  <a:srgbClr val="292526"/>
                </a:solidFill>
                <a:latin typeface="Times-Roman"/>
              </a:rPr>
              <a:t>Check for any “left-over” levels in the array that have not been mapped. Choose arbitrary valid values for those left-over levels.</a:t>
            </a:r>
          </a:p>
          <a:p>
            <a:pPr algn="just"/>
            <a:r>
              <a:rPr lang="en-US" sz="1800" b="1" i="0" u="none" strike="noStrike" baseline="0" dirty="0">
                <a:solidFill>
                  <a:srgbClr val="292526"/>
                </a:solidFill>
                <a:latin typeface="Times-Bold"/>
              </a:rPr>
              <a:t>Step 6: </a:t>
            </a:r>
            <a:r>
              <a:rPr lang="en-US" sz="1800" b="0" i="0" u="none" strike="noStrike" baseline="0" dirty="0">
                <a:solidFill>
                  <a:srgbClr val="292526"/>
                </a:solidFill>
                <a:latin typeface="Times-Roman"/>
              </a:rPr>
              <a:t>Transcribe the runs into test cases.</a:t>
            </a:r>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2749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4E499578-118F-4E4B-A505-01A90BAC1D36}"/>
              </a:ext>
            </a:extLst>
          </p:cNvPr>
          <p:cNvSpPr>
            <a:spLocks noGrp="1" noChangeArrowheads="1"/>
          </p:cNvSpPr>
          <p:nvPr>
            <p:ph type="sldNum" sz="quarter" idx="10"/>
          </p:nvPr>
        </p:nvSpPr>
        <p:spPr/>
        <p:txBody>
          <a:bodyPr/>
          <a:lstStyle/>
          <a:p>
            <a:fld id="{BEB1D086-865D-4D50-AA9F-DC343145AB87}" type="slidenum">
              <a:rPr lang="en-US" altLang="en-US"/>
              <a:pPr/>
              <a:t>16</a:t>
            </a:fld>
            <a:endParaRPr lang="en-US" altLang="en-US"/>
          </a:p>
        </p:txBody>
      </p:sp>
      <p:sp>
        <p:nvSpPr>
          <p:cNvPr id="334850" name="Rectangle 2">
            <a:extLst>
              <a:ext uri="{FF2B5EF4-FFF2-40B4-BE49-F238E27FC236}">
                <a16:creationId xmlns:a16="http://schemas.microsoft.com/office/drawing/2014/main" id="{78322A74-C273-49BF-9124-11950084197A}"/>
              </a:ext>
            </a:extLst>
          </p:cNvPr>
          <p:cNvSpPr>
            <a:spLocks noGrp="1" noChangeArrowheads="1"/>
          </p:cNvSpPr>
          <p:nvPr>
            <p:ph type="title" idx="4294967295"/>
          </p:nvPr>
        </p:nvSpPr>
        <p:spPr/>
        <p:txBody>
          <a:bodyPr/>
          <a:lstStyle/>
          <a:p>
            <a:r>
              <a:rPr lang="en-US" altLang="en-US" dirty="0"/>
              <a:t>Orthogonal Array</a:t>
            </a:r>
          </a:p>
        </p:txBody>
      </p:sp>
      <p:sp>
        <p:nvSpPr>
          <p:cNvPr id="334851" name="Rectangle 3">
            <a:extLst>
              <a:ext uri="{FF2B5EF4-FFF2-40B4-BE49-F238E27FC236}">
                <a16:creationId xmlns:a16="http://schemas.microsoft.com/office/drawing/2014/main" id="{9E7DE432-F5EC-4EFC-9A24-0ED87C56B608}"/>
              </a:ext>
            </a:extLst>
          </p:cNvPr>
          <p:cNvSpPr>
            <a:spLocks noGrp="1" noChangeArrowheads="1"/>
          </p:cNvSpPr>
          <p:nvPr>
            <p:ph type="body" idx="4294967295"/>
          </p:nvPr>
        </p:nvSpPr>
        <p:spPr>
          <a:xfrm>
            <a:off x="1024128" y="1876425"/>
            <a:ext cx="9720073" cy="4432935"/>
          </a:xfrm>
        </p:spPr>
        <p:txBody>
          <a:bodyPr>
            <a:normAutofit/>
          </a:bodyPr>
          <a:lstStyle/>
          <a:p>
            <a:pPr algn="just"/>
            <a:r>
              <a:rPr lang="en-US" sz="1800" b="1" i="0" u="none" strike="noStrike" baseline="0" dirty="0">
                <a:solidFill>
                  <a:srgbClr val="292526"/>
                </a:solidFill>
                <a:latin typeface="Times-Bold"/>
              </a:rPr>
              <a:t>Web Example. </a:t>
            </a:r>
            <a:r>
              <a:rPr lang="en-US" sz="1800" b="0" i="0" u="none" strike="noStrike" baseline="0" dirty="0">
                <a:solidFill>
                  <a:srgbClr val="292526"/>
                </a:solidFill>
                <a:latin typeface="Times-Roman"/>
              </a:rPr>
              <a:t>Consider a website that is viewed on a number of browsers with various plug-ins and operating systems (OSs) and through different connections as shown in Table 9.6. The table shows the variables and their values that are used as elements of the orthogonal array. We need to test the system with different combinations of the input values.</a:t>
            </a:r>
            <a:endParaRPr lang="en-US" altLang="en-US"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19E49313-EA39-468E-95DC-C18C7793AE2A}"/>
              </a:ext>
            </a:extLst>
          </p:cNvPr>
          <p:cNvPicPr>
            <a:picLocks noChangeAspect="1"/>
          </p:cNvPicPr>
          <p:nvPr/>
        </p:nvPicPr>
        <p:blipFill>
          <a:blip r:embed="rId3"/>
          <a:stretch>
            <a:fillRect/>
          </a:stretch>
        </p:blipFill>
        <p:spPr>
          <a:xfrm>
            <a:off x="3091265" y="3142923"/>
            <a:ext cx="6009470" cy="2429201"/>
          </a:xfrm>
          <a:prstGeom prst="rect">
            <a:avLst/>
          </a:prstGeom>
        </p:spPr>
      </p:pic>
    </p:spTree>
    <p:extLst>
      <p:ext uri="{BB962C8B-B14F-4D97-AF65-F5344CB8AC3E}">
        <p14:creationId xmlns:p14="http://schemas.microsoft.com/office/powerpoint/2010/main" val="505316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4E499578-118F-4E4B-A505-01A90BAC1D36}"/>
              </a:ext>
            </a:extLst>
          </p:cNvPr>
          <p:cNvSpPr>
            <a:spLocks noGrp="1" noChangeArrowheads="1"/>
          </p:cNvSpPr>
          <p:nvPr>
            <p:ph type="sldNum" sz="quarter" idx="10"/>
          </p:nvPr>
        </p:nvSpPr>
        <p:spPr/>
        <p:txBody>
          <a:bodyPr/>
          <a:lstStyle/>
          <a:p>
            <a:fld id="{BEB1D086-865D-4D50-AA9F-DC343145AB87}" type="slidenum">
              <a:rPr lang="en-US" altLang="en-US"/>
              <a:pPr/>
              <a:t>17</a:t>
            </a:fld>
            <a:endParaRPr lang="en-US" altLang="en-US"/>
          </a:p>
        </p:txBody>
      </p:sp>
      <p:sp>
        <p:nvSpPr>
          <p:cNvPr id="334850" name="Rectangle 2">
            <a:extLst>
              <a:ext uri="{FF2B5EF4-FFF2-40B4-BE49-F238E27FC236}">
                <a16:creationId xmlns:a16="http://schemas.microsoft.com/office/drawing/2014/main" id="{78322A74-C273-49BF-9124-11950084197A}"/>
              </a:ext>
            </a:extLst>
          </p:cNvPr>
          <p:cNvSpPr>
            <a:spLocks noGrp="1" noChangeArrowheads="1"/>
          </p:cNvSpPr>
          <p:nvPr>
            <p:ph type="title" idx="4294967295"/>
          </p:nvPr>
        </p:nvSpPr>
        <p:spPr/>
        <p:txBody>
          <a:bodyPr/>
          <a:lstStyle/>
          <a:p>
            <a:r>
              <a:rPr lang="en-US" altLang="en-US" dirty="0"/>
              <a:t>Orthogonal Array</a:t>
            </a:r>
          </a:p>
        </p:txBody>
      </p:sp>
      <p:sp>
        <p:nvSpPr>
          <p:cNvPr id="334851" name="Rectangle 3">
            <a:extLst>
              <a:ext uri="{FF2B5EF4-FFF2-40B4-BE49-F238E27FC236}">
                <a16:creationId xmlns:a16="http://schemas.microsoft.com/office/drawing/2014/main" id="{9E7DE432-F5EC-4EFC-9A24-0ED87C56B608}"/>
              </a:ext>
            </a:extLst>
          </p:cNvPr>
          <p:cNvSpPr>
            <a:spLocks noGrp="1" noChangeArrowheads="1"/>
          </p:cNvSpPr>
          <p:nvPr>
            <p:ph type="body" idx="4294967295"/>
          </p:nvPr>
        </p:nvSpPr>
        <p:spPr>
          <a:xfrm>
            <a:off x="1024128" y="1876425"/>
            <a:ext cx="9720073" cy="4432935"/>
          </a:xfrm>
        </p:spPr>
        <p:txBody>
          <a:bodyPr>
            <a:normAutofit/>
          </a:bodyPr>
          <a:lstStyle/>
          <a:p>
            <a:pPr algn="just"/>
            <a:r>
              <a:rPr lang="en-US" sz="1800" b="0" i="0" u="none" strike="noStrike" baseline="0" dirty="0">
                <a:solidFill>
                  <a:srgbClr val="292526"/>
                </a:solidFill>
                <a:latin typeface="Times-Roman"/>
              </a:rPr>
              <a:t>Following the steps laid out previously, let us design an orthogonal array to create a set of test cases for pairwise testing:</a:t>
            </a:r>
          </a:p>
          <a:p>
            <a:pPr algn="just"/>
            <a:r>
              <a:rPr lang="en-US" sz="1800" b="1" i="0" u="none" strike="noStrike" baseline="0" dirty="0">
                <a:solidFill>
                  <a:srgbClr val="292526"/>
                </a:solidFill>
                <a:latin typeface="Times-Bold"/>
              </a:rPr>
              <a:t>Step 1: </a:t>
            </a:r>
            <a:r>
              <a:rPr lang="en-US" sz="1800" b="0" i="0" u="none" strike="noStrike" baseline="0" dirty="0">
                <a:solidFill>
                  <a:srgbClr val="292526"/>
                </a:solidFill>
                <a:latin typeface="Times-Roman"/>
              </a:rPr>
              <a:t>There are four independent variables, namely, Browser, Plug-in, OS, and </a:t>
            </a:r>
            <a:r>
              <a:rPr lang="en-IN" sz="1800" b="0" i="0" u="none" strike="noStrike" baseline="0" dirty="0">
                <a:solidFill>
                  <a:srgbClr val="292526"/>
                </a:solidFill>
                <a:latin typeface="Times-Roman"/>
              </a:rPr>
              <a:t>Connection.</a:t>
            </a:r>
          </a:p>
          <a:p>
            <a:pPr algn="just"/>
            <a:r>
              <a:rPr lang="en-US" sz="1800" b="1" i="0" u="none" strike="noStrike" baseline="0" dirty="0">
                <a:solidFill>
                  <a:srgbClr val="292526"/>
                </a:solidFill>
                <a:latin typeface="Times-Bold"/>
              </a:rPr>
              <a:t>Step 2: </a:t>
            </a:r>
            <a:r>
              <a:rPr lang="en-US" sz="1800" b="0" i="0" u="none" strike="noStrike" baseline="0" dirty="0">
                <a:solidFill>
                  <a:srgbClr val="292526"/>
                </a:solidFill>
                <a:latin typeface="Times-Roman"/>
              </a:rPr>
              <a:t>Each variable can take at most three values.</a:t>
            </a:r>
          </a:p>
          <a:p>
            <a:pPr algn="just"/>
            <a:r>
              <a:rPr lang="en-US" sz="1800" b="1" i="0" u="none" strike="noStrike" baseline="0" dirty="0">
                <a:solidFill>
                  <a:srgbClr val="292526"/>
                </a:solidFill>
                <a:latin typeface="Times-Bold"/>
              </a:rPr>
              <a:t>Step 3: </a:t>
            </a:r>
            <a:r>
              <a:rPr lang="en-US" sz="1800" b="0" i="0" u="none" strike="noStrike" baseline="0" dirty="0">
                <a:solidFill>
                  <a:srgbClr val="292526"/>
                </a:solidFill>
                <a:latin typeface="Times-Roman"/>
              </a:rPr>
              <a:t>An orthogonal array </a:t>
            </a:r>
            <a:r>
              <a:rPr lang="en-US" sz="1800" b="0" i="1" u="none" strike="noStrike" baseline="0" dirty="0">
                <a:solidFill>
                  <a:srgbClr val="292526"/>
                </a:solidFill>
                <a:latin typeface="MTMI"/>
              </a:rPr>
              <a:t>L</a:t>
            </a:r>
            <a:r>
              <a:rPr lang="en-US" sz="1800" b="0" i="0" u="none" strike="noStrike" baseline="-25000" dirty="0">
                <a:solidFill>
                  <a:srgbClr val="292526"/>
                </a:solidFill>
                <a:latin typeface="Times-Roman"/>
              </a:rPr>
              <a:t>9</a:t>
            </a:r>
            <a:r>
              <a:rPr lang="en-US" sz="1800" b="0" i="1" u="none" strike="noStrike" baseline="0" dirty="0">
                <a:solidFill>
                  <a:srgbClr val="292526"/>
                </a:solidFill>
                <a:latin typeface="MTMI"/>
              </a:rPr>
              <a:t>(</a:t>
            </a:r>
            <a:r>
              <a:rPr lang="en-US" sz="1800" b="0" i="0" u="none" strike="noStrike" baseline="0" dirty="0">
                <a:solidFill>
                  <a:srgbClr val="292526"/>
                </a:solidFill>
                <a:latin typeface="Times-Roman"/>
              </a:rPr>
              <a:t>3</a:t>
            </a:r>
            <a:r>
              <a:rPr lang="en-US" sz="1800" b="0" i="0" u="none" strike="noStrike" baseline="30000" dirty="0">
                <a:solidFill>
                  <a:srgbClr val="292526"/>
                </a:solidFill>
                <a:latin typeface="Times-Roman"/>
              </a:rPr>
              <a:t>4</a:t>
            </a:r>
            <a:r>
              <a:rPr lang="en-US" sz="1800" b="0" i="1" u="none" strike="noStrike" baseline="0" dirty="0">
                <a:solidFill>
                  <a:srgbClr val="292526"/>
                </a:solidFill>
                <a:latin typeface="MTMI"/>
              </a:rPr>
              <a:t>) </a:t>
            </a:r>
            <a:r>
              <a:rPr lang="en-US" sz="1800" b="0" i="0" u="none" strike="noStrike" baseline="0" dirty="0">
                <a:solidFill>
                  <a:srgbClr val="292526"/>
                </a:solidFill>
                <a:latin typeface="Times-Roman"/>
              </a:rPr>
              <a:t>as shown in Table 9.7 is good enough for the purpose. The array has nine rows, three levels for the values, and four factors for the variables.</a:t>
            </a:r>
          </a:p>
          <a:p>
            <a:pPr algn="just"/>
            <a:r>
              <a:rPr lang="en-US" sz="1800" b="1" i="0" u="none" strike="noStrike" baseline="0" dirty="0">
                <a:solidFill>
                  <a:srgbClr val="292526"/>
                </a:solidFill>
                <a:latin typeface="Times-Bold"/>
              </a:rPr>
              <a:t>Step 4: </a:t>
            </a:r>
            <a:r>
              <a:rPr lang="en-US" sz="1800" b="0" i="0" u="none" strike="noStrike" baseline="0" dirty="0">
                <a:solidFill>
                  <a:srgbClr val="292526"/>
                </a:solidFill>
                <a:latin typeface="Times-Roman"/>
              </a:rPr>
              <a:t>Map the variables to the factors and values to the levels of the array: the factor 1 to Browser, the factor 2 to Plug-in, the factor 3 to OS, and the factor 4 to Connection. Let 1 </a:t>
            </a:r>
            <a:r>
              <a:rPr lang="en-US" sz="1800" b="0" i="0" u="none" strike="noStrike" baseline="0" dirty="0">
                <a:solidFill>
                  <a:srgbClr val="292526"/>
                </a:solidFill>
                <a:latin typeface="MTSY"/>
              </a:rPr>
              <a:t>= </a:t>
            </a:r>
            <a:r>
              <a:rPr lang="en-US" sz="1800" b="0" i="0" u="none" strike="noStrike" baseline="0" dirty="0">
                <a:solidFill>
                  <a:srgbClr val="292526"/>
                </a:solidFill>
                <a:latin typeface="Times-Roman"/>
              </a:rPr>
              <a:t>Netscape, 2 </a:t>
            </a:r>
            <a:r>
              <a:rPr lang="en-US" sz="1800" b="0" i="0" u="none" strike="noStrike" baseline="0" dirty="0">
                <a:solidFill>
                  <a:srgbClr val="292526"/>
                </a:solidFill>
                <a:latin typeface="MTSY"/>
              </a:rPr>
              <a:t>= </a:t>
            </a:r>
            <a:r>
              <a:rPr lang="en-US" sz="1800" b="0" i="0" u="none" strike="noStrike" baseline="0" dirty="0">
                <a:solidFill>
                  <a:srgbClr val="292526"/>
                </a:solidFill>
                <a:latin typeface="Times-Roman"/>
              </a:rPr>
              <a:t>IE, and 3 </a:t>
            </a:r>
            <a:r>
              <a:rPr lang="en-US" sz="1800" b="0" i="0" u="none" strike="noStrike" baseline="0" dirty="0">
                <a:solidFill>
                  <a:srgbClr val="292526"/>
                </a:solidFill>
                <a:latin typeface="MTSY"/>
              </a:rPr>
              <a:t>= </a:t>
            </a:r>
            <a:r>
              <a:rPr lang="en-US" sz="1800" b="0" i="0" u="none" strike="noStrike" baseline="0" dirty="0">
                <a:solidFill>
                  <a:srgbClr val="292526"/>
                </a:solidFill>
                <a:latin typeface="Times-Roman"/>
              </a:rPr>
              <a:t>Mozilla in the Browser column. In the Plug-in column, let 1 </a:t>
            </a:r>
            <a:r>
              <a:rPr lang="en-US" sz="1800" b="0" i="0" u="none" strike="noStrike" baseline="0" dirty="0">
                <a:solidFill>
                  <a:srgbClr val="292526"/>
                </a:solidFill>
                <a:latin typeface="MTSY"/>
              </a:rPr>
              <a:t>= </a:t>
            </a:r>
            <a:r>
              <a:rPr lang="en-US" sz="1800" b="0" i="0" u="none" strike="noStrike" baseline="0" dirty="0" err="1">
                <a:solidFill>
                  <a:srgbClr val="292526"/>
                </a:solidFill>
                <a:latin typeface="Times-Roman"/>
              </a:rPr>
              <a:t>Realplayer</a:t>
            </a:r>
            <a:r>
              <a:rPr lang="en-US" sz="1800" b="0" i="0" u="none" strike="noStrike" baseline="0" dirty="0">
                <a:solidFill>
                  <a:srgbClr val="292526"/>
                </a:solidFill>
                <a:latin typeface="Times-Roman"/>
              </a:rPr>
              <a:t> and 3 </a:t>
            </a:r>
            <a:r>
              <a:rPr lang="en-US" sz="1800" b="0" i="0" u="none" strike="noStrike" baseline="0" dirty="0">
                <a:solidFill>
                  <a:srgbClr val="292526"/>
                </a:solidFill>
                <a:latin typeface="MTSY"/>
              </a:rPr>
              <a:t>= </a:t>
            </a:r>
            <a:r>
              <a:rPr lang="en-US" sz="1800" b="0" i="0" u="none" strike="noStrike" baseline="0" dirty="0" err="1">
                <a:solidFill>
                  <a:srgbClr val="292526"/>
                </a:solidFill>
                <a:latin typeface="Times-Roman"/>
              </a:rPr>
              <a:t>Mediaplayer</a:t>
            </a:r>
            <a:r>
              <a:rPr lang="en-US" sz="1800" b="0" i="0" u="none" strike="noStrike" baseline="0" dirty="0">
                <a:solidFill>
                  <a:srgbClr val="292526"/>
                </a:solidFill>
                <a:latin typeface="Times-Roman"/>
              </a:rPr>
              <a:t>. Let 1 </a:t>
            </a:r>
            <a:r>
              <a:rPr lang="en-US" sz="1800" b="0" i="0" u="none" strike="noStrike" baseline="0" dirty="0">
                <a:solidFill>
                  <a:srgbClr val="292526"/>
                </a:solidFill>
                <a:latin typeface="MTSY"/>
              </a:rPr>
              <a:t>= </a:t>
            </a:r>
            <a:r>
              <a:rPr lang="en-US" sz="1800" b="0" i="0" u="none" strike="noStrike" baseline="0" dirty="0">
                <a:solidFill>
                  <a:srgbClr val="292526"/>
                </a:solidFill>
                <a:latin typeface="Times-Roman"/>
              </a:rPr>
              <a:t>Windows, 2 </a:t>
            </a:r>
            <a:r>
              <a:rPr lang="en-US" sz="1800" b="0" i="0" u="none" strike="noStrike" baseline="0" dirty="0">
                <a:solidFill>
                  <a:srgbClr val="292526"/>
                </a:solidFill>
                <a:latin typeface="MTSY"/>
              </a:rPr>
              <a:t>= </a:t>
            </a:r>
            <a:r>
              <a:rPr lang="en-US" sz="1800" b="0" i="0" u="none" strike="noStrike" baseline="0" dirty="0">
                <a:solidFill>
                  <a:srgbClr val="292526"/>
                </a:solidFill>
                <a:latin typeface="Times-Roman"/>
              </a:rPr>
              <a:t>Linux, and 3 </a:t>
            </a:r>
            <a:r>
              <a:rPr lang="en-US" sz="1800" b="0" i="0" u="none" strike="noStrike" baseline="0" dirty="0">
                <a:solidFill>
                  <a:srgbClr val="292526"/>
                </a:solidFill>
                <a:latin typeface="MTSY"/>
              </a:rPr>
              <a:t>= </a:t>
            </a:r>
            <a:r>
              <a:rPr lang="en-US" sz="1800" b="0" i="0" u="none" strike="noStrike" baseline="0" dirty="0">
                <a:solidFill>
                  <a:srgbClr val="292526"/>
                </a:solidFill>
                <a:latin typeface="Times-Roman"/>
              </a:rPr>
              <a:t>Macintosh in the OS column. Let 1 </a:t>
            </a:r>
            <a:r>
              <a:rPr lang="en-US" sz="1800" b="0" i="0" u="none" strike="noStrike" baseline="0" dirty="0">
                <a:solidFill>
                  <a:srgbClr val="292526"/>
                </a:solidFill>
                <a:latin typeface="MTSY"/>
              </a:rPr>
              <a:t>= </a:t>
            </a:r>
            <a:r>
              <a:rPr lang="en-US" sz="1800" b="0" i="0" u="none" strike="noStrike" baseline="0" dirty="0">
                <a:solidFill>
                  <a:srgbClr val="292526"/>
                </a:solidFill>
                <a:latin typeface="Times-Roman"/>
              </a:rPr>
              <a:t>LAN, 2 </a:t>
            </a:r>
            <a:r>
              <a:rPr lang="en-US" sz="1800" b="0" i="0" u="none" strike="noStrike" baseline="0" dirty="0">
                <a:solidFill>
                  <a:srgbClr val="292526"/>
                </a:solidFill>
                <a:latin typeface="MTSY"/>
              </a:rPr>
              <a:t>= </a:t>
            </a:r>
            <a:r>
              <a:rPr lang="en-US" sz="1800" b="0" i="0" u="none" strike="noStrike" baseline="0" dirty="0">
                <a:solidFill>
                  <a:srgbClr val="292526"/>
                </a:solidFill>
                <a:latin typeface="Times-Roman"/>
              </a:rPr>
              <a:t>PPP, and 3 </a:t>
            </a:r>
            <a:r>
              <a:rPr lang="en-US" sz="1800" b="0" i="0" u="none" strike="noStrike" baseline="0" dirty="0">
                <a:solidFill>
                  <a:srgbClr val="292526"/>
                </a:solidFill>
                <a:latin typeface="MTSY"/>
              </a:rPr>
              <a:t>= </a:t>
            </a:r>
            <a:r>
              <a:rPr lang="en-US" sz="1800" b="0" i="0" u="none" strike="noStrike" baseline="0" dirty="0">
                <a:solidFill>
                  <a:srgbClr val="292526"/>
                </a:solidFill>
                <a:latin typeface="Times-Roman"/>
              </a:rPr>
              <a:t>ISDN in the Connection column. The mapping of the variables and the values onto the orthogonal array is given in Table 9.8.</a:t>
            </a:r>
          </a:p>
        </p:txBody>
      </p:sp>
    </p:spTree>
    <p:extLst>
      <p:ext uri="{BB962C8B-B14F-4D97-AF65-F5344CB8AC3E}">
        <p14:creationId xmlns:p14="http://schemas.microsoft.com/office/powerpoint/2010/main" val="2879649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4E499578-118F-4E4B-A505-01A90BAC1D36}"/>
              </a:ext>
            </a:extLst>
          </p:cNvPr>
          <p:cNvSpPr>
            <a:spLocks noGrp="1" noChangeArrowheads="1"/>
          </p:cNvSpPr>
          <p:nvPr>
            <p:ph type="sldNum" sz="quarter" idx="10"/>
          </p:nvPr>
        </p:nvSpPr>
        <p:spPr/>
        <p:txBody>
          <a:bodyPr/>
          <a:lstStyle/>
          <a:p>
            <a:fld id="{BEB1D086-865D-4D50-AA9F-DC343145AB87}" type="slidenum">
              <a:rPr lang="en-US" altLang="en-US"/>
              <a:pPr/>
              <a:t>18</a:t>
            </a:fld>
            <a:endParaRPr lang="en-US" altLang="en-US"/>
          </a:p>
        </p:txBody>
      </p:sp>
      <p:sp>
        <p:nvSpPr>
          <p:cNvPr id="334850" name="Rectangle 2">
            <a:extLst>
              <a:ext uri="{FF2B5EF4-FFF2-40B4-BE49-F238E27FC236}">
                <a16:creationId xmlns:a16="http://schemas.microsoft.com/office/drawing/2014/main" id="{78322A74-C273-49BF-9124-11950084197A}"/>
              </a:ext>
            </a:extLst>
          </p:cNvPr>
          <p:cNvSpPr>
            <a:spLocks noGrp="1" noChangeArrowheads="1"/>
          </p:cNvSpPr>
          <p:nvPr>
            <p:ph type="title" idx="4294967295"/>
          </p:nvPr>
        </p:nvSpPr>
        <p:spPr/>
        <p:txBody>
          <a:bodyPr/>
          <a:lstStyle/>
          <a:p>
            <a:r>
              <a:rPr lang="en-US" altLang="en-US" dirty="0"/>
              <a:t>Orthogonal Array</a:t>
            </a:r>
          </a:p>
        </p:txBody>
      </p:sp>
      <p:pic>
        <p:nvPicPr>
          <p:cNvPr id="3" name="Picture 2">
            <a:extLst>
              <a:ext uri="{FF2B5EF4-FFF2-40B4-BE49-F238E27FC236}">
                <a16:creationId xmlns:a16="http://schemas.microsoft.com/office/drawing/2014/main" id="{68F50736-0C4A-4DED-A749-EF698577E0A3}"/>
              </a:ext>
            </a:extLst>
          </p:cNvPr>
          <p:cNvPicPr>
            <a:picLocks noChangeAspect="1"/>
          </p:cNvPicPr>
          <p:nvPr/>
        </p:nvPicPr>
        <p:blipFill>
          <a:blip r:embed="rId3"/>
          <a:stretch>
            <a:fillRect/>
          </a:stretch>
        </p:blipFill>
        <p:spPr>
          <a:xfrm>
            <a:off x="2995069" y="1785756"/>
            <a:ext cx="4215355" cy="4727432"/>
          </a:xfrm>
          <a:prstGeom prst="rect">
            <a:avLst/>
          </a:prstGeom>
        </p:spPr>
      </p:pic>
    </p:spTree>
    <p:extLst>
      <p:ext uri="{BB962C8B-B14F-4D97-AF65-F5344CB8AC3E}">
        <p14:creationId xmlns:p14="http://schemas.microsoft.com/office/powerpoint/2010/main" val="36145204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4E499578-118F-4E4B-A505-01A90BAC1D36}"/>
              </a:ext>
            </a:extLst>
          </p:cNvPr>
          <p:cNvSpPr>
            <a:spLocks noGrp="1" noChangeArrowheads="1"/>
          </p:cNvSpPr>
          <p:nvPr>
            <p:ph type="sldNum" sz="quarter" idx="10"/>
          </p:nvPr>
        </p:nvSpPr>
        <p:spPr/>
        <p:txBody>
          <a:bodyPr/>
          <a:lstStyle/>
          <a:p>
            <a:fld id="{BEB1D086-865D-4D50-AA9F-DC343145AB87}" type="slidenum">
              <a:rPr lang="en-US" altLang="en-US"/>
              <a:pPr/>
              <a:t>19</a:t>
            </a:fld>
            <a:endParaRPr lang="en-US" altLang="en-US"/>
          </a:p>
        </p:txBody>
      </p:sp>
      <p:sp>
        <p:nvSpPr>
          <p:cNvPr id="334850" name="Rectangle 2">
            <a:extLst>
              <a:ext uri="{FF2B5EF4-FFF2-40B4-BE49-F238E27FC236}">
                <a16:creationId xmlns:a16="http://schemas.microsoft.com/office/drawing/2014/main" id="{78322A74-C273-49BF-9124-11950084197A}"/>
              </a:ext>
            </a:extLst>
          </p:cNvPr>
          <p:cNvSpPr>
            <a:spLocks noGrp="1" noChangeArrowheads="1"/>
          </p:cNvSpPr>
          <p:nvPr>
            <p:ph type="title" idx="4294967295"/>
          </p:nvPr>
        </p:nvSpPr>
        <p:spPr/>
        <p:txBody>
          <a:bodyPr/>
          <a:lstStyle/>
          <a:p>
            <a:r>
              <a:rPr lang="en-US" altLang="en-US" dirty="0"/>
              <a:t>Orthogonal Array</a:t>
            </a:r>
          </a:p>
        </p:txBody>
      </p:sp>
      <p:sp>
        <p:nvSpPr>
          <p:cNvPr id="334851" name="Rectangle 3">
            <a:extLst>
              <a:ext uri="{FF2B5EF4-FFF2-40B4-BE49-F238E27FC236}">
                <a16:creationId xmlns:a16="http://schemas.microsoft.com/office/drawing/2014/main" id="{9E7DE432-F5EC-4EFC-9A24-0ED87C56B608}"/>
              </a:ext>
            </a:extLst>
          </p:cNvPr>
          <p:cNvSpPr>
            <a:spLocks noGrp="1" noChangeArrowheads="1"/>
          </p:cNvSpPr>
          <p:nvPr>
            <p:ph type="body" idx="4294967295"/>
          </p:nvPr>
        </p:nvSpPr>
        <p:spPr>
          <a:xfrm>
            <a:off x="1024128" y="1876425"/>
            <a:ext cx="9720073" cy="4432935"/>
          </a:xfrm>
        </p:spPr>
        <p:txBody>
          <a:bodyPr>
            <a:normAutofit/>
          </a:bodyPr>
          <a:lstStyle/>
          <a:p>
            <a:pPr algn="just"/>
            <a:r>
              <a:rPr lang="en-US" sz="1800" b="1" i="0" u="none" strike="noStrike" baseline="0" dirty="0">
                <a:solidFill>
                  <a:srgbClr val="292526"/>
                </a:solidFill>
                <a:latin typeface="Times-Bold"/>
              </a:rPr>
              <a:t>Step 5: </a:t>
            </a:r>
            <a:r>
              <a:rPr lang="en-US" sz="1800" b="0" i="0" u="none" strike="noStrike" baseline="0" dirty="0">
                <a:solidFill>
                  <a:srgbClr val="292526"/>
                </a:solidFill>
                <a:latin typeface="Times-Roman"/>
              </a:rPr>
              <a:t>There are left-over levels in the array that are not being mapped. The factor 2 has three levels specified in the original array, but there are only two possible values for this variable. This has caused a level (2) to be left over for variable Plug-in after mapping the factors. One must provide a value in the cell. The choice of this value can be arbitrary, but to have a coverage, start at the top of the Plug-in column and cycle through the possible values when filling in the left-over levels. Table 9.9 shows the mapping after filling in the remaining levels using the cycling technique </a:t>
            </a:r>
            <a:r>
              <a:rPr lang="en-IN" sz="1800" b="0" i="0" u="none" strike="noStrike" baseline="0" dirty="0">
                <a:solidFill>
                  <a:srgbClr val="292526"/>
                </a:solidFill>
                <a:latin typeface="Times-Roman"/>
              </a:rPr>
              <a:t>mentioned.</a:t>
            </a:r>
            <a:endParaRPr lang="en-US" altLang="en-US" sz="1800" dirty="0">
              <a:latin typeface="Times New Roman" panose="02020603050405020304" pitchFamily="18" charset="0"/>
              <a:cs typeface="Times New Roman" panose="02020603050405020304" pitchFamily="18" charset="0"/>
            </a:endParaRPr>
          </a:p>
          <a:p>
            <a:pPr algn="just"/>
            <a:r>
              <a:rPr lang="en-US" sz="1800" b="1" i="0" u="none" strike="noStrike" baseline="0" dirty="0">
                <a:solidFill>
                  <a:srgbClr val="292526"/>
                </a:solidFill>
                <a:latin typeface="Times-Bold"/>
              </a:rPr>
              <a:t>Step 6: </a:t>
            </a:r>
            <a:r>
              <a:rPr lang="en-US" sz="1800" b="0" i="0" u="none" strike="noStrike" baseline="0" dirty="0">
                <a:solidFill>
                  <a:srgbClr val="292526"/>
                </a:solidFill>
                <a:latin typeface="Times-Roman"/>
              </a:rPr>
              <a:t>We generate nine test cases taking the test case values from each run. Now let us examine the result:</a:t>
            </a:r>
          </a:p>
          <a:p>
            <a:pPr algn="just"/>
            <a:r>
              <a:rPr lang="en-US" sz="1800" b="0" i="0" u="none" strike="noStrike" baseline="0" dirty="0">
                <a:solidFill>
                  <a:srgbClr val="292526"/>
                </a:solidFill>
                <a:latin typeface="MTSY"/>
              </a:rPr>
              <a:t>• </a:t>
            </a:r>
            <a:r>
              <a:rPr lang="en-US" sz="1800" b="0" i="0" u="none" strike="noStrike" baseline="0" dirty="0">
                <a:solidFill>
                  <a:srgbClr val="292526"/>
                </a:solidFill>
                <a:latin typeface="Times-Roman"/>
              </a:rPr>
              <a:t>Each Browser is tested with every Plug-in, with every OS, and with </a:t>
            </a:r>
            <a:r>
              <a:rPr lang="en-IN" sz="1800" b="0" i="0" u="none" strike="noStrike" baseline="0" dirty="0">
                <a:solidFill>
                  <a:srgbClr val="292526"/>
                </a:solidFill>
                <a:latin typeface="Times-Roman"/>
              </a:rPr>
              <a:t>every Connection.</a:t>
            </a:r>
          </a:p>
          <a:p>
            <a:pPr algn="just"/>
            <a:r>
              <a:rPr lang="en-US" sz="1800" b="0" i="0" u="none" strike="noStrike" baseline="0" dirty="0">
                <a:solidFill>
                  <a:srgbClr val="292526"/>
                </a:solidFill>
                <a:latin typeface="MTSY"/>
              </a:rPr>
              <a:t>• </a:t>
            </a:r>
            <a:r>
              <a:rPr lang="en-US" sz="1800" b="0" i="0" u="none" strike="noStrike" baseline="0" dirty="0">
                <a:solidFill>
                  <a:srgbClr val="292526"/>
                </a:solidFill>
                <a:latin typeface="Times-Roman"/>
              </a:rPr>
              <a:t>Each Plug-in is tested with every Browser, with every OS, and with </a:t>
            </a:r>
            <a:r>
              <a:rPr lang="en-IN" sz="1800" b="0" i="0" u="none" strike="noStrike" baseline="0" dirty="0">
                <a:solidFill>
                  <a:srgbClr val="292526"/>
                </a:solidFill>
                <a:latin typeface="Times-Roman"/>
              </a:rPr>
              <a:t>every Connection.</a:t>
            </a:r>
          </a:p>
          <a:p>
            <a:pPr algn="just"/>
            <a:r>
              <a:rPr lang="en-US" sz="1800" b="0" i="0" u="none" strike="noStrike" baseline="0" dirty="0">
                <a:solidFill>
                  <a:srgbClr val="292526"/>
                </a:solidFill>
                <a:latin typeface="MTSY"/>
              </a:rPr>
              <a:t>• </a:t>
            </a:r>
            <a:r>
              <a:rPr lang="en-US" sz="1800" b="0" i="0" u="none" strike="noStrike" baseline="0" dirty="0">
                <a:solidFill>
                  <a:srgbClr val="292526"/>
                </a:solidFill>
                <a:latin typeface="Times-Roman"/>
              </a:rPr>
              <a:t>Each OS is tested with every Browser, with every Plug-in, and with </a:t>
            </a:r>
            <a:r>
              <a:rPr lang="en-IN" sz="1800" b="0" i="0" u="none" strike="noStrike" baseline="0" dirty="0">
                <a:solidFill>
                  <a:srgbClr val="292526"/>
                </a:solidFill>
                <a:latin typeface="Times-Roman"/>
              </a:rPr>
              <a:t>every Connection.</a:t>
            </a:r>
          </a:p>
          <a:p>
            <a:pPr algn="just"/>
            <a:r>
              <a:rPr lang="en-US" sz="1800" b="0" i="0" u="none" strike="noStrike" baseline="0" dirty="0">
                <a:solidFill>
                  <a:srgbClr val="292526"/>
                </a:solidFill>
                <a:latin typeface="MTSY"/>
              </a:rPr>
              <a:t>• </a:t>
            </a:r>
            <a:r>
              <a:rPr lang="en-US" sz="1800" b="0" i="0" u="none" strike="noStrike" baseline="0" dirty="0">
                <a:solidFill>
                  <a:srgbClr val="292526"/>
                </a:solidFill>
                <a:latin typeface="Times-Roman"/>
              </a:rPr>
              <a:t>Each Connection is tested with every Browser, with every Plug-in, and </a:t>
            </a:r>
            <a:r>
              <a:rPr lang="en-IN" sz="1800" b="0" i="0" u="none" strike="noStrike" baseline="0" dirty="0">
                <a:solidFill>
                  <a:srgbClr val="292526"/>
                </a:solidFill>
                <a:latin typeface="Times-Roman"/>
              </a:rPr>
              <a:t>with every OS.</a:t>
            </a:r>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7449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E1329C61-FEC4-42A9-B994-A5EA56BF623C}"/>
              </a:ext>
            </a:extLst>
          </p:cNvPr>
          <p:cNvSpPr>
            <a:spLocks noGrp="1" noChangeArrowheads="1"/>
          </p:cNvSpPr>
          <p:nvPr>
            <p:ph type="sldNum" sz="quarter" idx="10"/>
          </p:nvPr>
        </p:nvSpPr>
        <p:spPr/>
        <p:txBody>
          <a:bodyPr/>
          <a:lstStyle/>
          <a:p>
            <a:fld id="{4C8F9788-4CAB-4ED6-A298-6D3C6859E921}" type="slidenum">
              <a:rPr lang="en-US" altLang="en-US"/>
              <a:pPr/>
              <a:t>2</a:t>
            </a:fld>
            <a:endParaRPr lang="en-US" altLang="en-US"/>
          </a:p>
        </p:txBody>
      </p:sp>
      <p:sp>
        <p:nvSpPr>
          <p:cNvPr id="237570" name="Rectangle 2">
            <a:extLst>
              <a:ext uri="{FF2B5EF4-FFF2-40B4-BE49-F238E27FC236}">
                <a16:creationId xmlns:a16="http://schemas.microsoft.com/office/drawing/2014/main" id="{F8152563-3281-469C-B831-FA2DB1B70460}"/>
              </a:ext>
            </a:extLst>
          </p:cNvPr>
          <p:cNvSpPr>
            <a:spLocks noGrp="1" noChangeArrowheads="1"/>
          </p:cNvSpPr>
          <p:nvPr>
            <p:ph type="title" idx="4294967295"/>
          </p:nvPr>
        </p:nvSpPr>
        <p:spPr/>
        <p:txBody>
          <a:bodyPr/>
          <a:lstStyle/>
          <a:p>
            <a:r>
              <a:rPr lang="en-US" altLang="en-US"/>
              <a:t>Outline of the Chapter</a:t>
            </a:r>
          </a:p>
        </p:txBody>
      </p:sp>
      <p:sp>
        <p:nvSpPr>
          <p:cNvPr id="237571" name="Rectangle 3">
            <a:extLst>
              <a:ext uri="{FF2B5EF4-FFF2-40B4-BE49-F238E27FC236}">
                <a16:creationId xmlns:a16="http://schemas.microsoft.com/office/drawing/2014/main" id="{74E8ACB3-4E7A-409B-8D49-CF0BF5281D4A}"/>
              </a:ext>
            </a:extLst>
          </p:cNvPr>
          <p:cNvSpPr>
            <a:spLocks noGrp="1" noChangeArrowheads="1"/>
          </p:cNvSpPr>
          <p:nvPr>
            <p:ph type="body" idx="4294967295"/>
          </p:nvPr>
        </p:nvSpPr>
        <p:spPr>
          <a:xfrm>
            <a:off x="1184275" y="1749996"/>
            <a:ext cx="5016500" cy="4522788"/>
          </a:xfrm>
        </p:spPr>
        <p:txBody>
          <a:bodyPr>
            <a:normAutofit/>
          </a:bodyPr>
          <a:lstStyle/>
          <a:p>
            <a:pPr>
              <a:lnSpc>
                <a:spcPct val="70000"/>
              </a:lnSpc>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Functional Testing Concepts of </a:t>
            </a:r>
            <a:r>
              <a:rPr lang="en-US" altLang="en-US" sz="2000" dirty="0" err="1">
                <a:latin typeface="Times New Roman" panose="02020603050405020304" pitchFamily="18" charset="0"/>
                <a:cs typeface="Times New Roman" panose="02020603050405020304" pitchFamily="18" charset="0"/>
              </a:rPr>
              <a:t>Howden</a:t>
            </a:r>
            <a:endParaRPr lang="en-US" altLang="en-US" sz="2000" dirty="0">
              <a:latin typeface="Times New Roman" panose="02020603050405020304" pitchFamily="18" charset="0"/>
              <a:cs typeface="Times New Roman" panose="02020603050405020304" pitchFamily="18" charset="0"/>
            </a:endParaRPr>
          </a:p>
          <a:p>
            <a:pPr>
              <a:lnSpc>
                <a:spcPct val="70000"/>
              </a:lnSpc>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Different Types of Variables </a:t>
            </a:r>
          </a:p>
          <a:p>
            <a:pPr>
              <a:lnSpc>
                <a:spcPct val="70000"/>
              </a:lnSpc>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Test Vectors </a:t>
            </a:r>
          </a:p>
          <a:p>
            <a:pPr>
              <a:lnSpc>
                <a:spcPct val="70000"/>
              </a:lnSpc>
              <a:buFont typeface="Wingdings" panose="05000000000000000000" pitchFamily="2" charset="2"/>
              <a:buChar char="§"/>
            </a:pPr>
            <a:r>
              <a:rPr lang="en-US" altLang="en-US" sz="2000" dirty="0" err="1">
                <a:latin typeface="Times New Roman" panose="02020603050405020304" pitchFamily="18" charset="0"/>
                <a:cs typeface="Times New Roman" panose="02020603050405020304" pitchFamily="18" charset="0"/>
              </a:rPr>
              <a:t>Howden’s</a:t>
            </a:r>
            <a:r>
              <a:rPr lang="en-US" altLang="en-US" sz="2000" dirty="0">
                <a:latin typeface="Times New Roman" panose="02020603050405020304" pitchFamily="18" charset="0"/>
                <a:cs typeface="Times New Roman" panose="02020603050405020304" pitchFamily="18" charset="0"/>
              </a:rPr>
              <a:t> Functional Testing Summary</a:t>
            </a:r>
          </a:p>
          <a:p>
            <a:pPr>
              <a:lnSpc>
                <a:spcPct val="70000"/>
              </a:lnSpc>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Pairwise Testing</a:t>
            </a:r>
          </a:p>
          <a:p>
            <a:pPr>
              <a:lnSpc>
                <a:spcPct val="70000"/>
              </a:lnSpc>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Orthogonal Array</a:t>
            </a:r>
          </a:p>
          <a:p>
            <a:pPr>
              <a:lnSpc>
                <a:spcPct val="70000"/>
              </a:lnSpc>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In Parameter Order</a:t>
            </a:r>
          </a:p>
          <a:p>
            <a:pPr>
              <a:lnSpc>
                <a:spcPct val="70000"/>
              </a:lnSpc>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Equivalence Class Partitioning</a:t>
            </a:r>
          </a:p>
          <a:p>
            <a:pPr>
              <a:lnSpc>
                <a:spcPct val="70000"/>
              </a:lnSpc>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Guidelines for Equivalence Class Partitioning</a:t>
            </a:r>
          </a:p>
        </p:txBody>
      </p:sp>
      <p:sp>
        <p:nvSpPr>
          <p:cNvPr id="5" name="Rectangle 3">
            <a:extLst>
              <a:ext uri="{FF2B5EF4-FFF2-40B4-BE49-F238E27FC236}">
                <a16:creationId xmlns:a16="http://schemas.microsoft.com/office/drawing/2014/main" id="{6906AF77-EF91-4CE3-8910-75BC7BB48DA3}"/>
              </a:ext>
            </a:extLst>
          </p:cNvPr>
          <p:cNvSpPr txBox="1">
            <a:spLocks noChangeArrowheads="1"/>
          </p:cNvSpPr>
          <p:nvPr/>
        </p:nvSpPr>
        <p:spPr>
          <a:xfrm>
            <a:off x="6527800" y="1756917"/>
            <a:ext cx="5016500" cy="4522788"/>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nSpc>
                <a:spcPct val="70000"/>
              </a:lnSpc>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Identification of Test Cases</a:t>
            </a:r>
          </a:p>
          <a:p>
            <a:pPr>
              <a:lnSpc>
                <a:spcPct val="70000"/>
              </a:lnSpc>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Advantages of Equivalence Class Partitioning</a:t>
            </a:r>
          </a:p>
          <a:p>
            <a:pPr>
              <a:lnSpc>
                <a:spcPct val="70000"/>
              </a:lnSpc>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Boundary Value Analysis (BVA)</a:t>
            </a:r>
          </a:p>
          <a:p>
            <a:pPr>
              <a:lnSpc>
                <a:spcPct val="70000"/>
              </a:lnSpc>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Guidelines for Boundary Value Analysis</a:t>
            </a:r>
          </a:p>
          <a:p>
            <a:pPr>
              <a:lnSpc>
                <a:spcPct val="70000"/>
              </a:lnSpc>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Decision Tables</a:t>
            </a:r>
          </a:p>
          <a:p>
            <a:pPr>
              <a:lnSpc>
                <a:spcPct val="70000"/>
              </a:lnSpc>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Random Testing</a:t>
            </a:r>
          </a:p>
          <a:p>
            <a:pPr>
              <a:lnSpc>
                <a:spcPct val="70000"/>
              </a:lnSpc>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Adaptive Random Testing</a:t>
            </a:r>
          </a:p>
          <a:p>
            <a:pPr>
              <a:lnSpc>
                <a:spcPct val="70000"/>
              </a:lnSpc>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Error Guessing</a:t>
            </a:r>
          </a:p>
          <a:p>
            <a:pPr>
              <a:lnSpc>
                <a:spcPct val="70000"/>
              </a:lnSpc>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Category Partition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4E499578-118F-4E4B-A505-01A90BAC1D36}"/>
              </a:ext>
            </a:extLst>
          </p:cNvPr>
          <p:cNvSpPr>
            <a:spLocks noGrp="1" noChangeArrowheads="1"/>
          </p:cNvSpPr>
          <p:nvPr>
            <p:ph type="sldNum" sz="quarter" idx="10"/>
          </p:nvPr>
        </p:nvSpPr>
        <p:spPr/>
        <p:txBody>
          <a:bodyPr/>
          <a:lstStyle/>
          <a:p>
            <a:fld id="{BEB1D086-865D-4D50-AA9F-DC343145AB87}" type="slidenum">
              <a:rPr lang="en-US" altLang="en-US"/>
              <a:pPr/>
              <a:t>20</a:t>
            </a:fld>
            <a:endParaRPr lang="en-US" altLang="en-US"/>
          </a:p>
        </p:txBody>
      </p:sp>
      <p:sp>
        <p:nvSpPr>
          <p:cNvPr id="334850" name="Rectangle 2">
            <a:extLst>
              <a:ext uri="{FF2B5EF4-FFF2-40B4-BE49-F238E27FC236}">
                <a16:creationId xmlns:a16="http://schemas.microsoft.com/office/drawing/2014/main" id="{78322A74-C273-49BF-9124-11950084197A}"/>
              </a:ext>
            </a:extLst>
          </p:cNvPr>
          <p:cNvSpPr>
            <a:spLocks noGrp="1" noChangeArrowheads="1"/>
          </p:cNvSpPr>
          <p:nvPr>
            <p:ph type="title" idx="4294967295"/>
          </p:nvPr>
        </p:nvSpPr>
        <p:spPr/>
        <p:txBody>
          <a:bodyPr/>
          <a:lstStyle/>
          <a:p>
            <a:r>
              <a:rPr lang="en-US" altLang="en-US" dirty="0"/>
              <a:t>Orthogonal Array</a:t>
            </a:r>
          </a:p>
        </p:txBody>
      </p:sp>
      <p:pic>
        <p:nvPicPr>
          <p:cNvPr id="3" name="Picture 2">
            <a:extLst>
              <a:ext uri="{FF2B5EF4-FFF2-40B4-BE49-F238E27FC236}">
                <a16:creationId xmlns:a16="http://schemas.microsoft.com/office/drawing/2014/main" id="{233E00FA-1758-484F-9938-E2950E4EA05D}"/>
              </a:ext>
            </a:extLst>
          </p:cNvPr>
          <p:cNvPicPr>
            <a:picLocks noChangeAspect="1"/>
          </p:cNvPicPr>
          <p:nvPr/>
        </p:nvPicPr>
        <p:blipFill>
          <a:blip r:embed="rId3"/>
          <a:stretch>
            <a:fillRect/>
          </a:stretch>
        </p:blipFill>
        <p:spPr>
          <a:xfrm>
            <a:off x="1946986" y="1876425"/>
            <a:ext cx="8298028" cy="4396359"/>
          </a:xfrm>
          <a:prstGeom prst="rect">
            <a:avLst/>
          </a:prstGeom>
        </p:spPr>
      </p:pic>
    </p:spTree>
    <p:extLst>
      <p:ext uri="{BB962C8B-B14F-4D97-AF65-F5344CB8AC3E}">
        <p14:creationId xmlns:p14="http://schemas.microsoft.com/office/powerpoint/2010/main" val="5117655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4E499578-118F-4E4B-A505-01A90BAC1D36}"/>
              </a:ext>
            </a:extLst>
          </p:cNvPr>
          <p:cNvSpPr>
            <a:spLocks noGrp="1" noChangeArrowheads="1"/>
          </p:cNvSpPr>
          <p:nvPr>
            <p:ph type="sldNum" sz="quarter" idx="10"/>
          </p:nvPr>
        </p:nvSpPr>
        <p:spPr/>
        <p:txBody>
          <a:bodyPr/>
          <a:lstStyle/>
          <a:p>
            <a:fld id="{BEB1D086-865D-4D50-AA9F-DC343145AB87}" type="slidenum">
              <a:rPr lang="en-US" altLang="en-US"/>
              <a:pPr/>
              <a:t>21</a:t>
            </a:fld>
            <a:endParaRPr lang="en-US" altLang="en-US"/>
          </a:p>
        </p:txBody>
      </p:sp>
      <p:sp>
        <p:nvSpPr>
          <p:cNvPr id="334850" name="Rectangle 2">
            <a:extLst>
              <a:ext uri="{FF2B5EF4-FFF2-40B4-BE49-F238E27FC236}">
                <a16:creationId xmlns:a16="http://schemas.microsoft.com/office/drawing/2014/main" id="{78322A74-C273-49BF-9124-11950084197A}"/>
              </a:ext>
            </a:extLst>
          </p:cNvPr>
          <p:cNvSpPr>
            <a:spLocks noGrp="1" noChangeArrowheads="1"/>
          </p:cNvSpPr>
          <p:nvPr>
            <p:ph type="title" idx="4294967295"/>
          </p:nvPr>
        </p:nvSpPr>
        <p:spPr/>
        <p:txBody>
          <a:bodyPr/>
          <a:lstStyle/>
          <a:p>
            <a:r>
              <a:rPr lang="en-US" altLang="en-US" dirty="0"/>
              <a:t>Orthogonal Array</a:t>
            </a:r>
          </a:p>
        </p:txBody>
      </p:sp>
      <p:pic>
        <p:nvPicPr>
          <p:cNvPr id="5" name="Picture 4">
            <a:extLst>
              <a:ext uri="{FF2B5EF4-FFF2-40B4-BE49-F238E27FC236}">
                <a16:creationId xmlns:a16="http://schemas.microsoft.com/office/drawing/2014/main" id="{76F6765A-6F7A-4F36-9CFE-29BF72E88C87}"/>
              </a:ext>
            </a:extLst>
          </p:cNvPr>
          <p:cNvPicPr>
            <a:picLocks noChangeAspect="1"/>
          </p:cNvPicPr>
          <p:nvPr/>
        </p:nvPicPr>
        <p:blipFill>
          <a:blip r:embed="rId3"/>
          <a:stretch>
            <a:fillRect/>
          </a:stretch>
        </p:blipFill>
        <p:spPr>
          <a:xfrm>
            <a:off x="1618406" y="1775749"/>
            <a:ext cx="8449476" cy="4497035"/>
          </a:xfrm>
          <a:prstGeom prst="rect">
            <a:avLst/>
          </a:prstGeom>
        </p:spPr>
      </p:pic>
    </p:spTree>
    <p:extLst>
      <p:ext uri="{BB962C8B-B14F-4D97-AF65-F5344CB8AC3E}">
        <p14:creationId xmlns:p14="http://schemas.microsoft.com/office/powerpoint/2010/main" val="20684278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D71DE109-47A4-4FC5-8D00-E25150980CC5}"/>
              </a:ext>
            </a:extLst>
          </p:cNvPr>
          <p:cNvSpPr>
            <a:spLocks noGrp="1" noChangeArrowheads="1"/>
          </p:cNvSpPr>
          <p:nvPr>
            <p:ph type="sldNum" sz="quarter" idx="10"/>
          </p:nvPr>
        </p:nvSpPr>
        <p:spPr/>
        <p:txBody>
          <a:bodyPr/>
          <a:lstStyle/>
          <a:p>
            <a:fld id="{D7ED858F-62F8-46B5-AB47-1E033B94A60C}" type="slidenum">
              <a:rPr lang="en-US" altLang="en-US"/>
              <a:pPr/>
              <a:t>22</a:t>
            </a:fld>
            <a:endParaRPr lang="en-US" altLang="en-US"/>
          </a:p>
        </p:txBody>
      </p:sp>
      <p:sp>
        <p:nvSpPr>
          <p:cNvPr id="336898" name="Rectangle 2">
            <a:extLst>
              <a:ext uri="{FF2B5EF4-FFF2-40B4-BE49-F238E27FC236}">
                <a16:creationId xmlns:a16="http://schemas.microsoft.com/office/drawing/2014/main" id="{1B7BD3FD-4350-405A-B878-F9F9CA29C738}"/>
              </a:ext>
            </a:extLst>
          </p:cNvPr>
          <p:cNvSpPr>
            <a:spLocks noGrp="1" noChangeArrowheads="1"/>
          </p:cNvSpPr>
          <p:nvPr>
            <p:ph type="title" idx="4294967295"/>
          </p:nvPr>
        </p:nvSpPr>
        <p:spPr/>
        <p:txBody>
          <a:bodyPr/>
          <a:lstStyle/>
          <a:p>
            <a:r>
              <a:rPr lang="en-US" altLang="en-US" dirty="0"/>
              <a:t>In Parameter Order</a:t>
            </a:r>
          </a:p>
        </p:txBody>
      </p:sp>
      <p:sp>
        <p:nvSpPr>
          <p:cNvPr id="336899" name="Rectangle 3">
            <a:extLst>
              <a:ext uri="{FF2B5EF4-FFF2-40B4-BE49-F238E27FC236}">
                <a16:creationId xmlns:a16="http://schemas.microsoft.com/office/drawing/2014/main" id="{C26832A9-B1B8-4850-B244-328EB4F19FCD}"/>
              </a:ext>
            </a:extLst>
          </p:cNvPr>
          <p:cNvSpPr>
            <a:spLocks noGrp="1" noChangeArrowheads="1"/>
          </p:cNvSpPr>
          <p:nvPr>
            <p:ph type="body" idx="4294967295"/>
          </p:nvPr>
        </p:nvSpPr>
        <p:spPr/>
        <p:txBody>
          <a:bodyPr/>
          <a:lstStyle/>
          <a:p>
            <a:pPr algn="just"/>
            <a:r>
              <a:rPr lang="en-US" altLang="en-US" dirty="0">
                <a:latin typeface="Times New Roman" panose="02020603050405020304" pitchFamily="18" charset="0"/>
                <a:cs typeface="Times New Roman" panose="02020603050405020304" pitchFamily="18" charset="0"/>
              </a:rPr>
              <a:t>Tai and Lei have given an algorithm called In Parameter Order (IPO) to generate a test suite for pairwise coverage of input variables</a:t>
            </a:r>
          </a:p>
          <a:p>
            <a:pPr algn="just"/>
            <a:r>
              <a:rPr lang="en-US" altLang="en-US" dirty="0">
                <a:latin typeface="Times New Roman" panose="02020603050405020304" pitchFamily="18" charset="0"/>
                <a:cs typeface="Times New Roman" panose="02020603050405020304" pitchFamily="18" charset="0"/>
              </a:rPr>
              <a:t>The algorithm runs in three phases, namely, </a:t>
            </a:r>
            <a:r>
              <a:rPr lang="en-US" altLang="en-US" i="1" dirty="0">
                <a:latin typeface="Times New Roman" panose="02020603050405020304" pitchFamily="18" charset="0"/>
                <a:cs typeface="Times New Roman" panose="02020603050405020304" pitchFamily="18" charset="0"/>
              </a:rPr>
              <a:t>initialization, horizontal</a:t>
            </a:r>
            <a:r>
              <a:rPr lang="en-US" alt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growth</a:t>
            </a:r>
            <a:r>
              <a:rPr lang="en-US" altLang="en-US" dirty="0">
                <a:latin typeface="Times New Roman" panose="02020603050405020304" pitchFamily="18" charset="0"/>
                <a:cs typeface="Times New Roman" panose="02020603050405020304" pitchFamily="18" charset="0"/>
              </a:rPr>
              <a:t>, and </a:t>
            </a:r>
            <a:r>
              <a:rPr lang="en-US" altLang="en-US" i="1" dirty="0">
                <a:latin typeface="Times New Roman" panose="02020603050405020304" pitchFamily="18" charset="0"/>
                <a:cs typeface="Times New Roman" panose="02020603050405020304" pitchFamily="18" charset="0"/>
              </a:rPr>
              <a:t>vertical growth</a:t>
            </a:r>
            <a:r>
              <a:rPr lang="en-US" altLang="en-US" dirty="0">
                <a:latin typeface="Times New Roman" panose="02020603050405020304" pitchFamily="18" charset="0"/>
                <a:cs typeface="Times New Roman" panose="02020603050405020304" pitchFamily="18" charset="0"/>
              </a:rPr>
              <a:t>, in that order</a:t>
            </a:r>
          </a:p>
          <a:p>
            <a:pPr algn="just"/>
            <a:r>
              <a:rPr lang="en-US" altLang="en-US" dirty="0">
                <a:latin typeface="Times New Roman" panose="02020603050405020304" pitchFamily="18" charset="0"/>
                <a:cs typeface="Times New Roman" panose="02020603050405020304" pitchFamily="18" charset="0"/>
              </a:rPr>
              <a:t>In the </a:t>
            </a:r>
            <a:r>
              <a:rPr lang="en-US" altLang="en-US" i="1" dirty="0">
                <a:latin typeface="Times New Roman" panose="02020603050405020304" pitchFamily="18" charset="0"/>
                <a:cs typeface="Times New Roman" panose="02020603050405020304" pitchFamily="18" charset="0"/>
              </a:rPr>
              <a:t>initialization phase</a:t>
            </a:r>
            <a:r>
              <a:rPr lang="en-US" altLang="en-US" dirty="0">
                <a:latin typeface="Times New Roman" panose="02020603050405020304" pitchFamily="18" charset="0"/>
                <a:cs typeface="Times New Roman" panose="02020603050405020304" pitchFamily="18" charset="0"/>
              </a:rPr>
              <a:t>, test cases are generated to cover two input variables</a:t>
            </a:r>
          </a:p>
          <a:p>
            <a:pPr algn="just"/>
            <a:r>
              <a:rPr lang="en-US" altLang="en-US" dirty="0">
                <a:latin typeface="Times New Roman" panose="02020603050405020304" pitchFamily="18" charset="0"/>
                <a:cs typeface="Times New Roman" panose="02020603050405020304" pitchFamily="18" charset="0"/>
              </a:rPr>
              <a:t>In the </a:t>
            </a:r>
            <a:r>
              <a:rPr lang="en-US" altLang="en-US" i="1" dirty="0">
                <a:latin typeface="Times New Roman" panose="02020603050405020304" pitchFamily="18" charset="0"/>
                <a:cs typeface="Times New Roman" panose="02020603050405020304" pitchFamily="18" charset="0"/>
              </a:rPr>
              <a:t>horizontal growth</a:t>
            </a:r>
            <a:r>
              <a:rPr lang="en-US" altLang="en-US" dirty="0">
                <a:latin typeface="Times New Roman" panose="02020603050405020304" pitchFamily="18" charset="0"/>
                <a:cs typeface="Times New Roman" panose="02020603050405020304" pitchFamily="18" charset="0"/>
              </a:rPr>
              <a:t> phase, the existing test cases are extended with the values of the other input variables. </a:t>
            </a:r>
          </a:p>
          <a:p>
            <a:pPr algn="just"/>
            <a:r>
              <a:rPr lang="en-US" altLang="en-US" dirty="0">
                <a:latin typeface="Times New Roman" panose="02020603050405020304" pitchFamily="18" charset="0"/>
                <a:cs typeface="Times New Roman" panose="02020603050405020304" pitchFamily="18" charset="0"/>
              </a:rPr>
              <a:t>In the </a:t>
            </a:r>
            <a:r>
              <a:rPr lang="en-US" altLang="en-US" i="1" dirty="0">
                <a:latin typeface="Times New Roman" panose="02020603050405020304" pitchFamily="18" charset="0"/>
                <a:cs typeface="Times New Roman" panose="02020603050405020304" pitchFamily="18" charset="0"/>
              </a:rPr>
              <a:t>vertical growth phase</a:t>
            </a:r>
            <a:r>
              <a:rPr lang="en-US" altLang="en-US" dirty="0">
                <a:latin typeface="Times New Roman" panose="02020603050405020304" pitchFamily="18" charset="0"/>
                <a:cs typeface="Times New Roman" panose="02020603050405020304" pitchFamily="18" charset="0"/>
              </a:rPr>
              <a:t>, additional test cases are created such that the test suite satisfies pairwise coverage for the values of the new variables.</a:t>
            </a:r>
          </a:p>
          <a:p>
            <a:pPr algn="just"/>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9">
            <a:extLst>
              <a:ext uri="{FF2B5EF4-FFF2-40B4-BE49-F238E27FC236}">
                <a16:creationId xmlns:a16="http://schemas.microsoft.com/office/drawing/2014/main" id="{4CFC214E-D7B0-4FE2-9491-71080575BF44}"/>
              </a:ext>
            </a:extLst>
          </p:cNvPr>
          <p:cNvSpPr>
            <a:spLocks noGrp="1" noChangeArrowheads="1"/>
          </p:cNvSpPr>
          <p:nvPr>
            <p:ph type="sldNum" sz="quarter" idx="10"/>
          </p:nvPr>
        </p:nvSpPr>
        <p:spPr/>
        <p:txBody>
          <a:bodyPr/>
          <a:lstStyle/>
          <a:p>
            <a:fld id="{549EDE21-2B62-4737-9F3A-E9F5E3F88332}" type="slidenum">
              <a:rPr lang="en-US" altLang="en-US"/>
              <a:pPr/>
              <a:t>23</a:t>
            </a:fld>
            <a:endParaRPr lang="en-US" altLang="en-US"/>
          </a:p>
        </p:txBody>
      </p:sp>
      <p:sp>
        <p:nvSpPr>
          <p:cNvPr id="337922" name="Rectangle 2">
            <a:extLst>
              <a:ext uri="{FF2B5EF4-FFF2-40B4-BE49-F238E27FC236}">
                <a16:creationId xmlns:a16="http://schemas.microsoft.com/office/drawing/2014/main" id="{F56599F5-C38B-40F2-AA52-EB2B47239BBA}"/>
              </a:ext>
            </a:extLst>
          </p:cNvPr>
          <p:cNvSpPr>
            <a:spLocks noGrp="1" noChangeArrowheads="1"/>
          </p:cNvSpPr>
          <p:nvPr>
            <p:ph type="title" idx="4294967295"/>
          </p:nvPr>
        </p:nvSpPr>
        <p:spPr/>
        <p:txBody>
          <a:bodyPr/>
          <a:lstStyle/>
          <a:p>
            <a:r>
              <a:rPr lang="en-US" altLang="en-US"/>
              <a:t>In Parameter Order</a:t>
            </a:r>
          </a:p>
        </p:txBody>
      </p:sp>
      <p:pic>
        <p:nvPicPr>
          <p:cNvPr id="337925" name="Picture 5">
            <a:extLst>
              <a:ext uri="{FF2B5EF4-FFF2-40B4-BE49-F238E27FC236}">
                <a16:creationId xmlns:a16="http://schemas.microsoft.com/office/drawing/2014/main" id="{92B15564-482C-47FA-9A05-1464E3B2DB88}"/>
              </a:ext>
            </a:extLst>
          </p:cNvPr>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1524889" y="2521964"/>
            <a:ext cx="8718550" cy="1609725"/>
          </a:xfrm>
        </p:spPr>
      </p:pic>
      <p:pic>
        <p:nvPicPr>
          <p:cNvPr id="337926" name="Picture 6">
            <a:extLst>
              <a:ext uri="{FF2B5EF4-FFF2-40B4-BE49-F238E27FC236}">
                <a16:creationId xmlns:a16="http://schemas.microsoft.com/office/drawing/2014/main" id="{3FC494B8-0363-404E-9C64-FE43E74B62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0188" y="4726559"/>
            <a:ext cx="9144000" cy="1546225"/>
          </a:xfrm>
          <a:prstGeom prst="rect">
            <a:avLst/>
          </a:prstGeom>
          <a:noFill/>
          <a:extLst>
            <a:ext uri="{909E8E84-426E-40DD-AFC4-6F175D3DCCD1}">
              <a14:hiddenFill xmlns:a14="http://schemas.microsoft.com/office/drawing/2010/main">
                <a:solidFill>
                  <a:srgbClr val="FFFFFF"/>
                </a:solidFill>
              </a14:hiddenFill>
            </a:ext>
          </a:extLst>
        </p:spPr>
      </p:pic>
      <p:sp>
        <p:nvSpPr>
          <p:cNvPr id="337927" name="Text Box 7">
            <a:extLst>
              <a:ext uri="{FF2B5EF4-FFF2-40B4-BE49-F238E27FC236}">
                <a16:creationId xmlns:a16="http://schemas.microsoft.com/office/drawing/2014/main" id="{01621D9C-F0A0-4859-968C-B78C410AFB9B}"/>
              </a:ext>
            </a:extLst>
          </p:cNvPr>
          <p:cNvSpPr txBox="1">
            <a:spLocks noChangeArrowheads="1"/>
          </p:cNvSpPr>
          <p:nvPr/>
        </p:nvSpPr>
        <p:spPr bwMode="auto">
          <a:xfrm>
            <a:off x="1563038" y="4247355"/>
            <a:ext cx="4498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285750" indent="-285750">
              <a:lnSpc>
                <a:spcPct val="90000"/>
              </a:lnSpc>
              <a:spcBef>
                <a:spcPct val="30000"/>
              </a:spcBef>
              <a:buSzPct val="75000"/>
              <a:buChar char="•"/>
              <a:defRPr sz="2000">
                <a:solidFill>
                  <a:srgbClr val="000000"/>
                </a:solidFill>
                <a:latin typeface="Times New Roman" panose="02020603050405020304" pitchFamily="18" charset="0"/>
              </a:defRPr>
            </a:lvl1pPr>
            <a:lvl2pPr marL="685800" indent="-228600">
              <a:lnSpc>
                <a:spcPct val="90000"/>
              </a:lnSpc>
              <a:spcBef>
                <a:spcPct val="30000"/>
              </a:spcBef>
              <a:buSzPct val="100000"/>
              <a:buChar char="–"/>
              <a:defRPr>
                <a:solidFill>
                  <a:schemeClr val="bg1"/>
                </a:solidFill>
                <a:latin typeface="Times New Roman" panose="02020603050405020304" pitchFamily="18" charset="0"/>
              </a:defRPr>
            </a:lvl2pPr>
            <a:lvl3pPr marL="1143000" indent="-228600">
              <a:lnSpc>
                <a:spcPct val="90000"/>
              </a:lnSpc>
              <a:spcBef>
                <a:spcPct val="30000"/>
              </a:spcBef>
              <a:buSzPct val="100000"/>
              <a:buChar char="•"/>
              <a:defRPr>
                <a:solidFill>
                  <a:srgbClr val="663300"/>
                </a:solidFill>
                <a:latin typeface="Times New Roman" panose="02020603050405020304" pitchFamily="18" charset="0"/>
              </a:defRPr>
            </a:lvl3pPr>
            <a:lvl4pPr marL="1543050" indent="-171450">
              <a:lnSpc>
                <a:spcPct val="90000"/>
              </a:lnSpc>
              <a:spcBef>
                <a:spcPct val="30000"/>
              </a:spcBef>
              <a:buSzPct val="100000"/>
              <a:buChar char="–"/>
              <a:defRPr sz="1600">
                <a:solidFill>
                  <a:srgbClr val="000000"/>
                </a:solidFill>
                <a:latin typeface="Times New Roman" panose="02020603050405020304" pitchFamily="18" charset="0"/>
              </a:defRPr>
            </a:lvl4pPr>
            <a:lvl5pPr marL="2000250" indent="-171450">
              <a:lnSpc>
                <a:spcPct val="90000"/>
              </a:lnSpc>
              <a:spcBef>
                <a:spcPct val="30000"/>
              </a:spcBef>
              <a:buSzPct val="100000"/>
              <a:buFont typeface="Wingdings" panose="05000000000000000000" pitchFamily="2" charset="2"/>
              <a:buChar char="Ø"/>
              <a:defRPr sz="1600">
                <a:solidFill>
                  <a:srgbClr val="000000"/>
                </a:solidFill>
                <a:latin typeface="Times New Roman" panose="02020603050405020304" pitchFamily="18" charset="0"/>
              </a:defRPr>
            </a:lvl5pPr>
            <a:lvl6pPr marL="2457450" indent="-171450" eaLnBrk="0" fontAlgn="base" hangingPunct="0">
              <a:lnSpc>
                <a:spcPct val="90000"/>
              </a:lnSpc>
              <a:spcBef>
                <a:spcPct val="30000"/>
              </a:spcBef>
              <a:spcAft>
                <a:spcPct val="0"/>
              </a:spcAft>
              <a:buSzPct val="100000"/>
              <a:buFont typeface="Wingdings" panose="05000000000000000000" pitchFamily="2" charset="2"/>
              <a:buChar char="Ø"/>
              <a:defRPr sz="1600">
                <a:solidFill>
                  <a:srgbClr val="000000"/>
                </a:solidFill>
                <a:latin typeface="Times New Roman" panose="02020603050405020304" pitchFamily="18" charset="0"/>
              </a:defRPr>
            </a:lvl6pPr>
            <a:lvl7pPr marL="2914650" indent="-171450" eaLnBrk="0" fontAlgn="base" hangingPunct="0">
              <a:lnSpc>
                <a:spcPct val="90000"/>
              </a:lnSpc>
              <a:spcBef>
                <a:spcPct val="30000"/>
              </a:spcBef>
              <a:spcAft>
                <a:spcPct val="0"/>
              </a:spcAft>
              <a:buSzPct val="100000"/>
              <a:buFont typeface="Wingdings" panose="05000000000000000000" pitchFamily="2" charset="2"/>
              <a:buChar char="Ø"/>
              <a:defRPr sz="1600">
                <a:solidFill>
                  <a:srgbClr val="000000"/>
                </a:solidFill>
                <a:latin typeface="Times New Roman" panose="02020603050405020304" pitchFamily="18" charset="0"/>
              </a:defRPr>
            </a:lvl7pPr>
            <a:lvl8pPr marL="3371850" indent="-171450" eaLnBrk="0" fontAlgn="base" hangingPunct="0">
              <a:lnSpc>
                <a:spcPct val="90000"/>
              </a:lnSpc>
              <a:spcBef>
                <a:spcPct val="30000"/>
              </a:spcBef>
              <a:spcAft>
                <a:spcPct val="0"/>
              </a:spcAft>
              <a:buSzPct val="100000"/>
              <a:buFont typeface="Wingdings" panose="05000000000000000000" pitchFamily="2" charset="2"/>
              <a:buChar char="Ø"/>
              <a:defRPr sz="1600">
                <a:solidFill>
                  <a:srgbClr val="000000"/>
                </a:solidFill>
                <a:latin typeface="Times New Roman" panose="02020603050405020304" pitchFamily="18" charset="0"/>
              </a:defRPr>
            </a:lvl8pPr>
            <a:lvl9pPr marL="3829050" indent="-171450" eaLnBrk="0" fontAlgn="base" hangingPunct="0">
              <a:lnSpc>
                <a:spcPct val="90000"/>
              </a:lnSpc>
              <a:spcBef>
                <a:spcPct val="30000"/>
              </a:spcBef>
              <a:spcAft>
                <a:spcPct val="0"/>
              </a:spcAft>
              <a:buSzPct val="100000"/>
              <a:buFont typeface="Wingdings" panose="05000000000000000000" pitchFamily="2" charset="2"/>
              <a:buChar char="Ø"/>
              <a:defRPr sz="1600">
                <a:solidFill>
                  <a:srgbClr val="000000"/>
                </a:solidFill>
                <a:latin typeface="Times New Roman" panose="02020603050405020304" pitchFamily="18" charset="0"/>
              </a:defRPr>
            </a:lvl9pPr>
          </a:lstStyle>
          <a:p>
            <a:pPr>
              <a:lnSpc>
                <a:spcPct val="100000"/>
              </a:lnSpc>
              <a:spcBef>
                <a:spcPct val="50000"/>
              </a:spcBef>
              <a:buSzTx/>
              <a:buFontTx/>
              <a:buNone/>
            </a:pPr>
            <a:r>
              <a:rPr lang="en-US" altLang="en-US" sz="2400" u="sng" dirty="0"/>
              <a:t>Initialization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9">
            <a:extLst>
              <a:ext uri="{FF2B5EF4-FFF2-40B4-BE49-F238E27FC236}">
                <a16:creationId xmlns:a16="http://schemas.microsoft.com/office/drawing/2014/main" id="{868913E7-5071-4487-A54F-43D2367BE315}"/>
              </a:ext>
            </a:extLst>
          </p:cNvPr>
          <p:cNvSpPr>
            <a:spLocks noGrp="1" noChangeArrowheads="1"/>
          </p:cNvSpPr>
          <p:nvPr>
            <p:ph type="sldNum" sz="quarter" idx="10"/>
          </p:nvPr>
        </p:nvSpPr>
        <p:spPr/>
        <p:txBody>
          <a:bodyPr/>
          <a:lstStyle/>
          <a:p>
            <a:fld id="{A2755E14-B40D-41C1-B9F7-B1296C1155EA}" type="slidenum">
              <a:rPr lang="en-US" altLang="en-US"/>
              <a:pPr/>
              <a:t>24</a:t>
            </a:fld>
            <a:endParaRPr lang="en-US" altLang="en-US"/>
          </a:p>
        </p:txBody>
      </p:sp>
      <p:sp>
        <p:nvSpPr>
          <p:cNvPr id="339970" name="Rectangle 2">
            <a:extLst>
              <a:ext uri="{FF2B5EF4-FFF2-40B4-BE49-F238E27FC236}">
                <a16:creationId xmlns:a16="http://schemas.microsoft.com/office/drawing/2014/main" id="{EAA48C20-69B6-4CA4-B7C2-B656BD26DE4A}"/>
              </a:ext>
            </a:extLst>
          </p:cNvPr>
          <p:cNvSpPr>
            <a:spLocks noGrp="1" noChangeArrowheads="1"/>
          </p:cNvSpPr>
          <p:nvPr>
            <p:ph type="title" idx="4294967295"/>
          </p:nvPr>
        </p:nvSpPr>
        <p:spPr/>
        <p:txBody>
          <a:bodyPr/>
          <a:lstStyle/>
          <a:p>
            <a:r>
              <a:rPr lang="en-US" altLang="en-US"/>
              <a:t>In Parameter Order</a:t>
            </a:r>
          </a:p>
        </p:txBody>
      </p:sp>
      <p:pic>
        <p:nvPicPr>
          <p:cNvPr id="339973" name="Picture 5">
            <a:extLst>
              <a:ext uri="{FF2B5EF4-FFF2-40B4-BE49-F238E27FC236}">
                <a16:creationId xmlns:a16="http://schemas.microsoft.com/office/drawing/2014/main" id="{AA3A2B56-4272-4452-9C80-9262C49F9305}"/>
              </a:ext>
            </a:extLst>
          </p:cNvPr>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1487488" y="2686299"/>
            <a:ext cx="9077325" cy="3182938"/>
          </a:xfrm>
        </p:spPr>
      </p:pic>
      <p:sp>
        <p:nvSpPr>
          <p:cNvPr id="339974" name="Text Box 6">
            <a:extLst>
              <a:ext uri="{FF2B5EF4-FFF2-40B4-BE49-F238E27FC236}">
                <a16:creationId xmlns:a16="http://schemas.microsoft.com/office/drawing/2014/main" id="{4B91F2D2-1A27-4DCC-937A-A3434952E0E7}"/>
              </a:ext>
            </a:extLst>
          </p:cNvPr>
          <p:cNvSpPr txBox="1">
            <a:spLocks noChangeArrowheads="1"/>
          </p:cNvSpPr>
          <p:nvPr/>
        </p:nvSpPr>
        <p:spPr bwMode="auto">
          <a:xfrm>
            <a:off x="1487488" y="2203796"/>
            <a:ext cx="4498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285750" indent="-285750">
              <a:lnSpc>
                <a:spcPct val="90000"/>
              </a:lnSpc>
              <a:spcBef>
                <a:spcPct val="30000"/>
              </a:spcBef>
              <a:buSzPct val="75000"/>
              <a:buChar char="•"/>
              <a:defRPr sz="2000">
                <a:solidFill>
                  <a:srgbClr val="000000"/>
                </a:solidFill>
                <a:latin typeface="Times New Roman" panose="02020603050405020304" pitchFamily="18" charset="0"/>
              </a:defRPr>
            </a:lvl1pPr>
            <a:lvl2pPr marL="685800" indent="-228600">
              <a:lnSpc>
                <a:spcPct val="90000"/>
              </a:lnSpc>
              <a:spcBef>
                <a:spcPct val="30000"/>
              </a:spcBef>
              <a:buSzPct val="100000"/>
              <a:buChar char="–"/>
              <a:defRPr>
                <a:solidFill>
                  <a:schemeClr val="bg1"/>
                </a:solidFill>
                <a:latin typeface="Times New Roman" panose="02020603050405020304" pitchFamily="18" charset="0"/>
              </a:defRPr>
            </a:lvl2pPr>
            <a:lvl3pPr marL="1143000" indent="-228600">
              <a:lnSpc>
                <a:spcPct val="90000"/>
              </a:lnSpc>
              <a:spcBef>
                <a:spcPct val="30000"/>
              </a:spcBef>
              <a:buSzPct val="100000"/>
              <a:buChar char="•"/>
              <a:defRPr>
                <a:solidFill>
                  <a:srgbClr val="663300"/>
                </a:solidFill>
                <a:latin typeface="Times New Roman" panose="02020603050405020304" pitchFamily="18" charset="0"/>
              </a:defRPr>
            </a:lvl3pPr>
            <a:lvl4pPr marL="1543050" indent="-171450">
              <a:lnSpc>
                <a:spcPct val="90000"/>
              </a:lnSpc>
              <a:spcBef>
                <a:spcPct val="30000"/>
              </a:spcBef>
              <a:buSzPct val="100000"/>
              <a:buChar char="–"/>
              <a:defRPr sz="1600">
                <a:solidFill>
                  <a:srgbClr val="000000"/>
                </a:solidFill>
                <a:latin typeface="Times New Roman" panose="02020603050405020304" pitchFamily="18" charset="0"/>
              </a:defRPr>
            </a:lvl4pPr>
            <a:lvl5pPr marL="2000250" indent="-171450">
              <a:lnSpc>
                <a:spcPct val="90000"/>
              </a:lnSpc>
              <a:spcBef>
                <a:spcPct val="30000"/>
              </a:spcBef>
              <a:buSzPct val="100000"/>
              <a:buFont typeface="Wingdings" panose="05000000000000000000" pitchFamily="2" charset="2"/>
              <a:buChar char="Ø"/>
              <a:defRPr sz="1600">
                <a:solidFill>
                  <a:srgbClr val="000000"/>
                </a:solidFill>
                <a:latin typeface="Times New Roman" panose="02020603050405020304" pitchFamily="18" charset="0"/>
              </a:defRPr>
            </a:lvl5pPr>
            <a:lvl6pPr marL="2457450" indent="-171450" eaLnBrk="0" fontAlgn="base" hangingPunct="0">
              <a:lnSpc>
                <a:spcPct val="90000"/>
              </a:lnSpc>
              <a:spcBef>
                <a:spcPct val="30000"/>
              </a:spcBef>
              <a:spcAft>
                <a:spcPct val="0"/>
              </a:spcAft>
              <a:buSzPct val="100000"/>
              <a:buFont typeface="Wingdings" panose="05000000000000000000" pitchFamily="2" charset="2"/>
              <a:buChar char="Ø"/>
              <a:defRPr sz="1600">
                <a:solidFill>
                  <a:srgbClr val="000000"/>
                </a:solidFill>
                <a:latin typeface="Times New Roman" panose="02020603050405020304" pitchFamily="18" charset="0"/>
              </a:defRPr>
            </a:lvl6pPr>
            <a:lvl7pPr marL="2914650" indent="-171450" eaLnBrk="0" fontAlgn="base" hangingPunct="0">
              <a:lnSpc>
                <a:spcPct val="90000"/>
              </a:lnSpc>
              <a:spcBef>
                <a:spcPct val="30000"/>
              </a:spcBef>
              <a:spcAft>
                <a:spcPct val="0"/>
              </a:spcAft>
              <a:buSzPct val="100000"/>
              <a:buFont typeface="Wingdings" panose="05000000000000000000" pitchFamily="2" charset="2"/>
              <a:buChar char="Ø"/>
              <a:defRPr sz="1600">
                <a:solidFill>
                  <a:srgbClr val="000000"/>
                </a:solidFill>
                <a:latin typeface="Times New Roman" panose="02020603050405020304" pitchFamily="18" charset="0"/>
              </a:defRPr>
            </a:lvl7pPr>
            <a:lvl8pPr marL="3371850" indent="-171450" eaLnBrk="0" fontAlgn="base" hangingPunct="0">
              <a:lnSpc>
                <a:spcPct val="90000"/>
              </a:lnSpc>
              <a:spcBef>
                <a:spcPct val="30000"/>
              </a:spcBef>
              <a:spcAft>
                <a:spcPct val="0"/>
              </a:spcAft>
              <a:buSzPct val="100000"/>
              <a:buFont typeface="Wingdings" panose="05000000000000000000" pitchFamily="2" charset="2"/>
              <a:buChar char="Ø"/>
              <a:defRPr sz="1600">
                <a:solidFill>
                  <a:srgbClr val="000000"/>
                </a:solidFill>
                <a:latin typeface="Times New Roman" panose="02020603050405020304" pitchFamily="18" charset="0"/>
              </a:defRPr>
            </a:lvl8pPr>
            <a:lvl9pPr marL="3829050" indent="-171450" eaLnBrk="0" fontAlgn="base" hangingPunct="0">
              <a:lnSpc>
                <a:spcPct val="90000"/>
              </a:lnSpc>
              <a:spcBef>
                <a:spcPct val="30000"/>
              </a:spcBef>
              <a:spcAft>
                <a:spcPct val="0"/>
              </a:spcAft>
              <a:buSzPct val="100000"/>
              <a:buFont typeface="Wingdings" panose="05000000000000000000" pitchFamily="2" charset="2"/>
              <a:buChar char="Ø"/>
              <a:defRPr sz="1600">
                <a:solidFill>
                  <a:srgbClr val="000000"/>
                </a:solidFill>
                <a:latin typeface="Times New Roman" panose="02020603050405020304" pitchFamily="18" charset="0"/>
              </a:defRPr>
            </a:lvl9pPr>
          </a:lstStyle>
          <a:p>
            <a:pPr>
              <a:lnSpc>
                <a:spcPct val="100000"/>
              </a:lnSpc>
              <a:spcBef>
                <a:spcPct val="50000"/>
              </a:spcBef>
              <a:buSzTx/>
              <a:buFontTx/>
              <a:buNone/>
            </a:pPr>
            <a:r>
              <a:rPr lang="en-US" altLang="en-US" u="sng" dirty="0"/>
              <a:t>Horizontal Growth Phase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9">
            <a:extLst>
              <a:ext uri="{FF2B5EF4-FFF2-40B4-BE49-F238E27FC236}">
                <a16:creationId xmlns:a16="http://schemas.microsoft.com/office/drawing/2014/main" id="{A0DCC3F2-AE40-4DCD-B25A-5A05203FC388}"/>
              </a:ext>
            </a:extLst>
          </p:cNvPr>
          <p:cNvSpPr>
            <a:spLocks noGrp="1" noChangeArrowheads="1"/>
          </p:cNvSpPr>
          <p:nvPr>
            <p:ph type="sldNum" sz="quarter" idx="10"/>
          </p:nvPr>
        </p:nvSpPr>
        <p:spPr/>
        <p:txBody>
          <a:bodyPr/>
          <a:lstStyle/>
          <a:p>
            <a:fld id="{488C0181-3908-46E9-A795-446189BBBCA9}" type="slidenum">
              <a:rPr lang="en-US" altLang="en-US"/>
              <a:pPr/>
              <a:t>25</a:t>
            </a:fld>
            <a:endParaRPr lang="en-US" altLang="en-US"/>
          </a:p>
        </p:txBody>
      </p:sp>
      <p:sp>
        <p:nvSpPr>
          <p:cNvPr id="342018" name="Rectangle 2">
            <a:extLst>
              <a:ext uri="{FF2B5EF4-FFF2-40B4-BE49-F238E27FC236}">
                <a16:creationId xmlns:a16="http://schemas.microsoft.com/office/drawing/2014/main" id="{9CC99010-FC6A-44D5-A216-C6B5969A4D4E}"/>
              </a:ext>
            </a:extLst>
          </p:cNvPr>
          <p:cNvSpPr>
            <a:spLocks noGrp="1" noChangeArrowheads="1"/>
          </p:cNvSpPr>
          <p:nvPr>
            <p:ph type="title" idx="4294967295"/>
          </p:nvPr>
        </p:nvSpPr>
        <p:spPr/>
        <p:txBody>
          <a:bodyPr/>
          <a:lstStyle/>
          <a:p>
            <a:r>
              <a:rPr lang="en-US" altLang="en-US"/>
              <a:t>In Parameter Order</a:t>
            </a:r>
          </a:p>
        </p:txBody>
      </p:sp>
      <p:sp>
        <p:nvSpPr>
          <p:cNvPr id="342021" name="Text Box 5">
            <a:extLst>
              <a:ext uri="{FF2B5EF4-FFF2-40B4-BE49-F238E27FC236}">
                <a16:creationId xmlns:a16="http://schemas.microsoft.com/office/drawing/2014/main" id="{298363FE-A990-411B-BB8F-3CBBEE1F960A}"/>
              </a:ext>
            </a:extLst>
          </p:cNvPr>
          <p:cNvSpPr txBox="1">
            <a:spLocks noChangeArrowheads="1"/>
          </p:cNvSpPr>
          <p:nvPr/>
        </p:nvSpPr>
        <p:spPr bwMode="auto">
          <a:xfrm>
            <a:off x="1302639" y="1977453"/>
            <a:ext cx="4498976"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285750" indent="-285750">
              <a:lnSpc>
                <a:spcPct val="90000"/>
              </a:lnSpc>
              <a:spcBef>
                <a:spcPct val="30000"/>
              </a:spcBef>
              <a:buSzPct val="75000"/>
              <a:buChar char="•"/>
              <a:defRPr sz="2000">
                <a:solidFill>
                  <a:srgbClr val="000000"/>
                </a:solidFill>
                <a:latin typeface="Times New Roman" panose="02020603050405020304" pitchFamily="18" charset="0"/>
              </a:defRPr>
            </a:lvl1pPr>
            <a:lvl2pPr marL="685800" indent="-228600">
              <a:lnSpc>
                <a:spcPct val="90000"/>
              </a:lnSpc>
              <a:spcBef>
                <a:spcPct val="30000"/>
              </a:spcBef>
              <a:buSzPct val="100000"/>
              <a:buChar char="–"/>
              <a:defRPr>
                <a:solidFill>
                  <a:schemeClr val="bg1"/>
                </a:solidFill>
                <a:latin typeface="Times New Roman" panose="02020603050405020304" pitchFamily="18" charset="0"/>
              </a:defRPr>
            </a:lvl2pPr>
            <a:lvl3pPr marL="1143000" indent="-228600">
              <a:lnSpc>
                <a:spcPct val="90000"/>
              </a:lnSpc>
              <a:spcBef>
                <a:spcPct val="30000"/>
              </a:spcBef>
              <a:buSzPct val="100000"/>
              <a:buChar char="•"/>
              <a:defRPr>
                <a:solidFill>
                  <a:srgbClr val="663300"/>
                </a:solidFill>
                <a:latin typeface="Times New Roman" panose="02020603050405020304" pitchFamily="18" charset="0"/>
              </a:defRPr>
            </a:lvl3pPr>
            <a:lvl4pPr marL="1543050" indent="-171450">
              <a:lnSpc>
                <a:spcPct val="90000"/>
              </a:lnSpc>
              <a:spcBef>
                <a:spcPct val="30000"/>
              </a:spcBef>
              <a:buSzPct val="100000"/>
              <a:buChar char="–"/>
              <a:defRPr sz="1600">
                <a:solidFill>
                  <a:srgbClr val="000000"/>
                </a:solidFill>
                <a:latin typeface="Times New Roman" panose="02020603050405020304" pitchFamily="18" charset="0"/>
              </a:defRPr>
            </a:lvl4pPr>
            <a:lvl5pPr marL="2000250" indent="-171450">
              <a:lnSpc>
                <a:spcPct val="90000"/>
              </a:lnSpc>
              <a:spcBef>
                <a:spcPct val="30000"/>
              </a:spcBef>
              <a:buSzPct val="100000"/>
              <a:buFont typeface="Wingdings" panose="05000000000000000000" pitchFamily="2" charset="2"/>
              <a:buChar char="Ø"/>
              <a:defRPr sz="1600">
                <a:solidFill>
                  <a:srgbClr val="000000"/>
                </a:solidFill>
                <a:latin typeface="Times New Roman" panose="02020603050405020304" pitchFamily="18" charset="0"/>
              </a:defRPr>
            </a:lvl5pPr>
            <a:lvl6pPr marL="2457450" indent="-171450" eaLnBrk="0" fontAlgn="base" hangingPunct="0">
              <a:lnSpc>
                <a:spcPct val="90000"/>
              </a:lnSpc>
              <a:spcBef>
                <a:spcPct val="30000"/>
              </a:spcBef>
              <a:spcAft>
                <a:spcPct val="0"/>
              </a:spcAft>
              <a:buSzPct val="100000"/>
              <a:buFont typeface="Wingdings" panose="05000000000000000000" pitchFamily="2" charset="2"/>
              <a:buChar char="Ø"/>
              <a:defRPr sz="1600">
                <a:solidFill>
                  <a:srgbClr val="000000"/>
                </a:solidFill>
                <a:latin typeface="Times New Roman" panose="02020603050405020304" pitchFamily="18" charset="0"/>
              </a:defRPr>
            </a:lvl6pPr>
            <a:lvl7pPr marL="2914650" indent="-171450" eaLnBrk="0" fontAlgn="base" hangingPunct="0">
              <a:lnSpc>
                <a:spcPct val="90000"/>
              </a:lnSpc>
              <a:spcBef>
                <a:spcPct val="30000"/>
              </a:spcBef>
              <a:spcAft>
                <a:spcPct val="0"/>
              </a:spcAft>
              <a:buSzPct val="100000"/>
              <a:buFont typeface="Wingdings" panose="05000000000000000000" pitchFamily="2" charset="2"/>
              <a:buChar char="Ø"/>
              <a:defRPr sz="1600">
                <a:solidFill>
                  <a:srgbClr val="000000"/>
                </a:solidFill>
                <a:latin typeface="Times New Roman" panose="02020603050405020304" pitchFamily="18" charset="0"/>
              </a:defRPr>
            </a:lvl7pPr>
            <a:lvl8pPr marL="3371850" indent="-171450" eaLnBrk="0" fontAlgn="base" hangingPunct="0">
              <a:lnSpc>
                <a:spcPct val="90000"/>
              </a:lnSpc>
              <a:spcBef>
                <a:spcPct val="30000"/>
              </a:spcBef>
              <a:spcAft>
                <a:spcPct val="0"/>
              </a:spcAft>
              <a:buSzPct val="100000"/>
              <a:buFont typeface="Wingdings" panose="05000000000000000000" pitchFamily="2" charset="2"/>
              <a:buChar char="Ø"/>
              <a:defRPr sz="1600">
                <a:solidFill>
                  <a:srgbClr val="000000"/>
                </a:solidFill>
                <a:latin typeface="Times New Roman" panose="02020603050405020304" pitchFamily="18" charset="0"/>
              </a:defRPr>
            </a:lvl8pPr>
            <a:lvl9pPr marL="3829050" indent="-171450" eaLnBrk="0" fontAlgn="base" hangingPunct="0">
              <a:lnSpc>
                <a:spcPct val="90000"/>
              </a:lnSpc>
              <a:spcBef>
                <a:spcPct val="30000"/>
              </a:spcBef>
              <a:spcAft>
                <a:spcPct val="0"/>
              </a:spcAft>
              <a:buSzPct val="100000"/>
              <a:buFont typeface="Wingdings" panose="05000000000000000000" pitchFamily="2" charset="2"/>
              <a:buChar char="Ø"/>
              <a:defRPr sz="1600">
                <a:solidFill>
                  <a:srgbClr val="000000"/>
                </a:solidFill>
                <a:latin typeface="Times New Roman" panose="02020603050405020304" pitchFamily="18" charset="0"/>
              </a:defRPr>
            </a:lvl9pPr>
          </a:lstStyle>
          <a:p>
            <a:pPr>
              <a:lnSpc>
                <a:spcPct val="100000"/>
              </a:lnSpc>
              <a:spcBef>
                <a:spcPct val="50000"/>
              </a:spcBef>
              <a:buSzTx/>
              <a:buFontTx/>
              <a:buNone/>
            </a:pPr>
            <a:r>
              <a:rPr lang="en-US" altLang="en-US" u="sng" dirty="0"/>
              <a:t>Vertical Growth Phase</a:t>
            </a:r>
          </a:p>
        </p:txBody>
      </p:sp>
      <p:pic>
        <p:nvPicPr>
          <p:cNvPr id="342022" name="Picture 6">
            <a:extLst>
              <a:ext uri="{FF2B5EF4-FFF2-40B4-BE49-F238E27FC236}">
                <a16:creationId xmlns:a16="http://schemas.microsoft.com/office/drawing/2014/main" id="{1D5564F0-B195-4E0C-8123-E03FA23441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2639" y="2340991"/>
            <a:ext cx="9163050" cy="27971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9">
            <a:extLst>
              <a:ext uri="{FF2B5EF4-FFF2-40B4-BE49-F238E27FC236}">
                <a16:creationId xmlns:a16="http://schemas.microsoft.com/office/drawing/2014/main" id="{A0DCC3F2-AE40-4DCD-B25A-5A05203FC388}"/>
              </a:ext>
            </a:extLst>
          </p:cNvPr>
          <p:cNvSpPr>
            <a:spLocks noGrp="1" noChangeArrowheads="1"/>
          </p:cNvSpPr>
          <p:nvPr>
            <p:ph type="sldNum" sz="quarter" idx="10"/>
          </p:nvPr>
        </p:nvSpPr>
        <p:spPr/>
        <p:txBody>
          <a:bodyPr/>
          <a:lstStyle/>
          <a:p>
            <a:fld id="{488C0181-3908-46E9-A795-446189BBBCA9}" type="slidenum">
              <a:rPr lang="en-US" altLang="en-US"/>
              <a:pPr/>
              <a:t>26</a:t>
            </a:fld>
            <a:endParaRPr lang="en-US" altLang="en-US"/>
          </a:p>
        </p:txBody>
      </p:sp>
      <p:sp>
        <p:nvSpPr>
          <p:cNvPr id="342018" name="Rectangle 2">
            <a:extLst>
              <a:ext uri="{FF2B5EF4-FFF2-40B4-BE49-F238E27FC236}">
                <a16:creationId xmlns:a16="http://schemas.microsoft.com/office/drawing/2014/main" id="{9CC99010-FC6A-44D5-A216-C6B5969A4D4E}"/>
              </a:ext>
            </a:extLst>
          </p:cNvPr>
          <p:cNvSpPr>
            <a:spLocks noGrp="1" noChangeArrowheads="1"/>
          </p:cNvSpPr>
          <p:nvPr>
            <p:ph type="title" idx="4294967295"/>
          </p:nvPr>
        </p:nvSpPr>
        <p:spPr/>
        <p:txBody>
          <a:bodyPr/>
          <a:lstStyle/>
          <a:p>
            <a:r>
              <a:rPr lang="en-US" altLang="en-US"/>
              <a:t>In Parameter Order</a:t>
            </a:r>
          </a:p>
        </p:txBody>
      </p:sp>
      <p:sp>
        <p:nvSpPr>
          <p:cNvPr id="342021" name="Text Box 5">
            <a:extLst>
              <a:ext uri="{FF2B5EF4-FFF2-40B4-BE49-F238E27FC236}">
                <a16:creationId xmlns:a16="http://schemas.microsoft.com/office/drawing/2014/main" id="{298363FE-A990-411B-BB8F-3CBBEE1F960A}"/>
              </a:ext>
            </a:extLst>
          </p:cNvPr>
          <p:cNvSpPr txBox="1">
            <a:spLocks noChangeArrowheads="1"/>
          </p:cNvSpPr>
          <p:nvPr/>
        </p:nvSpPr>
        <p:spPr bwMode="auto">
          <a:xfrm>
            <a:off x="1302638" y="1977452"/>
            <a:ext cx="10013061" cy="4493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285750" indent="-285750">
              <a:lnSpc>
                <a:spcPct val="90000"/>
              </a:lnSpc>
              <a:spcBef>
                <a:spcPct val="30000"/>
              </a:spcBef>
              <a:buSzPct val="75000"/>
              <a:buChar char="•"/>
              <a:defRPr sz="2000">
                <a:solidFill>
                  <a:srgbClr val="000000"/>
                </a:solidFill>
                <a:latin typeface="Times New Roman" panose="02020603050405020304" pitchFamily="18" charset="0"/>
              </a:defRPr>
            </a:lvl1pPr>
            <a:lvl2pPr marL="685800" indent="-228600">
              <a:lnSpc>
                <a:spcPct val="90000"/>
              </a:lnSpc>
              <a:spcBef>
                <a:spcPct val="30000"/>
              </a:spcBef>
              <a:buSzPct val="100000"/>
              <a:buChar char="–"/>
              <a:defRPr>
                <a:solidFill>
                  <a:schemeClr val="bg1"/>
                </a:solidFill>
                <a:latin typeface="Times New Roman" panose="02020603050405020304" pitchFamily="18" charset="0"/>
              </a:defRPr>
            </a:lvl2pPr>
            <a:lvl3pPr marL="1143000" indent="-228600">
              <a:lnSpc>
                <a:spcPct val="90000"/>
              </a:lnSpc>
              <a:spcBef>
                <a:spcPct val="30000"/>
              </a:spcBef>
              <a:buSzPct val="100000"/>
              <a:buChar char="•"/>
              <a:defRPr>
                <a:solidFill>
                  <a:srgbClr val="663300"/>
                </a:solidFill>
                <a:latin typeface="Times New Roman" panose="02020603050405020304" pitchFamily="18" charset="0"/>
              </a:defRPr>
            </a:lvl3pPr>
            <a:lvl4pPr marL="1543050" indent="-171450">
              <a:lnSpc>
                <a:spcPct val="90000"/>
              </a:lnSpc>
              <a:spcBef>
                <a:spcPct val="30000"/>
              </a:spcBef>
              <a:buSzPct val="100000"/>
              <a:buChar char="–"/>
              <a:defRPr sz="1600">
                <a:solidFill>
                  <a:srgbClr val="000000"/>
                </a:solidFill>
                <a:latin typeface="Times New Roman" panose="02020603050405020304" pitchFamily="18" charset="0"/>
              </a:defRPr>
            </a:lvl4pPr>
            <a:lvl5pPr marL="2000250" indent="-171450">
              <a:lnSpc>
                <a:spcPct val="90000"/>
              </a:lnSpc>
              <a:spcBef>
                <a:spcPct val="30000"/>
              </a:spcBef>
              <a:buSzPct val="100000"/>
              <a:buFont typeface="Wingdings" panose="05000000000000000000" pitchFamily="2" charset="2"/>
              <a:buChar char="Ø"/>
              <a:defRPr sz="1600">
                <a:solidFill>
                  <a:srgbClr val="000000"/>
                </a:solidFill>
                <a:latin typeface="Times New Roman" panose="02020603050405020304" pitchFamily="18" charset="0"/>
              </a:defRPr>
            </a:lvl5pPr>
            <a:lvl6pPr marL="2457450" indent="-171450" eaLnBrk="0" fontAlgn="base" hangingPunct="0">
              <a:lnSpc>
                <a:spcPct val="90000"/>
              </a:lnSpc>
              <a:spcBef>
                <a:spcPct val="30000"/>
              </a:spcBef>
              <a:spcAft>
                <a:spcPct val="0"/>
              </a:spcAft>
              <a:buSzPct val="100000"/>
              <a:buFont typeface="Wingdings" panose="05000000000000000000" pitchFamily="2" charset="2"/>
              <a:buChar char="Ø"/>
              <a:defRPr sz="1600">
                <a:solidFill>
                  <a:srgbClr val="000000"/>
                </a:solidFill>
                <a:latin typeface="Times New Roman" panose="02020603050405020304" pitchFamily="18" charset="0"/>
              </a:defRPr>
            </a:lvl6pPr>
            <a:lvl7pPr marL="2914650" indent="-171450" eaLnBrk="0" fontAlgn="base" hangingPunct="0">
              <a:lnSpc>
                <a:spcPct val="90000"/>
              </a:lnSpc>
              <a:spcBef>
                <a:spcPct val="30000"/>
              </a:spcBef>
              <a:spcAft>
                <a:spcPct val="0"/>
              </a:spcAft>
              <a:buSzPct val="100000"/>
              <a:buFont typeface="Wingdings" panose="05000000000000000000" pitchFamily="2" charset="2"/>
              <a:buChar char="Ø"/>
              <a:defRPr sz="1600">
                <a:solidFill>
                  <a:srgbClr val="000000"/>
                </a:solidFill>
                <a:latin typeface="Times New Roman" panose="02020603050405020304" pitchFamily="18" charset="0"/>
              </a:defRPr>
            </a:lvl7pPr>
            <a:lvl8pPr marL="3371850" indent="-171450" eaLnBrk="0" fontAlgn="base" hangingPunct="0">
              <a:lnSpc>
                <a:spcPct val="90000"/>
              </a:lnSpc>
              <a:spcBef>
                <a:spcPct val="30000"/>
              </a:spcBef>
              <a:spcAft>
                <a:spcPct val="0"/>
              </a:spcAft>
              <a:buSzPct val="100000"/>
              <a:buFont typeface="Wingdings" panose="05000000000000000000" pitchFamily="2" charset="2"/>
              <a:buChar char="Ø"/>
              <a:defRPr sz="1600">
                <a:solidFill>
                  <a:srgbClr val="000000"/>
                </a:solidFill>
                <a:latin typeface="Times New Roman" panose="02020603050405020304" pitchFamily="18" charset="0"/>
              </a:defRPr>
            </a:lvl8pPr>
            <a:lvl9pPr marL="3829050" indent="-171450" eaLnBrk="0" fontAlgn="base" hangingPunct="0">
              <a:lnSpc>
                <a:spcPct val="90000"/>
              </a:lnSpc>
              <a:spcBef>
                <a:spcPct val="30000"/>
              </a:spcBef>
              <a:spcAft>
                <a:spcPct val="0"/>
              </a:spcAft>
              <a:buSzPct val="100000"/>
              <a:buFont typeface="Wingdings" panose="05000000000000000000" pitchFamily="2" charset="2"/>
              <a:buChar char="Ø"/>
              <a:defRPr sz="1600">
                <a:solidFill>
                  <a:srgbClr val="000000"/>
                </a:solidFill>
                <a:latin typeface="Times New Roman" panose="02020603050405020304" pitchFamily="18" charset="0"/>
              </a:defRPr>
            </a:lvl9pPr>
          </a:lstStyle>
          <a:p>
            <a:pPr algn="just">
              <a:lnSpc>
                <a:spcPct val="100000"/>
              </a:lnSpc>
              <a:spcBef>
                <a:spcPct val="50000"/>
              </a:spcBef>
              <a:buSzTx/>
              <a:buFontTx/>
              <a:buNone/>
            </a:pPr>
            <a:r>
              <a:rPr lang="en-US" altLang="en-US" u="sng" dirty="0"/>
              <a:t>Example:</a:t>
            </a:r>
          </a:p>
          <a:p>
            <a:pPr algn="just"/>
            <a:r>
              <a:rPr lang="en-US" b="0" i="0" u="none" strike="noStrike" baseline="0" dirty="0">
                <a:solidFill>
                  <a:srgbClr val="292526"/>
                </a:solidFill>
                <a:latin typeface="Times-Roman"/>
              </a:rPr>
              <a:t>Consider the system </a:t>
            </a:r>
            <a:r>
              <a:rPr lang="en-US" b="0" i="1" u="none" strike="noStrike" baseline="0" dirty="0">
                <a:solidFill>
                  <a:srgbClr val="292526"/>
                </a:solidFill>
                <a:latin typeface="MTMI"/>
              </a:rPr>
              <a:t>S</a:t>
            </a:r>
            <a:r>
              <a:rPr lang="en-US" b="0" i="0" u="none" strike="noStrike" baseline="0" dirty="0">
                <a:solidFill>
                  <a:srgbClr val="292526"/>
                </a:solidFill>
                <a:latin typeface="Times-Roman"/>
              </a:rPr>
              <a:t> which has three input parameters </a:t>
            </a:r>
            <a:r>
              <a:rPr lang="en-US" b="0" i="1" u="none" strike="noStrike" baseline="0" dirty="0">
                <a:solidFill>
                  <a:srgbClr val="292526"/>
                </a:solidFill>
                <a:latin typeface="MTMI"/>
              </a:rPr>
              <a:t>X</a:t>
            </a:r>
            <a:r>
              <a:rPr lang="en-US" b="0" i="0" u="none" strike="noStrike" baseline="0" dirty="0">
                <a:solidFill>
                  <a:srgbClr val="292526"/>
                </a:solidFill>
                <a:latin typeface="Times-Roman"/>
              </a:rPr>
              <a:t>, </a:t>
            </a:r>
            <a:r>
              <a:rPr lang="en-US" b="0" i="1" u="none" strike="noStrike" baseline="0" dirty="0">
                <a:solidFill>
                  <a:srgbClr val="292526"/>
                </a:solidFill>
                <a:latin typeface="MTMI"/>
              </a:rPr>
              <a:t>Y</a:t>
            </a:r>
            <a:r>
              <a:rPr lang="en-US" b="0" i="0" u="none" strike="noStrike" baseline="0" dirty="0">
                <a:solidFill>
                  <a:srgbClr val="292526"/>
                </a:solidFill>
                <a:latin typeface="Times-Roman"/>
              </a:rPr>
              <a:t>, and </a:t>
            </a:r>
            <a:r>
              <a:rPr lang="en-US" b="0" i="1" u="none" strike="noStrike" baseline="0" dirty="0">
                <a:solidFill>
                  <a:srgbClr val="292526"/>
                </a:solidFill>
                <a:latin typeface="MTMI"/>
              </a:rPr>
              <a:t>Z</a:t>
            </a:r>
            <a:r>
              <a:rPr lang="en-US" b="0" i="0" u="none" strike="noStrike" baseline="0" dirty="0">
                <a:solidFill>
                  <a:srgbClr val="292526"/>
                </a:solidFill>
                <a:latin typeface="Times-Roman"/>
              </a:rPr>
              <a:t>. Assume that a set </a:t>
            </a:r>
            <a:r>
              <a:rPr lang="en-US" b="0" i="1" u="none" strike="noStrike" baseline="0" dirty="0">
                <a:solidFill>
                  <a:srgbClr val="292526"/>
                </a:solidFill>
                <a:latin typeface="MTMI"/>
              </a:rPr>
              <a:t>D</a:t>
            </a:r>
            <a:r>
              <a:rPr lang="en-US" b="0" i="0" u="none" strike="noStrike" baseline="0" dirty="0">
                <a:solidFill>
                  <a:srgbClr val="292526"/>
                </a:solidFill>
                <a:latin typeface="Times-Roman"/>
              </a:rPr>
              <a:t>, a set of input test data values, has been selected for each input variable such that </a:t>
            </a:r>
            <a:r>
              <a:rPr lang="en-US" b="0" i="1" u="none" strike="noStrike" baseline="0" dirty="0">
                <a:solidFill>
                  <a:srgbClr val="292526"/>
                </a:solidFill>
                <a:latin typeface="MTMI"/>
              </a:rPr>
              <a:t>D(X) </a:t>
            </a:r>
            <a:r>
              <a:rPr lang="en-US" b="0" i="0" u="none" strike="noStrike" baseline="0" dirty="0">
                <a:solidFill>
                  <a:srgbClr val="292526"/>
                </a:solidFill>
                <a:latin typeface="MTSY"/>
              </a:rPr>
              <a:t>= {</a:t>
            </a:r>
            <a:r>
              <a:rPr lang="en-US" b="0" i="0" u="none" strike="noStrike" baseline="0" dirty="0">
                <a:solidFill>
                  <a:srgbClr val="292526"/>
                </a:solidFill>
                <a:latin typeface="Times-Roman"/>
              </a:rPr>
              <a:t>True</a:t>
            </a:r>
            <a:r>
              <a:rPr lang="en-US" b="0" i="1" u="none" strike="noStrike" baseline="0" dirty="0">
                <a:solidFill>
                  <a:srgbClr val="292526"/>
                </a:solidFill>
                <a:latin typeface="MTMI"/>
              </a:rPr>
              <a:t>, </a:t>
            </a:r>
            <a:r>
              <a:rPr lang="en-US" b="0" i="0" u="none" strike="noStrike" baseline="0" dirty="0">
                <a:solidFill>
                  <a:srgbClr val="292526"/>
                </a:solidFill>
                <a:latin typeface="Times-Roman"/>
              </a:rPr>
              <a:t>False</a:t>
            </a:r>
            <a:r>
              <a:rPr lang="en-US" b="0" i="0" u="none" strike="noStrike" baseline="0" dirty="0">
                <a:solidFill>
                  <a:srgbClr val="292526"/>
                </a:solidFill>
                <a:latin typeface="MTSY"/>
              </a:rPr>
              <a:t>}</a:t>
            </a:r>
            <a:r>
              <a:rPr lang="en-US" b="0" i="0" u="none" strike="noStrike" baseline="0" dirty="0">
                <a:solidFill>
                  <a:srgbClr val="292526"/>
                </a:solidFill>
                <a:latin typeface="Times-Roman"/>
              </a:rPr>
              <a:t>, </a:t>
            </a:r>
            <a:r>
              <a:rPr lang="en-US" b="0" i="1" u="none" strike="noStrike" baseline="0" dirty="0">
                <a:solidFill>
                  <a:srgbClr val="292526"/>
                </a:solidFill>
                <a:latin typeface="MTMI"/>
              </a:rPr>
              <a:t>D(Y) </a:t>
            </a:r>
            <a:r>
              <a:rPr lang="en-US" b="0" i="0" u="none" strike="noStrike" baseline="0" dirty="0">
                <a:solidFill>
                  <a:srgbClr val="292526"/>
                </a:solidFill>
                <a:latin typeface="MTSY"/>
              </a:rPr>
              <a:t>= {</a:t>
            </a:r>
            <a:r>
              <a:rPr lang="en-US" b="0" i="0" u="none" strike="noStrike" baseline="0" dirty="0">
                <a:solidFill>
                  <a:srgbClr val="292526"/>
                </a:solidFill>
                <a:latin typeface="Times-Roman"/>
              </a:rPr>
              <a:t>0</a:t>
            </a:r>
            <a:r>
              <a:rPr lang="en-US" b="0" i="1" u="none" strike="noStrike" baseline="0" dirty="0">
                <a:solidFill>
                  <a:srgbClr val="292526"/>
                </a:solidFill>
                <a:latin typeface="MTMI"/>
              </a:rPr>
              <a:t>, </a:t>
            </a:r>
            <a:r>
              <a:rPr lang="en-US" b="0" i="0" u="none" strike="noStrike" baseline="0" dirty="0">
                <a:solidFill>
                  <a:srgbClr val="292526"/>
                </a:solidFill>
                <a:latin typeface="Times-Roman"/>
              </a:rPr>
              <a:t>5</a:t>
            </a:r>
            <a:r>
              <a:rPr lang="en-US" b="0" i="0" u="none" strike="noStrike" baseline="0" dirty="0">
                <a:solidFill>
                  <a:srgbClr val="292526"/>
                </a:solidFill>
                <a:latin typeface="MTSY"/>
              </a:rPr>
              <a:t>}</a:t>
            </a:r>
            <a:r>
              <a:rPr lang="en-US" b="0" i="0" u="none" strike="noStrike" baseline="0" dirty="0">
                <a:solidFill>
                  <a:srgbClr val="292526"/>
                </a:solidFill>
                <a:latin typeface="Times-Roman"/>
              </a:rPr>
              <a:t>, and </a:t>
            </a:r>
            <a:r>
              <a:rPr lang="en-US" b="0" i="1" u="none" strike="noStrike" baseline="0" dirty="0">
                <a:solidFill>
                  <a:srgbClr val="292526"/>
                </a:solidFill>
                <a:latin typeface="MTMI"/>
              </a:rPr>
              <a:t>D(Z) </a:t>
            </a:r>
            <a:r>
              <a:rPr lang="en-US" b="0" i="0" u="none" strike="noStrike" baseline="0" dirty="0">
                <a:solidFill>
                  <a:srgbClr val="292526"/>
                </a:solidFill>
                <a:latin typeface="MTSY"/>
              </a:rPr>
              <a:t>= {</a:t>
            </a:r>
            <a:r>
              <a:rPr lang="en-US" b="0" i="1" u="none" strike="noStrike" baseline="0" dirty="0">
                <a:solidFill>
                  <a:srgbClr val="292526"/>
                </a:solidFill>
                <a:latin typeface="MTMI"/>
              </a:rPr>
              <a:t>P,Q,R</a:t>
            </a:r>
            <a:r>
              <a:rPr lang="en-US" b="0" i="0" u="none" strike="noStrike" baseline="0" dirty="0">
                <a:solidFill>
                  <a:srgbClr val="292526"/>
                </a:solidFill>
                <a:latin typeface="MTSY"/>
              </a:rPr>
              <a:t>}</a:t>
            </a:r>
            <a:r>
              <a:rPr lang="en-US" b="0" i="0" u="none" strike="noStrike" baseline="0" dirty="0">
                <a:solidFill>
                  <a:srgbClr val="292526"/>
                </a:solidFill>
                <a:latin typeface="Times-Roman"/>
              </a:rPr>
              <a:t>. The total number of possible test cases is 2 </a:t>
            </a:r>
            <a:r>
              <a:rPr lang="en-US" b="0" i="0" u="none" strike="noStrike" baseline="0" dirty="0">
                <a:solidFill>
                  <a:srgbClr val="292526"/>
                </a:solidFill>
                <a:latin typeface="MTSY"/>
              </a:rPr>
              <a:t>× </a:t>
            </a:r>
            <a:r>
              <a:rPr lang="en-US" b="0" i="0" u="none" strike="noStrike" baseline="0" dirty="0">
                <a:solidFill>
                  <a:srgbClr val="292526"/>
                </a:solidFill>
                <a:latin typeface="Times-Roman"/>
              </a:rPr>
              <a:t>2 </a:t>
            </a:r>
            <a:r>
              <a:rPr lang="en-US" b="0" i="0" u="none" strike="noStrike" baseline="0" dirty="0">
                <a:solidFill>
                  <a:srgbClr val="292526"/>
                </a:solidFill>
                <a:latin typeface="MTSY"/>
              </a:rPr>
              <a:t>× </a:t>
            </a:r>
            <a:r>
              <a:rPr lang="en-US" b="0" i="0" u="none" strike="noStrike" baseline="0" dirty="0">
                <a:solidFill>
                  <a:srgbClr val="292526"/>
                </a:solidFill>
                <a:latin typeface="Times-Roman"/>
              </a:rPr>
              <a:t>3 </a:t>
            </a:r>
            <a:r>
              <a:rPr lang="en-US" b="0" i="0" u="none" strike="noStrike" baseline="0" dirty="0">
                <a:solidFill>
                  <a:srgbClr val="292526"/>
                </a:solidFill>
                <a:latin typeface="MTSY"/>
              </a:rPr>
              <a:t>= </a:t>
            </a:r>
            <a:r>
              <a:rPr lang="en-US" b="0" i="0" u="none" strike="noStrike" baseline="0" dirty="0">
                <a:solidFill>
                  <a:srgbClr val="292526"/>
                </a:solidFill>
                <a:latin typeface="Times-Roman"/>
              </a:rPr>
              <a:t>12, but the IPO algorithm generates six test cases. Let us apply step 1 of the algorithm.</a:t>
            </a:r>
            <a:endParaRPr lang="en-US" altLang="en-US" sz="2400" u="sng" dirty="0"/>
          </a:p>
        </p:txBody>
      </p:sp>
    </p:spTree>
    <p:extLst>
      <p:ext uri="{BB962C8B-B14F-4D97-AF65-F5344CB8AC3E}">
        <p14:creationId xmlns:p14="http://schemas.microsoft.com/office/powerpoint/2010/main" val="11577650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9">
            <a:extLst>
              <a:ext uri="{FF2B5EF4-FFF2-40B4-BE49-F238E27FC236}">
                <a16:creationId xmlns:a16="http://schemas.microsoft.com/office/drawing/2014/main" id="{A0DCC3F2-AE40-4DCD-B25A-5A05203FC388}"/>
              </a:ext>
            </a:extLst>
          </p:cNvPr>
          <p:cNvSpPr>
            <a:spLocks noGrp="1" noChangeArrowheads="1"/>
          </p:cNvSpPr>
          <p:nvPr>
            <p:ph type="sldNum" sz="quarter" idx="10"/>
          </p:nvPr>
        </p:nvSpPr>
        <p:spPr/>
        <p:txBody>
          <a:bodyPr/>
          <a:lstStyle/>
          <a:p>
            <a:fld id="{488C0181-3908-46E9-A795-446189BBBCA9}" type="slidenum">
              <a:rPr lang="en-US" altLang="en-US"/>
              <a:pPr/>
              <a:t>27</a:t>
            </a:fld>
            <a:endParaRPr lang="en-US" altLang="en-US"/>
          </a:p>
        </p:txBody>
      </p:sp>
      <p:sp>
        <p:nvSpPr>
          <p:cNvPr id="342018" name="Rectangle 2">
            <a:extLst>
              <a:ext uri="{FF2B5EF4-FFF2-40B4-BE49-F238E27FC236}">
                <a16:creationId xmlns:a16="http://schemas.microsoft.com/office/drawing/2014/main" id="{9CC99010-FC6A-44D5-A216-C6B5969A4D4E}"/>
              </a:ext>
            </a:extLst>
          </p:cNvPr>
          <p:cNvSpPr>
            <a:spLocks noGrp="1" noChangeArrowheads="1"/>
          </p:cNvSpPr>
          <p:nvPr>
            <p:ph type="title" idx="4294967295"/>
          </p:nvPr>
        </p:nvSpPr>
        <p:spPr/>
        <p:txBody>
          <a:bodyPr/>
          <a:lstStyle/>
          <a:p>
            <a:r>
              <a:rPr lang="en-US" altLang="en-US"/>
              <a:t>In Parameter Order</a:t>
            </a:r>
          </a:p>
        </p:txBody>
      </p:sp>
      <p:sp>
        <p:nvSpPr>
          <p:cNvPr id="342021" name="Text Box 5">
            <a:extLst>
              <a:ext uri="{FF2B5EF4-FFF2-40B4-BE49-F238E27FC236}">
                <a16:creationId xmlns:a16="http://schemas.microsoft.com/office/drawing/2014/main" id="{298363FE-A990-411B-BB8F-3CBBEE1F960A}"/>
              </a:ext>
            </a:extLst>
          </p:cNvPr>
          <p:cNvSpPr txBox="1">
            <a:spLocks noChangeArrowheads="1"/>
          </p:cNvSpPr>
          <p:nvPr/>
        </p:nvSpPr>
        <p:spPr bwMode="auto">
          <a:xfrm>
            <a:off x="1302638" y="1977452"/>
            <a:ext cx="10013061" cy="4493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285750" indent="-285750">
              <a:lnSpc>
                <a:spcPct val="90000"/>
              </a:lnSpc>
              <a:spcBef>
                <a:spcPct val="30000"/>
              </a:spcBef>
              <a:buSzPct val="75000"/>
              <a:buChar char="•"/>
              <a:defRPr sz="2000">
                <a:solidFill>
                  <a:srgbClr val="000000"/>
                </a:solidFill>
                <a:latin typeface="Times New Roman" panose="02020603050405020304" pitchFamily="18" charset="0"/>
              </a:defRPr>
            </a:lvl1pPr>
            <a:lvl2pPr marL="685800" indent="-228600">
              <a:lnSpc>
                <a:spcPct val="90000"/>
              </a:lnSpc>
              <a:spcBef>
                <a:spcPct val="30000"/>
              </a:spcBef>
              <a:buSzPct val="100000"/>
              <a:buChar char="–"/>
              <a:defRPr>
                <a:solidFill>
                  <a:schemeClr val="bg1"/>
                </a:solidFill>
                <a:latin typeface="Times New Roman" panose="02020603050405020304" pitchFamily="18" charset="0"/>
              </a:defRPr>
            </a:lvl2pPr>
            <a:lvl3pPr marL="1143000" indent="-228600">
              <a:lnSpc>
                <a:spcPct val="90000"/>
              </a:lnSpc>
              <a:spcBef>
                <a:spcPct val="30000"/>
              </a:spcBef>
              <a:buSzPct val="100000"/>
              <a:buChar char="•"/>
              <a:defRPr>
                <a:solidFill>
                  <a:srgbClr val="663300"/>
                </a:solidFill>
                <a:latin typeface="Times New Roman" panose="02020603050405020304" pitchFamily="18" charset="0"/>
              </a:defRPr>
            </a:lvl3pPr>
            <a:lvl4pPr marL="1543050" indent="-171450">
              <a:lnSpc>
                <a:spcPct val="90000"/>
              </a:lnSpc>
              <a:spcBef>
                <a:spcPct val="30000"/>
              </a:spcBef>
              <a:buSzPct val="100000"/>
              <a:buChar char="–"/>
              <a:defRPr sz="1600">
                <a:solidFill>
                  <a:srgbClr val="000000"/>
                </a:solidFill>
                <a:latin typeface="Times New Roman" panose="02020603050405020304" pitchFamily="18" charset="0"/>
              </a:defRPr>
            </a:lvl4pPr>
            <a:lvl5pPr marL="2000250" indent="-171450">
              <a:lnSpc>
                <a:spcPct val="90000"/>
              </a:lnSpc>
              <a:spcBef>
                <a:spcPct val="30000"/>
              </a:spcBef>
              <a:buSzPct val="100000"/>
              <a:buFont typeface="Wingdings" panose="05000000000000000000" pitchFamily="2" charset="2"/>
              <a:buChar char="Ø"/>
              <a:defRPr sz="1600">
                <a:solidFill>
                  <a:srgbClr val="000000"/>
                </a:solidFill>
                <a:latin typeface="Times New Roman" panose="02020603050405020304" pitchFamily="18" charset="0"/>
              </a:defRPr>
            </a:lvl5pPr>
            <a:lvl6pPr marL="2457450" indent="-171450" eaLnBrk="0" fontAlgn="base" hangingPunct="0">
              <a:lnSpc>
                <a:spcPct val="90000"/>
              </a:lnSpc>
              <a:spcBef>
                <a:spcPct val="30000"/>
              </a:spcBef>
              <a:spcAft>
                <a:spcPct val="0"/>
              </a:spcAft>
              <a:buSzPct val="100000"/>
              <a:buFont typeface="Wingdings" panose="05000000000000000000" pitchFamily="2" charset="2"/>
              <a:buChar char="Ø"/>
              <a:defRPr sz="1600">
                <a:solidFill>
                  <a:srgbClr val="000000"/>
                </a:solidFill>
                <a:latin typeface="Times New Roman" panose="02020603050405020304" pitchFamily="18" charset="0"/>
              </a:defRPr>
            </a:lvl6pPr>
            <a:lvl7pPr marL="2914650" indent="-171450" eaLnBrk="0" fontAlgn="base" hangingPunct="0">
              <a:lnSpc>
                <a:spcPct val="90000"/>
              </a:lnSpc>
              <a:spcBef>
                <a:spcPct val="30000"/>
              </a:spcBef>
              <a:spcAft>
                <a:spcPct val="0"/>
              </a:spcAft>
              <a:buSzPct val="100000"/>
              <a:buFont typeface="Wingdings" panose="05000000000000000000" pitchFamily="2" charset="2"/>
              <a:buChar char="Ø"/>
              <a:defRPr sz="1600">
                <a:solidFill>
                  <a:srgbClr val="000000"/>
                </a:solidFill>
                <a:latin typeface="Times New Roman" panose="02020603050405020304" pitchFamily="18" charset="0"/>
              </a:defRPr>
            </a:lvl7pPr>
            <a:lvl8pPr marL="3371850" indent="-171450" eaLnBrk="0" fontAlgn="base" hangingPunct="0">
              <a:lnSpc>
                <a:spcPct val="90000"/>
              </a:lnSpc>
              <a:spcBef>
                <a:spcPct val="30000"/>
              </a:spcBef>
              <a:spcAft>
                <a:spcPct val="0"/>
              </a:spcAft>
              <a:buSzPct val="100000"/>
              <a:buFont typeface="Wingdings" panose="05000000000000000000" pitchFamily="2" charset="2"/>
              <a:buChar char="Ø"/>
              <a:defRPr sz="1600">
                <a:solidFill>
                  <a:srgbClr val="000000"/>
                </a:solidFill>
                <a:latin typeface="Times New Roman" panose="02020603050405020304" pitchFamily="18" charset="0"/>
              </a:defRPr>
            </a:lvl8pPr>
            <a:lvl9pPr marL="3829050" indent="-171450" eaLnBrk="0" fontAlgn="base" hangingPunct="0">
              <a:lnSpc>
                <a:spcPct val="90000"/>
              </a:lnSpc>
              <a:spcBef>
                <a:spcPct val="30000"/>
              </a:spcBef>
              <a:spcAft>
                <a:spcPct val="0"/>
              </a:spcAft>
              <a:buSzPct val="100000"/>
              <a:buFont typeface="Wingdings" panose="05000000000000000000" pitchFamily="2" charset="2"/>
              <a:buChar char="Ø"/>
              <a:defRPr sz="1600">
                <a:solidFill>
                  <a:srgbClr val="000000"/>
                </a:solidFill>
                <a:latin typeface="Times New Roman" panose="02020603050405020304" pitchFamily="18" charset="0"/>
              </a:defRPr>
            </a:lvl9pPr>
          </a:lstStyle>
          <a:p>
            <a:pPr algn="just">
              <a:lnSpc>
                <a:spcPct val="100000"/>
              </a:lnSpc>
              <a:spcBef>
                <a:spcPct val="50000"/>
              </a:spcBef>
              <a:buSzTx/>
              <a:buFontTx/>
              <a:buNone/>
            </a:pPr>
            <a:r>
              <a:rPr lang="en-US" altLang="en-US" u="sng" dirty="0"/>
              <a:t>Initialization:</a:t>
            </a:r>
          </a:p>
          <a:p>
            <a:pPr algn="just"/>
            <a:r>
              <a:rPr lang="en-US" sz="1800" b="1" i="0" u="none" strike="noStrike" baseline="0" dirty="0">
                <a:solidFill>
                  <a:srgbClr val="292526"/>
                </a:solidFill>
                <a:latin typeface="Times-Bold"/>
              </a:rPr>
              <a:t>Step 1: </a:t>
            </a:r>
            <a:r>
              <a:rPr lang="en-US" sz="1800" b="0" i="0" u="none" strike="noStrike" baseline="0" dirty="0">
                <a:solidFill>
                  <a:srgbClr val="292526"/>
                </a:solidFill>
                <a:latin typeface="Times-Roman"/>
              </a:rPr>
              <a:t>Generate a test suite consisting of four test cases with pairwise coverage for the first two parameters </a:t>
            </a:r>
            <a:r>
              <a:rPr lang="en-US" sz="1800" b="0" i="1" u="none" strike="noStrike" baseline="0" dirty="0">
                <a:solidFill>
                  <a:srgbClr val="292526"/>
                </a:solidFill>
                <a:latin typeface="MTMI"/>
              </a:rPr>
              <a:t>X </a:t>
            </a:r>
            <a:r>
              <a:rPr lang="en-US" sz="1800" b="0" i="0" u="none" strike="noStrike" baseline="0" dirty="0">
                <a:solidFill>
                  <a:srgbClr val="292526"/>
                </a:solidFill>
                <a:latin typeface="Times-Roman"/>
              </a:rPr>
              <a:t>and </a:t>
            </a:r>
            <a:r>
              <a:rPr lang="en-US" sz="1800" b="0" i="1" u="none" strike="noStrike" baseline="0" dirty="0">
                <a:solidFill>
                  <a:srgbClr val="292526"/>
                </a:solidFill>
                <a:latin typeface="MTMI"/>
              </a:rPr>
              <a:t>Y</a:t>
            </a:r>
            <a:r>
              <a:rPr lang="en-US" sz="1800" b="0" i="0" u="none" strike="noStrike" baseline="0" dirty="0">
                <a:solidFill>
                  <a:srgbClr val="292526"/>
                </a:solidFill>
                <a:latin typeface="Times-Roman"/>
              </a:rPr>
              <a:t>:</a:t>
            </a:r>
          </a:p>
          <a:p>
            <a:pPr algn="l"/>
            <a:endParaRPr lang="en-US" sz="1800" b="0" i="0" u="none" strike="noStrike" baseline="0" dirty="0">
              <a:solidFill>
                <a:srgbClr val="292526"/>
              </a:solidFill>
              <a:latin typeface="Times-Roman"/>
            </a:endParaRPr>
          </a:p>
          <a:p>
            <a:pPr algn="l"/>
            <a:endParaRPr lang="en-US" sz="1800" dirty="0">
              <a:solidFill>
                <a:srgbClr val="292526"/>
              </a:solidFill>
              <a:latin typeface="Times-Roman"/>
            </a:endParaRPr>
          </a:p>
          <a:p>
            <a:pPr algn="l"/>
            <a:endParaRPr lang="en-US" sz="1800" b="0" i="0" u="none" strike="noStrike" baseline="0" dirty="0">
              <a:solidFill>
                <a:srgbClr val="292526"/>
              </a:solidFill>
              <a:latin typeface="Times-Roman"/>
            </a:endParaRPr>
          </a:p>
          <a:p>
            <a:pPr algn="l"/>
            <a:endParaRPr lang="en-US" sz="1800" b="0" i="0" u="none" strike="noStrike" baseline="0" dirty="0">
              <a:solidFill>
                <a:srgbClr val="292526"/>
              </a:solidFill>
              <a:latin typeface="Times-Roman"/>
            </a:endParaRPr>
          </a:p>
          <a:p>
            <a:pPr algn="l"/>
            <a:r>
              <a:rPr lang="en-US" sz="1800" b="1" i="0" u="none" strike="noStrike" baseline="0" dirty="0">
                <a:solidFill>
                  <a:srgbClr val="292526"/>
                </a:solidFill>
                <a:latin typeface="Times-Bold"/>
              </a:rPr>
              <a:t>Step 2: </a:t>
            </a:r>
            <a:r>
              <a:rPr lang="en-US" sz="1800" b="0" i="1" u="none" strike="noStrike" baseline="0" dirty="0" err="1">
                <a:solidFill>
                  <a:srgbClr val="292526"/>
                </a:solidFill>
                <a:latin typeface="MTMI"/>
              </a:rPr>
              <a:t>i</a:t>
            </a:r>
            <a:r>
              <a:rPr lang="en-US" sz="1800" b="0" i="1" u="none" strike="noStrike" baseline="0" dirty="0">
                <a:solidFill>
                  <a:srgbClr val="292526"/>
                </a:solidFill>
                <a:latin typeface="MTMI"/>
              </a:rPr>
              <a:t> </a:t>
            </a:r>
            <a:r>
              <a:rPr lang="en-US" sz="1800" b="0" i="0" u="none" strike="noStrike" baseline="0" dirty="0">
                <a:solidFill>
                  <a:srgbClr val="292526"/>
                </a:solidFill>
                <a:latin typeface="MTSY"/>
              </a:rPr>
              <a:t>= </a:t>
            </a:r>
            <a:r>
              <a:rPr lang="en-US" sz="1800" b="0" i="0" u="none" strike="noStrike" baseline="0" dirty="0">
                <a:solidFill>
                  <a:srgbClr val="292526"/>
                </a:solidFill>
                <a:latin typeface="Times-Roman"/>
              </a:rPr>
              <a:t>3 </a:t>
            </a:r>
            <a:r>
              <a:rPr lang="en-US" sz="1800" b="0" i="1" u="none" strike="noStrike" baseline="0" dirty="0">
                <a:solidFill>
                  <a:srgbClr val="292526"/>
                </a:solidFill>
                <a:latin typeface="MTMI"/>
              </a:rPr>
              <a:t>&gt; </a:t>
            </a:r>
            <a:r>
              <a:rPr lang="en-US" sz="1800" b="0" i="0" u="none" strike="noStrike" baseline="0" dirty="0">
                <a:solidFill>
                  <a:srgbClr val="292526"/>
                </a:solidFill>
                <a:latin typeface="Times-Roman"/>
              </a:rPr>
              <a:t>2; therefore, steps 2 and 3 must be executed.</a:t>
            </a:r>
            <a:endParaRPr lang="en-US" altLang="en-US" sz="2400" u="sng" dirty="0"/>
          </a:p>
        </p:txBody>
      </p:sp>
      <p:pic>
        <p:nvPicPr>
          <p:cNvPr id="3" name="Picture 2">
            <a:extLst>
              <a:ext uri="{FF2B5EF4-FFF2-40B4-BE49-F238E27FC236}">
                <a16:creationId xmlns:a16="http://schemas.microsoft.com/office/drawing/2014/main" id="{6429442D-B027-4037-8E9D-609BCD1B9FD8}"/>
              </a:ext>
            </a:extLst>
          </p:cNvPr>
          <p:cNvPicPr>
            <a:picLocks noChangeAspect="1"/>
          </p:cNvPicPr>
          <p:nvPr/>
        </p:nvPicPr>
        <p:blipFill>
          <a:blip r:embed="rId3"/>
          <a:stretch>
            <a:fillRect/>
          </a:stretch>
        </p:blipFill>
        <p:spPr>
          <a:xfrm>
            <a:off x="5216323" y="2931288"/>
            <a:ext cx="2146501" cy="1214468"/>
          </a:xfrm>
          <a:prstGeom prst="rect">
            <a:avLst/>
          </a:prstGeom>
        </p:spPr>
      </p:pic>
    </p:spTree>
    <p:extLst>
      <p:ext uri="{BB962C8B-B14F-4D97-AF65-F5344CB8AC3E}">
        <p14:creationId xmlns:p14="http://schemas.microsoft.com/office/powerpoint/2010/main" val="14098292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9">
            <a:extLst>
              <a:ext uri="{FF2B5EF4-FFF2-40B4-BE49-F238E27FC236}">
                <a16:creationId xmlns:a16="http://schemas.microsoft.com/office/drawing/2014/main" id="{A0DCC3F2-AE40-4DCD-B25A-5A05203FC388}"/>
              </a:ext>
            </a:extLst>
          </p:cNvPr>
          <p:cNvSpPr>
            <a:spLocks noGrp="1" noChangeArrowheads="1"/>
          </p:cNvSpPr>
          <p:nvPr>
            <p:ph type="sldNum" sz="quarter" idx="10"/>
          </p:nvPr>
        </p:nvSpPr>
        <p:spPr/>
        <p:txBody>
          <a:bodyPr/>
          <a:lstStyle/>
          <a:p>
            <a:fld id="{488C0181-3908-46E9-A795-446189BBBCA9}" type="slidenum">
              <a:rPr lang="en-US" altLang="en-US"/>
              <a:pPr/>
              <a:t>28</a:t>
            </a:fld>
            <a:endParaRPr lang="en-US" altLang="en-US"/>
          </a:p>
        </p:txBody>
      </p:sp>
      <p:sp>
        <p:nvSpPr>
          <p:cNvPr id="342018" name="Rectangle 2">
            <a:extLst>
              <a:ext uri="{FF2B5EF4-FFF2-40B4-BE49-F238E27FC236}">
                <a16:creationId xmlns:a16="http://schemas.microsoft.com/office/drawing/2014/main" id="{9CC99010-FC6A-44D5-A216-C6B5969A4D4E}"/>
              </a:ext>
            </a:extLst>
          </p:cNvPr>
          <p:cNvSpPr>
            <a:spLocks noGrp="1" noChangeArrowheads="1"/>
          </p:cNvSpPr>
          <p:nvPr>
            <p:ph type="title" idx="4294967295"/>
          </p:nvPr>
        </p:nvSpPr>
        <p:spPr/>
        <p:txBody>
          <a:bodyPr/>
          <a:lstStyle/>
          <a:p>
            <a:r>
              <a:rPr lang="en-US" altLang="en-US"/>
              <a:t>In Parameter Order</a:t>
            </a:r>
          </a:p>
        </p:txBody>
      </p:sp>
      <p:sp>
        <p:nvSpPr>
          <p:cNvPr id="342021" name="Text Box 5">
            <a:extLst>
              <a:ext uri="{FF2B5EF4-FFF2-40B4-BE49-F238E27FC236}">
                <a16:creationId xmlns:a16="http://schemas.microsoft.com/office/drawing/2014/main" id="{298363FE-A990-411B-BB8F-3CBBEE1F960A}"/>
              </a:ext>
            </a:extLst>
          </p:cNvPr>
          <p:cNvSpPr txBox="1">
            <a:spLocks noChangeArrowheads="1"/>
          </p:cNvSpPr>
          <p:nvPr/>
        </p:nvSpPr>
        <p:spPr bwMode="auto">
          <a:xfrm>
            <a:off x="1302638" y="1977452"/>
            <a:ext cx="10013061" cy="4493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285750" indent="-285750">
              <a:lnSpc>
                <a:spcPct val="90000"/>
              </a:lnSpc>
              <a:spcBef>
                <a:spcPct val="30000"/>
              </a:spcBef>
              <a:buSzPct val="75000"/>
              <a:buChar char="•"/>
              <a:defRPr sz="2000">
                <a:solidFill>
                  <a:srgbClr val="000000"/>
                </a:solidFill>
                <a:latin typeface="Times New Roman" panose="02020603050405020304" pitchFamily="18" charset="0"/>
              </a:defRPr>
            </a:lvl1pPr>
            <a:lvl2pPr marL="685800" indent="-228600">
              <a:lnSpc>
                <a:spcPct val="90000"/>
              </a:lnSpc>
              <a:spcBef>
                <a:spcPct val="30000"/>
              </a:spcBef>
              <a:buSzPct val="100000"/>
              <a:buChar char="–"/>
              <a:defRPr>
                <a:solidFill>
                  <a:schemeClr val="bg1"/>
                </a:solidFill>
                <a:latin typeface="Times New Roman" panose="02020603050405020304" pitchFamily="18" charset="0"/>
              </a:defRPr>
            </a:lvl2pPr>
            <a:lvl3pPr marL="1143000" indent="-228600">
              <a:lnSpc>
                <a:spcPct val="90000"/>
              </a:lnSpc>
              <a:spcBef>
                <a:spcPct val="30000"/>
              </a:spcBef>
              <a:buSzPct val="100000"/>
              <a:buChar char="•"/>
              <a:defRPr>
                <a:solidFill>
                  <a:srgbClr val="663300"/>
                </a:solidFill>
                <a:latin typeface="Times New Roman" panose="02020603050405020304" pitchFamily="18" charset="0"/>
              </a:defRPr>
            </a:lvl3pPr>
            <a:lvl4pPr marL="1543050" indent="-171450">
              <a:lnSpc>
                <a:spcPct val="90000"/>
              </a:lnSpc>
              <a:spcBef>
                <a:spcPct val="30000"/>
              </a:spcBef>
              <a:buSzPct val="100000"/>
              <a:buChar char="–"/>
              <a:defRPr sz="1600">
                <a:solidFill>
                  <a:srgbClr val="000000"/>
                </a:solidFill>
                <a:latin typeface="Times New Roman" panose="02020603050405020304" pitchFamily="18" charset="0"/>
              </a:defRPr>
            </a:lvl4pPr>
            <a:lvl5pPr marL="2000250" indent="-171450">
              <a:lnSpc>
                <a:spcPct val="90000"/>
              </a:lnSpc>
              <a:spcBef>
                <a:spcPct val="30000"/>
              </a:spcBef>
              <a:buSzPct val="100000"/>
              <a:buFont typeface="Wingdings" panose="05000000000000000000" pitchFamily="2" charset="2"/>
              <a:buChar char="Ø"/>
              <a:defRPr sz="1600">
                <a:solidFill>
                  <a:srgbClr val="000000"/>
                </a:solidFill>
                <a:latin typeface="Times New Roman" panose="02020603050405020304" pitchFamily="18" charset="0"/>
              </a:defRPr>
            </a:lvl5pPr>
            <a:lvl6pPr marL="2457450" indent="-171450" eaLnBrk="0" fontAlgn="base" hangingPunct="0">
              <a:lnSpc>
                <a:spcPct val="90000"/>
              </a:lnSpc>
              <a:spcBef>
                <a:spcPct val="30000"/>
              </a:spcBef>
              <a:spcAft>
                <a:spcPct val="0"/>
              </a:spcAft>
              <a:buSzPct val="100000"/>
              <a:buFont typeface="Wingdings" panose="05000000000000000000" pitchFamily="2" charset="2"/>
              <a:buChar char="Ø"/>
              <a:defRPr sz="1600">
                <a:solidFill>
                  <a:srgbClr val="000000"/>
                </a:solidFill>
                <a:latin typeface="Times New Roman" panose="02020603050405020304" pitchFamily="18" charset="0"/>
              </a:defRPr>
            </a:lvl6pPr>
            <a:lvl7pPr marL="2914650" indent="-171450" eaLnBrk="0" fontAlgn="base" hangingPunct="0">
              <a:lnSpc>
                <a:spcPct val="90000"/>
              </a:lnSpc>
              <a:spcBef>
                <a:spcPct val="30000"/>
              </a:spcBef>
              <a:spcAft>
                <a:spcPct val="0"/>
              </a:spcAft>
              <a:buSzPct val="100000"/>
              <a:buFont typeface="Wingdings" panose="05000000000000000000" pitchFamily="2" charset="2"/>
              <a:buChar char="Ø"/>
              <a:defRPr sz="1600">
                <a:solidFill>
                  <a:srgbClr val="000000"/>
                </a:solidFill>
                <a:latin typeface="Times New Roman" panose="02020603050405020304" pitchFamily="18" charset="0"/>
              </a:defRPr>
            </a:lvl7pPr>
            <a:lvl8pPr marL="3371850" indent="-171450" eaLnBrk="0" fontAlgn="base" hangingPunct="0">
              <a:lnSpc>
                <a:spcPct val="90000"/>
              </a:lnSpc>
              <a:spcBef>
                <a:spcPct val="30000"/>
              </a:spcBef>
              <a:spcAft>
                <a:spcPct val="0"/>
              </a:spcAft>
              <a:buSzPct val="100000"/>
              <a:buFont typeface="Wingdings" panose="05000000000000000000" pitchFamily="2" charset="2"/>
              <a:buChar char="Ø"/>
              <a:defRPr sz="1600">
                <a:solidFill>
                  <a:srgbClr val="000000"/>
                </a:solidFill>
                <a:latin typeface="Times New Roman" panose="02020603050405020304" pitchFamily="18" charset="0"/>
              </a:defRPr>
            </a:lvl8pPr>
            <a:lvl9pPr marL="3829050" indent="-171450" eaLnBrk="0" fontAlgn="base" hangingPunct="0">
              <a:lnSpc>
                <a:spcPct val="90000"/>
              </a:lnSpc>
              <a:spcBef>
                <a:spcPct val="30000"/>
              </a:spcBef>
              <a:spcAft>
                <a:spcPct val="0"/>
              </a:spcAft>
              <a:buSzPct val="100000"/>
              <a:buFont typeface="Wingdings" panose="05000000000000000000" pitchFamily="2" charset="2"/>
              <a:buChar char="Ø"/>
              <a:defRPr sz="1600">
                <a:solidFill>
                  <a:srgbClr val="000000"/>
                </a:solidFill>
                <a:latin typeface="Times New Roman" panose="02020603050405020304" pitchFamily="18" charset="0"/>
              </a:defRPr>
            </a:lvl9pPr>
          </a:lstStyle>
          <a:p>
            <a:pPr algn="just">
              <a:lnSpc>
                <a:spcPct val="100000"/>
              </a:lnSpc>
              <a:spcBef>
                <a:spcPct val="50000"/>
              </a:spcBef>
              <a:buSzTx/>
              <a:buFontTx/>
              <a:buNone/>
            </a:pPr>
            <a:r>
              <a:rPr lang="en-US" altLang="en-US" u="sng" dirty="0"/>
              <a:t>Horizontal Growth:</a:t>
            </a:r>
          </a:p>
          <a:p>
            <a:pPr algn="just"/>
            <a:r>
              <a:rPr lang="en-US" sz="1800" b="1" i="0" u="none" strike="noStrike" baseline="0" dirty="0">
                <a:solidFill>
                  <a:srgbClr val="292526"/>
                </a:solidFill>
                <a:latin typeface="Times-Bold"/>
              </a:rPr>
              <a:t>Step 1: </a:t>
            </a:r>
            <a:r>
              <a:rPr lang="en-US" sz="1800" b="0" i="0" u="none" strike="noStrike" baseline="0" dirty="0">
                <a:solidFill>
                  <a:srgbClr val="292526"/>
                </a:solidFill>
                <a:latin typeface="Times-Roman"/>
              </a:rPr>
              <a:t>Generate a test suite consisting of four test cases with pairwise coverage for the first two parameters </a:t>
            </a:r>
            <a:r>
              <a:rPr lang="en-US" sz="1800" b="0" i="1" u="none" strike="noStrike" baseline="0" dirty="0">
                <a:solidFill>
                  <a:srgbClr val="292526"/>
                </a:solidFill>
                <a:latin typeface="MTMI"/>
              </a:rPr>
              <a:t>X </a:t>
            </a:r>
            <a:r>
              <a:rPr lang="en-US" sz="1800" b="0" i="0" u="none" strike="noStrike" baseline="0" dirty="0">
                <a:solidFill>
                  <a:srgbClr val="292526"/>
                </a:solidFill>
                <a:latin typeface="Times-Roman"/>
              </a:rPr>
              <a:t>and </a:t>
            </a:r>
            <a:r>
              <a:rPr lang="en-US" sz="1800" b="0" i="1" u="none" strike="noStrike" baseline="0" dirty="0">
                <a:solidFill>
                  <a:srgbClr val="292526"/>
                </a:solidFill>
                <a:latin typeface="MTMI"/>
              </a:rPr>
              <a:t>Y</a:t>
            </a:r>
            <a:r>
              <a:rPr lang="en-US" sz="1800" b="0" i="0" u="none" strike="noStrike" baseline="0" dirty="0">
                <a:solidFill>
                  <a:srgbClr val="292526"/>
                </a:solidFill>
                <a:latin typeface="Times-Roman"/>
              </a:rPr>
              <a:t>:</a:t>
            </a:r>
          </a:p>
          <a:p>
            <a:pPr algn="l"/>
            <a:endParaRPr lang="en-US" sz="1800" b="0" i="0" u="none" strike="noStrike" baseline="0" dirty="0">
              <a:solidFill>
                <a:srgbClr val="292526"/>
              </a:solidFill>
              <a:latin typeface="Times-Roman"/>
            </a:endParaRPr>
          </a:p>
          <a:p>
            <a:pPr algn="l"/>
            <a:endParaRPr lang="en-US" sz="1800" dirty="0">
              <a:solidFill>
                <a:srgbClr val="292526"/>
              </a:solidFill>
              <a:latin typeface="Times-Roman"/>
            </a:endParaRPr>
          </a:p>
          <a:p>
            <a:pPr algn="l"/>
            <a:endParaRPr lang="en-US" sz="1800" b="0" i="0" u="none" strike="noStrike" baseline="0" dirty="0">
              <a:solidFill>
                <a:srgbClr val="292526"/>
              </a:solidFill>
              <a:latin typeface="Times-Roman"/>
            </a:endParaRPr>
          </a:p>
          <a:p>
            <a:pPr algn="l"/>
            <a:endParaRPr lang="en-US" sz="1800" b="0" i="0" u="none" strike="noStrike" baseline="0" dirty="0">
              <a:solidFill>
                <a:srgbClr val="292526"/>
              </a:solidFill>
              <a:latin typeface="Times-Roman"/>
            </a:endParaRPr>
          </a:p>
          <a:p>
            <a:pPr algn="l"/>
            <a:r>
              <a:rPr lang="en-US" sz="1800" b="1" i="0" u="none" strike="noStrike" baseline="0" dirty="0">
                <a:solidFill>
                  <a:srgbClr val="292526"/>
                </a:solidFill>
                <a:latin typeface="Times-Bold"/>
              </a:rPr>
              <a:t>Step 2: </a:t>
            </a:r>
            <a:r>
              <a:rPr lang="en-US" sz="1800" b="0" i="1" u="none" strike="noStrike" baseline="0" dirty="0" err="1">
                <a:solidFill>
                  <a:srgbClr val="292526"/>
                </a:solidFill>
                <a:latin typeface="MTMI"/>
              </a:rPr>
              <a:t>i</a:t>
            </a:r>
            <a:r>
              <a:rPr lang="en-US" sz="1800" b="0" i="1" u="none" strike="noStrike" baseline="0" dirty="0">
                <a:solidFill>
                  <a:srgbClr val="292526"/>
                </a:solidFill>
                <a:latin typeface="MTMI"/>
              </a:rPr>
              <a:t> </a:t>
            </a:r>
            <a:r>
              <a:rPr lang="en-US" sz="1800" b="0" i="0" u="none" strike="noStrike" baseline="0" dirty="0">
                <a:solidFill>
                  <a:srgbClr val="292526"/>
                </a:solidFill>
                <a:latin typeface="MTSY"/>
              </a:rPr>
              <a:t>= </a:t>
            </a:r>
            <a:r>
              <a:rPr lang="en-US" sz="1800" b="0" i="0" u="none" strike="noStrike" baseline="0" dirty="0">
                <a:solidFill>
                  <a:srgbClr val="292526"/>
                </a:solidFill>
                <a:latin typeface="Times-Roman"/>
              </a:rPr>
              <a:t>3 </a:t>
            </a:r>
            <a:r>
              <a:rPr lang="en-US" sz="1800" b="0" i="1" u="none" strike="noStrike" baseline="0" dirty="0">
                <a:solidFill>
                  <a:srgbClr val="292526"/>
                </a:solidFill>
                <a:latin typeface="MTMI"/>
              </a:rPr>
              <a:t>&gt; </a:t>
            </a:r>
            <a:r>
              <a:rPr lang="en-US" sz="1800" b="0" i="0" u="none" strike="noStrike" baseline="0" dirty="0">
                <a:solidFill>
                  <a:srgbClr val="292526"/>
                </a:solidFill>
                <a:latin typeface="Times-Roman"/>
              </a:rPr>
              <a:t>2; therefore, steps 2 and 3 must be executed.</a:t>
            </a:r>
            <a:endParaRPr lang="en-US" altLang="en-US" sz="2400" u="sng" dirty="0"/>
          </a:p>
        </p:txBody>
      </p:sp>
      <p:pic>
        <p:nvPicPr>
          <p:cNvPr id="3" name="Picture 2">
            <a:extLst>
              <a:ext uri="{FF2B5EF4-FFF2-40B4-BE49-F238E27FC236}">
                <a16:creationId xmlns:a16="http://schemas.microsoft.com/office/drawing/2014/main" id="{6429442D-B027-4037-8E9D-609BCD1B9FD8}"/>
              </a:ext>
            </a:extLst>
          </p:cNvPr>
          <p:cNvPicPr>
            <a:picLocks noChangeAspect="1"/>
          </p:cNvPicPr>
          <p:nvPr/>
        </p:nvPicPr>
        <p:blipFill>
          <a:blip r:embed="rId3"/>
          <a:stretch>
            <a:fillRect/>
          </a:stretch>
        </p:blipFill>
        <p:spPr>
          <a:xfrm>
            <a:off x="5216323" y="2931288"/>
            <a:ext cx="2146501" cy="1214468"/>
          </a:xfrm>
          <a:prstGeom prst="rect">
            <a:avLst/>
          </a:prstGeom>
        </p:spPr>
      </p:pic>
    </p:spTree>
    <p:extLst>
      <p:ext uri="{BB962C8B-B14F-4D97-AF65-F5344CB8AC3E}">
        <p14:creationId xmlns:p14="http://schemas.microsoft.com/office/powerpoint/2010/main" val="6124707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9">
            <a:extLst>
              <a:ext uri="{FF2B5EF4-FFF2-40B4-BE49-F238E27FC236}">
                <a16:creationId xmlns:a16="http://schemas.microsoft.com/office/drawing/2014/main" id="{7090DED2-8607-4CE2-957A-05FDA7829505}"/>
              </a:ext>
            </a:extLst>
          </p:cNvPr>
          <p:cNvSpPr>
            <a:spLocks noGrp="1" noChangeArrowheads="1"/>
          </p:cNvSpPr>
          <p:nvPr>
            <p:ph type="sldNum" sz="quarter" idx="10"/>
          </p:nvPr>
        </p:nvSpPr>
        <p:spPr/>
        <p:txBody>
          <a:bodyPr/>
          <a:lstStyle/>
          <a:p>
            <a:fld id="{9105F954-14EB-4E3F-890F-1FF44DE1A5C5}" type="slidenum">
              <a:rPr lang="en-US" altLang="en-US"/>
              <a:pPr/>
              <a:t>29</a:t>
            </a:fld>
            <a:endParaRPr lang="en-US" altLang="en-US"/>
          </a:p>
        </p:txBody>
      </p:sp>
      <p:sp>
        <p:nvSpPr>
          <p:cNvPr id="347138" name="Rectangle 2">
            <a:extLst>
              <a:ext uri="{FF2B5EF4-FFF2-40B4-BE49-F238E27FC236}">
                <a16:creationId xmlns:a16="http://schemas.microsoft.com/office/drawing/2014/main" id="{4F7F2340-5FDA-43B7-8A49-B0350743B394}"/>
              </a:ext>
            </a:extLst>
          </p:cNvPr>
          <p:cNvSpPr>
            <a:spLocks noGrp="1" noChangeArrowheads="1"/>
          </p:cNvSpPr>
          <p:nvPr>
            <p:ph type="title" idx="4294967295"/>
          </p:nvPr>
        </p:nvSpPr>
        <p:spPr>
          <a:xfrm>
            <a:off x="754253" y="571447"/>
            <a:ext cx="9720072" cy="1499616"/>
          </a:xfrm>
        </p:spPr>
        <p:txBody>
          <a:bodyPr/>
          <a:lstStyle/>
          <a:p>
            <a:r>
              <a:rPr lang="en-US" altLang="en-US"/>
              <a:t>Equivalence Class Partitioning</a:t>
            </a:r>
          </a:p>
        </p:txBody>
      </p:sp>
      <p:sp>
        <p:nvSpPr>
          <p:cNvPr id="347139" name="Rectangle 3">
            <a:extLst>
              <a:ext uri="{FF2B5EF4-FFF2-40B4-BE49-F238E27FC236}">
                <a16:creationId xmlns:a16="http://schemas.microsoft.com/office/drawing/2014/main" id="{273F12FC-AF6C-49B7-8D80-F6119186530A}"/>
              </a:ext>
            </a:extLst>
          </p:cNvPr>
          <p:cNvSpPr>
            <a:spLocks noGrp="1" noChangeArrowheads="1"/>
          </p:cNvSpPr>
          <p:nvPr>
            <p:ph type="body" sz="half" idx="4294967295"/>
          </p:nvPr>
        </p:nvSpPr>
        <p:spPr>
          <a:xfrm>
            <a:off x="908050" y="1704351"/>
            <a:ext cx="5016500" cy="4224909"/>
          </a:xfrm>
        </p:spPr>
        <p:txBody>
          <a:bodyPr>
            <a:normAutofit/>
          </a:bodyPr>
          <a:lstStyle/>
          <a:p>
            <a:pPr algn="just"/>
            <a:r>
              <a:rPr lang="en-US" altLang="en-US" sz="2000" dirty="0">
                <a:latin typeface="Times New Roman" panose="02020603050405020304" pitchFamily="18" charset="0"/>
                <a:cs typeface="Times New Roman" panose="02020603050405020304" pitchFamily="18" charset="0"/>
              </a:rPr>
              <a:t>An input domain may be too large for all its elements to be used as test input Figure (a)</a:t>
            </a:r>
          </a:p>
          <a:p>
            <a:pPr algn="just"/>
            <a:r>
              <a:rPr lang="en-US" altLang="en-US" sz="2000" dirty="0">
                <a:latin typeface="Times New Roman" panose="02020603050405020304" pitchFamily="18" charset="0"/>
                <a:cs typeface="Times New Roman" panose="02020603050405020304" pitchFamily="18" charset="0"/>
              </a:rPr>
              <a:t>The input domain is partitioned into a finite number of subdomains </a:t>
            </a:r>
          </a:p>
          <a:p>
            <a:pPr algn="just"/>
            <a:r>
              <a:rPr lang="en-US" altLang="en-US" sz="2000" dirty="0">
                <a:latin typeface="Times New Roman" panose="02020603050405020304" pitchFamily="18" charset="0"/>
                <a:cs typeface="Times New Roman" panose="02020603050405020304" pitchFamily="18" charset="0"/>
              </a:rPr>
              <a:t>Each subdomain is known as an equivalence class, and it serves as a source of at least one test input Figure (b).</a:t>
            </a:r>
          </a:p>
          <a:p>
            <a:pPr algn="just"/>
            <a:r>
              <a:rPr lang="en-US" altLang="en-US" sz="2000" dirty="0">
                <a:latin typeface="Times New Roman" panose="02020603050405020304" pitchFamily="18" charset="0"/>
                <a:cs typeface="Times New Roman" panose="02020603050405020304" pitchFamily="18" charset="0"/>
              </a:rPr>
              <a:t>A valid input to a system is an element of the input domain that is expected to return a non error value</a:t>
            </a:r>
          </a:p>
          <a:p>
            <a:pPr algn="just"/>
            <a:r>
              <a:rPr lang="en-US" altLang="en-US" sz="2000" dirty="0">
                <a:latin typeface="Times New Roman" panose="02020603050405020304" pitchFamily="18" charset="0"/>
                <a:cs typeface="Times New Roman" panose="02020603050405020304" pitchFamily="18" charset="0"/>
              </a:rPr>
              <a:t>An invalid input is an input that is expected to return an error value.</a:t>
            </a:r>
          </a:p>
        </p:txBody>
      </p:sp>
      <p:pic>
        <p:nvPicPr>
          <p:cNvPr id="347141" name="Picture 5">
            <a:extLst>
              <a:ext uri="{FF2B5EF4-FFF2-40B4-BE49-F238E27FC236}">
                <a16:creationId xmlns:a16="http://schemas.microsoft.com/office/drawing/2014/main" id="{B10DB751-E973-45BE-ABCE-F3DBD6EDA927}"/>
              </a:ext>
            </a:extLst>
          </p:cNvPr>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6918325" y="1527229"/>
            <a:ext cx="5273675" cy="2657475"/>
          </a:xfrm>
        </p:spPr>
      </p:pic>
      <p:sp>
        <p:nvSpPr>
          <p:cNvPr id="347142" name="Text Box 6">
            <a:extLst>
              <a:ext uri="{FF2B5EF4-FFF2-40B4-BE49-F238E27FC236}">
                <a16:creationId xmlns:a16="http://schemas.microsoft.com/office/drawing/2014/main" id="{28EB5310-F303-4F71-9A75-10E29BF9749A}"/>
              </a:ext>
            </a:extLst>
          </p:cNvPr>
          <p:cNvSpPr txBox="1">
            <a:spLocks noChangeArrowheads="1"/>
          </p:cNvSpPr>
          <p:nvPr/>
        </p:nvSpPr>
        <p:spPr bwMode="auto">
          <a:xfrm>
            <a:off x="7190581" y="4379914"/>
            <a:ext cx="4706451"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285750" indent="-285750">
              <a:lnSpc>
                <a:spcPct val="90000"/>
              </a:lnSpc>
              <a:spcBef>
                <a:spcPct val="30000"/>
              </a:spcBef>
              <a:buSzPct val="75000"/>
              <a:buChar char="•"/>
              <a:defRPr sz="2000">
                <a:solidFill>
                  <a:srgbClr val="000000"/>
                </a:solidFill>
                <a:latin typeface="Times New Roman" panose="02020603050405020304" pitchFamily="18" charset="0"/>
              </a:defRPr>
            </a:lvl1pPr>
            <a:lvl2pPr marL="685800" indent="-228600">
              <a:lnSpc>
                <a:spcPct val="90000"/>
              </a:lnSpc>
              <a:spcBef>
                <a:spcPct val="30000"/>
              </a:spcBef>
              <a:buSzPct val="100000"/>
              <a:buChar char="–"/>
              <a:defRPr>
                <a:solidFill>
                  <a:schemeClr val="bg1"/>
                </a:solidFill>
                <a:latin typeface="Times New Roman" panose="02020603050405020304" pitchFamily="18" charset="0"/>
              </a:defRPr>
            </a:lvl2pPr>
            <a:lvl3pPr marL="1143000" indent="-228600">
              <a:lnSpc>
                <a:spcPct val="90000"/>
              </a:lnSpc>
              <a:spcBef>
                <a:spcPct val="30000"/>
              </a:spcBef>
              <a:buSzPct val="100000"/>
              <a:buChar char="•"/>
              <a:defRPr>
                <a:solidFill>
                  <a:srgbClr val="663300"/>
                </a:solidFill>
                <a:latin typeface="Times New Roman" panose="02020603050405020304" pitchFamily="18" charset="0"/>
              </a:defRPr>
            </a:lvl3pPr>
            <a:lvl4pPr marL="1543050" indent="-171450">
              <a:lnSpc>
                <a:spcPct val="90000"/>
              </a:lnSpc>
              <a:spcBef>
                <a:spcPct val="30000"/>
              </a:spcBef>
              <a:buSzPct val="100000"/>
              <a:buChar char="–"/>
              <a:defRPr sz="1600">
                <a:solidFill>
                  <a:srgbClr val="000000"/>
                </a:solidFill>
                <a:latin typeface="Times New Roman" panose="02020603050405020304" pitchFamily="18" charset="0"/>
              </a:defRPr>
            </a:lvl4pPr>
            <a:lvl5pPr marL="2000250" indent="-171450">
              <a:lnSpc>
                <a:spcPct val="90000"/>
              </a:lnSpc>
              <a:spcBef>
                <a:spcPct val="30000"/>
              </a:spcBef>
              <a:buSzPct val="100000"/>
              <a:buFont typeface="Wingdings" panose="05000000000000000000" pitchFamily="2" charset="2"/>
              <a:buChar char="Ø"/>
              <a:defRPr sz="1600">
                <a:solidFill>
                  <a:srgbClr val="000000"/>
                </a:solidFill>
                <a:latin typeface="Times New Roman" panose="02020603050405020304" pitchFamily="18" charset="0"/>
              </a:defRPr>
            </a:lvl5pPr>
            <a:lvl6pPr marL="2457450" indent="-171450" eaLnBrk="0" fontAlgn="base" hangingPunct="0">
              <a:lnSpc>
                <a:spcPct val="90000"/>
              </a:lnSpc>
              <a:spcBef>
                <a:spcPct val="30000"/>
              </a:spcBef>
              <a:spcAft>
                <a:spcPct val="0"/>
              </a:spcAft>
              <a:buSzPct val="100000"/>
              <a:buFont typeface="Wingdings" panose="05000000000000000000" pitchFamily="2" charset="2"/>
              <a:buChar char="Ø"/>
              <a:defRPr sz="1600">
                <a:solidFill>
                  <a:srgbClr val="000000"/>
                </a:solidFill>
                <a:latin typeface="Times New Roman" panose="02020603050405020304" pitchFamily="18" charset="0"/>
              </a:defRPr>
            </a:lvl6pPr>
            <a:lvl7pPr marL="2914650" indent="-171450" eaLnBrk="0" fontAlgn="base" hangingPunct="0">
              <a:lnSpc>
                <a:spcPct val="90000"/>
              </a:lnSpc>
              <a:spcBef>
                <a:spcPct val="30000"/>
              </a:spcBef>
              <a:spcAft>
                <a:spcPct val="0"/>
              </a:spcAft>
              <a:buSzPct val="100000"/>
              <a:buFont typeface="Wingdings" panose="05000000000000000000" pitchFamily="2" charset="2"/>
              <a:buChar char="Ø"/>
              <a:defRPr sz="1600">
                <a:solidFill>
                  <a:srgbClr val="000000"/>
                </a:solidFill>
                <a:latin typeface="Times New Roman" panose="02020603050405020304" pitchFamily="18" charset="0"/>
              </a:defRPr>
            </a:lvl7pPr>
            <a:lvl8pPr marL="3371850" indent="-171450" eaLnBrk="0" fontAlgn="base" hangingPunct="0">
              <a:lnSpc>
                <a:spcPct val="90000"/>
              </a:lnSpc>
              <a:spcBef>
                <a:spcPct val="30000"/>
              </a:spcBef>
              <a:spcAft>
                <a:spcPct val="0"/>
              </a:spcAft>
              <a:buSzPct val="100000"/>
              <a:buFont typeface="Wingdings" panose="05000000000000000000" pitchFamily="2" charset="2"/>
              <a:buChar char="Ø"/>
              <a:defRPr sz="1600">
                <a:solidFill>
                  <a:srgbClr val="000000"/>
                </a:solidFill>
                <a:latin typeface="Times New Roman" panose="02020603050405020304" pitchFamily="18" charset="0"/>
              </a:defRPr>
            </a:lvl8pPr>
            <a:lvl9pPr marL="3829050" indent="-171450" eaLnBrk="0" fontAlgn="base" hangingPunct="0">
              <a:lnSpc>
                <a:spcPct val="90000"/>
              </a:lnSpc>
              <a:spcBef>
                <a:spcPct val="30000"/>
              </a:spcBef>
              <a:spcAft>
                <a:spcPct val="0"/>
              </a:spcAft>
              <a:buSzPct val="100000"/>
              <a:buFont typeface="Wingdings" panose="05000000000000000000" pitchFamily="2" charset="2"/>
              <a:buChar char="Ø"/>
              <a:defRPr sz="1600">
                <a:solidFill>
                  <a:srgbClr val="000000"/>
                </a:solidFill>
                <a:latin typeface="Times New Roman" panose="02020603050405020304" pitchFamily="18" charset="0"/>
              </a:defRPr>
            </a:lvl9pPr>
          </a:lstStyle>
          <a:p>
            <a:pPr marL="0" indent="0" algn="just">
              <a:buNone/>
            </a:pPr>
            <a:r>
              <a:rPr lang="en-US" altLang="en-US" sz="1800" dirty="0"/>
              <a:t>(a) Too many test input; </a:t>
            </a:r>
          </a:p>
          <a:p>
            <a:pPr marL="0" indent="0" algn="just">
              <a:buNone/>
            </a:pPr>
            <a:r>
              <a:rPr lang="en-US" altLang="en-US" sz="1800" dirty="0"/>
              <a:t>(b) One input is selected from each of the subdomain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D0148480-06A7-44B3-8EF4-C6CE632B2BBF}"/>
              </a:ext>
            </a:extLst>
          </p:cNvPr>
          <p:cNvSpPr>
            <a:spLocks noGrp="1" noChangeArrowheads="1"/>
          </p:cNvSpPr>
          <p:nvPr>
            <p:ph type="sldNum" sz="quarter" idx="10"/>
          </p:nvPr>
        </p:nvSpPr>
        <p:spPr/>
        <p:txBody>
          <a:bodyPr/>
          <a:lstStyle/>
          <a:p>
            <a:fld id="{1FE7E6E2-8875-43BD-8591-1AC5DF3ED14D}" type="slidenum">
              <a:rPr lang="en-US" altLang="en-US"/>
              <a:pPr/>
              <a:t>3</a:t>
            </a:fld>
            <a:endParaRPr lang="en-US" altLang="en-US"/>
          </a:p>
        </p:txBody>
      </p:sp>
      <p:sp>
        <p:nvSpPr>
          <p:cNvPr id="310274" name="Rectangle 2">
            <a:extLst>
              <a:ext uri="{FF2B5EF4-FFF2-40B4-BE49-F238E27FC236}">
                <a16:creationId xmlns:a16="http://schemas.microsoft.com/office/drawing/2014/main" id="{8F8AAD12-EF63-44B7-97F7-56E0B100B96D}"/>
              </a:ext>
            </a:extLst>
          </p:cNvPr>
          <p:cNvSpPr>
            <a:spLocks noGrp="1" noChangeArrowheads="1"/>
          </p:cNvSpPr>
          <p:nvPr>
            <p:ph type="title" idx="4294967295"/>
          </p:nvPr>
        </p:nvSpPr>
        <p:spPr/>
        <p:txBody>
          <a:bodyPr/>
          <a:lstStyle/>
          <a:p>
            <a:r>
              <a:rPr lang="en-US" altLang="en-US" dirty="0"/>
              <a:t>Functional Testing Concepts</a:t>
            </a:r>
          </a:p>
        </p:txBody>
      </p:sp>
      <p:sp>
        <p:nvSpPr>
          <p:cNvPr id="310275" name="Rectangle 3">
            <a:extLst>
              <a:ext uri="{FF2B5EF4-FFF2-40B4-BE49-F238E27FC236}">
                <a16:creationId xmlns:a16="http://schemas.microsoft.com/office/drawing/2014/main" id="{724A1684-8DD6-42B0-BB99-8D5B6B1A8686}"/>
              </a:ext>
            </a:extLst>
          </p:cNvPr>
          <p:cNvSpPr>
            <a:spLocks noGrp="1" noChangeArrowheads="1"/>
          </p:cNvSpPr>
          <p:nvPr>
            <p:ph type="body" idx="4294967295"/>
          </p:nvPr>
        </p:nvSpPr>
        <p:spPr>
          <a:xfrm>
            <a:off x="1024128" y="2249424"/>
            <a:ext cx="9720073" cy="4023360"/>
          </a:xfrm>
        </p:spPr>
        <p:txBody>
          <a:bodyPr>
            <a:normAutofit/>
          </a:bodyPr>
          <a:lstStyle/>
          <a:p>
            <a:pPr algn="just">
              <a:buFontTx/>
              <a:buNone/>
            </a:pPr>
            <a:r>
              <a:rPr lang="en-US" altLang="en-US" b="1" dirty="0">
                <a:latin typeface="Times New Roman" panose="02020603050405020304" pitchFamily="18" charset="0"/>
                <a:cs typeface="Times New Roman" panose="02020603050405020304" pitchFamily="18" charset="0"/>
              </a:rPr>
              <a:t>The four key concepts in functional testing are:</a:t>
            </a:r>
          </a:p>
          <a:p>
            <a:pPr algn="just"/>
            <a:r>
              <a:rPr lang="en-US" altLang="en-US" dirty="0">
                <a:latin typeface="Times New Roman" panose="02020603050405020304" pitchFamily="18" charset="0"/>
                <a:cs typeface="Times New Roman" panose="02020603050405020304" pitchFamily="18" charset="0"/>
              </a:rPr>
              <a:t>Precisely identify the domain of each input and each output variable</a:t>
            </a:r>
          </a:p>
          <a:p>
            <a:pPr algn="just"/>
            <a:r>
              <a:rPr lang="en-US" altLang="en-US" dirty="0">
                <a:latin typeface="Times New Roman" panose="02020603050405020304" pitchFamily="18" charset="0"/>
                <a:cs typeface="Times New Roman" panose="02020603050405020304" pitchFamily="18" charset="0"/>
              </a:rPr>
              <a:t>Select values from the data domain of each variable having important properties</a:t>
            </a:r>
          </a:p>
          <a:p>
            <a:pPr algn="just"/>
            <a:r>
              <a:rPr lang="en-US" altLang="en-US" dirty="0">
                <a:latin typeface="Times New Roman" panose="02020603050405020304" pitchFamily="18" charset="0"/>
                <a:cs typeface="Times New Roman" panose="02020603050405020304" pitchFamily="18" charset="0"/>
              </a:rPr>
              <a:t>Consider combinations of special values from different input domains to design test cases</a:t>
            </a:r>
          </a:p>
          <a:p>
            <a:pPr algn="just"/>
            <a:r>
              <a:rPr lang="en-US" altLang="en-US" dirty="0">
                <a:latin typeface="Times New Roman" panose="02020603050405020304" pitchFamily="18" charset="0"/>
                <a:cs typeface="Times New Roman" panose="02020603050405020304" pitchFamily="18" charset="0"/>
              </a:rPr>
              <a:t>Consider input values such that the program under test produces special values from the domains of the output variables</a:t>
            </a:r>
          </a:p>
          <a:p>
            <a:pPr algn="just"/>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D3C88C55-6B1D-48C8-A90C-33952511DE5B}"/>
              </a:ext>
            </a:extLst>
          </p:cNvPr>
          <p:cNvSpPr>
            <a:spLocks noGrp="1" noChangeArrowheads="1"/>
          </p:cNvSpPr>
          <p:nvPr>
            <p:ph type="sldNum" sz="quarter" idx="10"/>
          </p:nvPr>
        </p:nvSpPr>
        <p:spPr/>
        <p:txBody>
          <a:bodyPr/>
          <a:lstStyle/>
          <a:p>
            <a:fld id="{F6A58635-11BF-4270-B9E5-1B34029F42E6}" type="slidenum">
              <a:rPr lang="en-US" altLang="en-US"/>
              <a:pPr/>
              <a:t>30</a:t>
            </a:fld>
            <a:endParaRPr lang="en-US" altLang="en-US"/>
          </a:p>
        </p:txBody>
      </p:sp>
      <p:sp>
        <p:nvSpPr>
          <p:cNvPr id="350210" name="Rectangle 2">
            <a:extLst>
              <a:ext uri="{FF2B5EF4-FFF2-40B4-BE49-F238E27FC236}">
                <a16:creationId xmlns:a16="http://schemas.microsoft.com/office/drawing/2014/main" id="{B94372F6-22B8-4029-8420-FA984F02523B}"/>
              </a:ext>
            </a:extLst>
          </p:cNvPr>
          <p:cNvSpPr>
            <a:spLocks noGrp="1" noChangeArrowheads="1"/>
          </p:cNvSpPr>
          <p:nvPr>
            <p:ph type="title" idx="4294967295"/>
          </p:nvPr>
        </p:nvSpPr>
        <p:spPr>
          <a:xfrm>
            <a:off x="1024127" y="585216"/>
            <a:ext cx="10701147" cy="1499616"/>
          </a:xfrm>
        </p:spPr>
        <p:txBody>
          <a:bodyPr/>
          <a:lstStyle/>
          <a:p>
            <a:r>
              <a:rPr lang="en-US" altLang="en-US" dirty="0"/>
              <a:t>Guidelines for Equivalence Class Partitioning</a:t>
            </a:r>
          </a:p>
        </p:txBody>
      </p:sp>
      <p:sp>
        <p:nvSpPr>
          <p:cNvPr id="350211" name="Rectangle 3">
            <a:extLst>
              <a:ext uri="{FF2B5EF4-FFF2-40B4-BE49-F238E27FC236}">
                <a16:creationId xmlns:a16="http://schemas.microsoft.com/office/drawing/2014/main" id="{3DCDFA75-A798-42B9-BD29-1372A512241D}"/>
              </a:ext>
            </a:extLst>
          </p:cNvPr>
          <p:cNvSpPr>
            <a:spLocks noGrp="1" noChangeArrowheads="1"/>
          </p:cNvSpPr>
          <p:nvPr>
            <p:ph type="body" idx="4294967295"/>
          </p:nvPr>
        </p:nvSpPr>
        <p:spPr>
          <a:xfrm>
            <a:off x="963802" y="1971675"/>
            <a:ext cx="10204069" cy="4356101"/>
          </a:xfrm>
        </p:spPr>
        <p:txBody>
          <a:bodyPr>
            <a:normAutofit fontScale="92500" lnSpcReduction="10000"/>
          </a:bodyPr>
          <a:lstStyle/>
          <a:p>
            <a:pPr algn="just">
              <a:lnSpc>
                <a:spcPct val="80000"/>
              </a:lnSpc>
            </a:pPr>
            <a:r>
              <a:rPr lang="en-US" altLang="en-US" dirty="0">
                <a:latin typeface="Times New Roman" panose="02020603050405020304" pitchFamily="18" charset="0"/>
                <a:cs typeface="Times New Roman" panose="02020603050405020304" pitchFamily="18" charset="0"/>
              </a:rPr>
              <a:t>An input condition specifies a range [a, b]</a:t>
            </a:r>
          </a:p>
          <a:p>
            <a:pPr lvl="1" algn="just">
              <a:lnSpc>
                <a:spcPct val="80000"/>
              </a:lnSpc>
            </a:pPr>
            <a:r>
              <a:rPr lang="en-US" altLang="en-US" dirty="0">
                <a:latin typeface="Times New Roman" panose="02020603050405020304" pitchFamily="18" charset="0"/>
                <a:cs typeface="Times New Roman" panose="02020603050405020304" pitchFamily="18" charset="0"/>
              </a:rPr>
              <a:t>one equivalence class for a  &lt; X  &lt; b, and </a:t>
            </a:r>
          </a:p>
          <a:p>
            <a:pPr lvl="1" algn="just">
              <a:lnSpc>
                <a:spcPct val="80000"/>
              </a:lnSpc>
            </a:pPr>
            <a:r>
              <a:rPr lang="en-US" altLang="en-US" dirty="0">
                <a:latin typeface="Times New Roman" panose="02020603050405020304" pitchFamily="18" charset="0"/>
                <a:cs typeface="Times New Roman" panose="02020603050405020304" pitchFamily="18" charset="0"/>
              </a:rPr>
              <a:t>two other classes for X &lt; a and X &gt; b to test the system with invalid inputs</a:t>
            </a:r>
          </a:p>
          <a:p>
            <a:pPr algn="just">
              <a:lnSpc>
                <a:spcPct val="80000"/>
              </a:lnSpc>
            </a:pPr>
            <a:r>
              <a:rPr lang="en-US" altLang="en-US" dirty="0">
                <a:latin typeface="Times New Roman" panose="02020603050405020304" pitchFamily="18" charset="0"/>
                <a:cs typeface="Times New Roman" panose="02020603050405020304" pitchFamily="18" charset="0"/>
              </a:rPr>
              <a:t>An input condition specifies a set of values</a:t>
            </a:r>
          </a:p>
          <a:p>
            <a:pPr lvl="1" algn="just">
              <a:lnSpc>
                <a:spcPct val="80000"/>
              </a:lnSpc>
            </a:pPr>
            <a:r>
              <a:rPr lang="en-US" altLang="en-US" dirty="0">
                <a:latin typeface="Times New Roman" panose="02020603050405020304" pitchFamily="18" charset="0"/>
                <a:cs typeface="Times New Roman" panose="02020603050405020304" pitchFamily="18" charset="0"/>
              </a:rPr>
              <a:t>one equivalence class for each element of the set {M</a:t>
            </a:r>
            <a:r>
              <a:rPr lang="en-US" altLang="en-US" baseline="-25000" dirty="0">
                <a:latin typeface="Times New Roman" panose="02020603050405020304" pitchFamily="18" charset="0"/>
                <a:cs typeface="Times New Roman" panose="02020603050405020304" pitchFamily="18" charset="0"/>
              </a:rPr>
              <a:t>1</a:t>
            </a:r>
            <a:r>
              <a:rPr lang="en-US" altLang="en-US" dirty="0">
                <a:latin typeface="Times New Roman" panose="02020603050405020304" pitchFamily="18" charset="0"/>
                <a:cs typeface="Times New Roman" panose="02020603050405020304" pitchFamily="18" charset="0"/>
              </a:rPr>
              <a:t>}, {M</a:t>
            </a:r>
            <a:r>
              <a:rPr lang="en-US" altLang="en-US" baseline="-25000"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 ...., {M</a:t>
            </a:r>
            <a:r>
              <a:rPr lang="en-US" altLang="en-US" baseline="-25000" dirty="0">
                <a:latin typeface="Times New Roman" panose="02020603050405020304" pitchFamily="18" charset="0"/>
                <a:cs typeface="Times New Roman" panose="02020603050405020304" pitchFamily="18" charset="0"/>
              </a:rPr>
              <a:t>N</a:t>
            </a:r>
            <a:r>
              <a:rPr lang="en-US" altLang="en-US" dirty="0">
                <a:latin typeface="Times New Roman" panose="02020603050405020304" pitchFamily="18" charset="0"/>
                <a:cs typeface="Times New Roman" panose="02020603050405020304" pitchFamily="18" charset="0"/>
              </a:rPr>
              <a:t>}, and </a:t>
            </a:r>
          </a:p>
          <a:p>
            <a:pPr lvl="1" algn="just">
              <a:lnSpc>
                <a:spcPct val="80000"/>
              </a:lnSpc>
            </a:pPr>
            <a:r>
              <a:rPr lang="en-US" altLang="en-US" dirty="0">
                <a:latin typeface="Times New Roman" panose="02020603050405020304" pitchFamily="18" charset="0"/>
                <a:cs typeface="Times New Roman" panose="02020603050405020304" pitchFamily="18" charset="0"/>
              </a:rPr>
              <a:t>one equivalence class for elements outside the set {M</a:t>
            </a:r>
            <a:r>
              <a:rPr lang="en-US" altLang="en-US" baseline="-25000" dirty="0">
                <a:latin typeface="Times New Roman" panose="02020603050405020304" pitchFamily="18" charset="0"/>
                <a:cs typeface="Times New Roman" panose="02020603050405020304" pitchFamily="18" charset="0"/>
              </a:rPr>
              <a:t>1</a:t>
            </a:r>
            <a:r>
              <a:rPr lang="en-US" altLang="en-US" dirty="0">
                <a:latin typeface="Times New Roman" panose="02020603050405020304" pitchFamily="18" charset="0"/>
                <a:cs typeface="Times New Roman" panose="02020603050405020304" pitchFamily="18" charset="0"/>
              </a:rPr>
              <a:t>,M</a:t>
            </a:r>
            <a:r>
              <a:rPr lang="en-US" altLang="en-US" baseline="-25000"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 ...,M</a:t>
            </a:r>
            <a:r>
              <a:rPr lang="en-US" altLang="en-US" baseline="-25000" dirty="0">
                <a:latin typeface="Times New Roman" panose="02020603050405020304" pitchFamily="18" charset="0"/>
                <a:cs typeface="Times New Roman" panose="02020603050405020304" pitchFamily="18" charset="0"/>
              </a:rPr>
              <a:t>N</a:t>
            </a:r>
            <a:r>
              <a:rPr lang="en-US" altLang="en-US" dirty="0">
                <a:latin typeface="Times New Roman" panose="02020603050405020304" pitchFamily="18" charset="0"/>
                <a:cs typeface="Times New Roman" panose="02020603050405020304" pitchFamily="18" charset="0"/>
              </a:rPr>
              <a:t>}</a:t>
            </a:r>
          </a:p>
          <a:p>
            <a:pPr algn="just">
              <a:lnSpc>
                <a:spcPct val="80000"/>
              </a:lnSpc>
            </a:pPr>
            <a:r>
              <a:rPr lang="en-US" altLang="en-US" dirty="0">
                <a:latin typeface="Times New Roman" panose="02020603050405020304" pitchFamily="18" charset="0"/>
                <a:cs typeface="Times New Roman" panose="02020603050405020304" pitchFamily="18" charset="0"/>
              </a:rPr>
              <a:t>Input condition specifies for each individual value</a:t>
            </a:r>
          </a:p>
          <a:p>
            <a:pPr lvl="1" algn="just">
              <a:lnSpc>
                <a:spcPct val="80000"/>
              </a:lnSpc>
            </a:pPr>
            <a:r>
              <a:rPr lang="en-US" altLang="en-US" dirty="0">
                <a:latin typeface="Times New Roman" panose="02020603050405020304" pitchFamily="18" charset="0"/>
                <a:cs typeface="Times New Roman" panose="02020603050405020304" pitchFamily="18" charset="0"/>
              </a:rPr>
              <a:t>If the system handles each valid input differently then create one equivalence class for each valid input</a:t>
            </a:r>
          </a:p>
          <a:p>
            <a:pPr algn="just">
              <a:lnSpc>
                <a:spcPct val="80000"/>
              </a:lnSpc>
            </a:pPr>
            <a:r>
              <a:rPr lang="en-US" altLang="en-US" dirty="0">
                <a:latin typeface="Times New Roman" panose="02020603050405020304" pitchFamily="18" charset="0"/>
                <a:cs typeface="Times New Roman" panose="02020603050405020304" pitchFamily="18" charset="0"/>
              </a:rPr>
              <a:t>An input condition specifies the number of valid values (Say N)  </a:t>
            </a:r>
          </a:p>
          <a:p>
            <a:pPr lvl="1" algn="just">
              <a:lnSpc>
                <a:spcPct val="80000"/>
              </a:lnSpc>
            </a:pPr>
            <a:r>
              <a:rPr lang="en-US" altLang="en-US" dirty="0">
                <a:latin typeface="Times New Roman" panose="02020603050405020304" pitchFamily="18" charset="0"/>
                <a:cs typeface="Times New Roman" panose="02020603050405020304" pitchFamily="18" charset="0"/>
              </a:rPr>
              <a:t>Create one equivalence class for the correct number of inputs</a:t>
            </a:r>
          </a:p>
          <a:p>
            <a:pPr lvl="1" algn="just">
              <a:lnSpc>
                <a:spcPct val="80000"/>
              </a:lnSpc>
            </a:pPr>
            <a:r>
              <a:rPr lang="en-US" altLang="en-US" dirty="0">
                <a:latin typeface="Times New Roman" panose="02020603050405020304" pitchFamily="18" charset="0"/>
                <a:cs typeface="Times New Roman" panose="02020603050405020304" pitchFamily="18" charset="0"/>
              </a:rPr>
              <a:t>two equivalence classes for invalid inputs – one for zero values and one for more than N values</a:t>
            </a:r>
          </a:p>
          <a:p>
            <a:pPr algn="just">
              <a:lnSpc>
                <a:spcPct val="80000"/>
              </a:lnSpc>
            </a:pPr>
            <a:r>
              <a:rPr lang="en-US" altLang="en-US" dirty="0">
                <a:latin typeface="Times New Roman" panose="02020603050405020304" pitchFamily="18" charset="0"/>
                <a:cs typeface="Times New Roman" panose="02020603050405020304" pitchFamily="18" charset="0"/>
              </a:rPr>
              <a:t>An input condition specifies a “must be” value</a:t>
            </a:r>
          </a:p>
          <a:p>
            <a:pPr lvl="1" algn="just">
              <a:lnSpc>
                <a:spcPct val="80000"/>
              </a:lnSpc>
            </a:pPr>
            <a:r>
              <a:rPr lang="en-US" altLang="en-US" dirty="0">
                <a:latin typeface="Times New Roman" panose="02020603050405020304" pitchFamily="18" charset="0"/>
                <a:cs typeface="Times New Roman" panose="02020603050405020304" pitchFamily="18" charset="0"/>
              </a:rPr>
              <a:t>Create one equivalence class for a “must be” value, and </a:t>
            </a:r>
          </a:p>
          <a:p>
            <a:pPr lvl="1" algn="just">
              <a:lnSpc>
                <a:spcPct val="80000"/>
              </a:lnSpc>
            </a:pPr>
            <a:r>
              <a:rPr lang="en-US" altLang="en-US" dirty="0">
                <a:latin typeface="Times New Roman" panose="02020603050405020304" pitchFamily="18" charset="0"/>
                <a:cs typeface="Times New Roman" panose="02020603050405020304" pitchFamily="18" charset="0"/>
              </a:rPr>
              <a:t>one equivalence class for something that is not a “must be” value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A6635134-68A6-40F8-A19C-A3B64E3FF2A7}"/>
              </a:ext>
            </a:extLst>
          </p:cNvPr>
          <p:cNvSpPr>
            <a:spLocks noGrp="1" noChangeArrowheads="1"/>
          </p:cNvSpPr>
          <p:nvPr>
            <p:ph type="sldNum" sz="quarter" idx="10"/>
          </p:nvPr>
        </p:nvSpPr>
        <p:spPr/>
        <p:txBody>
          <a:bodyPr/>
          <a:lstStyle/>
          <a:p>
            <a:fld id="{94434162-75B0-4F36-98BC-66E47A326112}" type="slidenum">
              <a:rPr lang="en-US" altLang="en-US"/>
              <a:pPr/>
              <a:t>31</a:t>
            </a:fld>
            <a:endParaRPr lang="en-US" altLang="en-US"/>
          </a:p>
        </p:txBody>
      </p:sp>
      <p:sp>
        <p:nvSpPr>
          <p:cNvPr id="352258" name="Rectangle 2">
            <a:extLst>
              <a:ext uri="{FF2B5EF4-FFF2-40B4-BE49-F238E27FC236}">
                <a16:creationId xmlns:a16="http://schemas.microsoft.com/office/drawing/2014/main" id="{4A8F1221-2C43-44C2-85E6-CC3870DD95D3}"/>
              </a:ext>
            </a:extLst>
          </p:cNvPr>
          <p:cNvSpPr>
            <a:spLocks noGrp="1" noChangeArrowheads="1"/>
          </p:cNvSpPr>
          <p:nvPr>
            <p:ph type="title" idx="4294967295"/>
          </p:nvPr>
        </p:nvSpPr>
        <p:spPr/>
        <p:txBody>
          <a:bodyPr/>
          <a:lstStyle/>
          <a:p>
            <a:r>
              <a:rPr lang="en-US" altLang="en-US"/>
              <a:t>Identification of Test Cases</a:t>
            </a:r>
          </a:p>
        </p:txBody>
      </p:sp>
      <p:sp>
        <p:nvSpPr>
          <p:cNvPr id="352259" name="Rectangle 3">
            <a:extLst>
              <a:ext uri="{FF2B5EF4-FFF2-40B4-BE49-F238E27FC236}">
                <a16:creationId xmlns:a16="http://schemas.microsoft.com/office/drawing/2014/main" id="{E49C20DD-2592-46A8-ABEC-DC13FF8FDCDF}"/>
              </a:ext>
            </a:extLst>
          </p:cNvPr>
          <p:cNvSpPr>
            <a:spLocks noGrp="1" noChangeArrowheads="1"/>
          </p:cNvSpPr>
          <p:nvPr>
            <p:ph type="body" idx="4294967295"/>
          </p:nvPr>
        </p:nvSpPr>
        <p:spPr/>
        <p:txBody>
          <a:bodyPr>
            <a:normAutofit/>
          </a:bodyPr>
          <a:lstStyle/>
          <a:p>
            <a:pPr>
              <a:buFontTx/>
              <a:buNone/>
            </a:pPr>
            <a:r>
              <a:rPr lang="en-US" altLang="en-US" b="1" dirty="0">
                <a:latin typeface="Times New Roman" panose="02020603050405020304" pitchFamily="18" charset="0"/>
                <a:cs typeface="Times New Roman" panose="02020603050405020304" pitchFamily="18" charset="0"/>
              </a:rPr>
              <a:t>Test cases for each equivalence class can be identified by:</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Assign a unique number to each equivalence class</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For each equivalence class with valid input that has not been covered by test cases yet, write a new test case covering as many uncovered equivalence classes as possible</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For each equivalence class with invalid input that has not been covered by test cases, write a new test case that covers one and only one of the uncovered equivalence classes</a:t>
            </a:r>
          </a:p>
          <a:p>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C86CFE12-BC95-4B17-A6C9-9D02A92FDB9A}"/>
              </a:ext>
            </a:extLst>
          </p:cNvPr>
          <p:cNvSpPr>
            <a:spLocks noGrp="1" noChangeArrowheads="1"/>
          </p:cNvSpPr>
          <p:nvPr>
            <p:ph type="sldNum" sz="quarter" idx="10"/>
          </p:nvPr>
        </p:nvSpPr>
        <p:spPr/>
        <p:txBody>
          <a:bodyPr/>
          <a:lstStyle/>
          <a:p>
            <a:fld id="{3E507867-7B3C-4672-B3F9-6B1526B6C09F}" type="slidenum">
              <a:rPr lang="en-US" altLang="en-US"/>
              <a:pPr/>
              <a:t>32</a:t>
            </a:fld>
            <a:endParaRPr lang="en-US" altLang="en-US"/>
          </a:p>
        </p:txBody>
      </p:sp>
      <p:sp>
        <p:nvSpPr>
          <p:cNvPr id="354306" name="Rectangle 2">
            <a:extLst>
              <a:ext uri="{FF2B5EF4-FFF2-40B4-BE49-F238E27FC236}">
                <a16:creationId xmlns:a16="http://schemas.microsoft.com/office/drawing/2014/main" id="{74ADDDA0-8A34-4E65-860B-B90C0FC58001}"/>
              </a:ext>
            </a:extLst>
          </p:cNvPr>
          <p:cNvSpPr>
            <a:spLocks noGrp="1" noChangeArrowheads="1"/>
          </p:cNvSpPr>
          <p:nvPr>
            <p:ph type="title" idx="4294967295"/>
          </p:nvPr>
        </p:nvSpPr>
        <p:spPr/>
        <p:txBody>
          <a:bodyPr/>
          <a:lstStyle/>
          <a:p>
            <a:r>
              <a:rPr lang="en-US" altLang="en-US"/>
              <a:t>Advantages of Equivalence Class Partitioning</a:t>
            </a:r>
          </a:p>
        </p:txBody>
      </p:sp>
      <p:sp>
        <p:nvSpPr>
          <p:cNvPr id="354307" name="Rectangle 3">
            <a:extLst>
              <a:ext uri="{FF2B5EF4-FFF2-40B4-BE49-F238E27FC236}">
                <a16:creationId xmlns:a16="http://schemas.microsoft.com/office/drawing/2014/main" id="{E42EAC7D-F732-4581-93DB-BA4601C6A7DE}"/>
              </a:ext>
            </a:extLst>
          </p:cNvPr>
          <p:cNvSpPr>
            <a:spLocks noGrp="1" noChangeArrowheads="1"/>
          </p:cNvSpPr>
          <p:nvPr>
            <p:ph type="body" idx="4294967295"/>
          </p:nvPr>
        </p:nvSpPr>
        <p:spPr/>
        <p:txBody>
          <a:bodyPr>
            <a:normAutofit/>
          </a:bodyPr>
          <a:lstStyle/>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A small number of test cases are needed to adequately cover a large input domain</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One gets a better idea about the input domain being covered with the selected test cases</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The probability of uncovering defects with the selected test cases based on equivalence class partitioning is higher than that with a randomly chosen test suite of the same size</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The equivalence class partitioning approach is not restricted to input conditions alone – the technique may also be used for output domains</a:t>
            </a:r>
          </a:p>
          <a:p>
            <a:pPr algn="just">
              <a:buFont typeface="Wingdings" panose="05000000000000000000" pitchFamily="2" charset="2"/>
              <a:buChar char="§"/>
            </a:pPr>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593F4D9D-89DC-440C-912D-520C05F665DF}"/>
              </a:ext>
            </a:extLst>
          </p:cNvPr>
          <p:cNvSpPr>
            <a:spLocks noGrp="1" noChangeArrowheads="1"/>
          </p:cNvSpPr>
          <p:nvPr>
            <p:ph type="sldNum" sz="quarter" idx="10"/>
          </p:nvPr>
        </p:nvSpPr>
        <p:spPr/>
        <p:txBody>
          <a:bodyPr/>
          <a:lstStyle/>
          <a:p>
            <a:fld id="{92AD7890-8369-42D9-A999-1A3BF2685DF6}" type="slidenum">
              <a:rPr lang="en-US" altLang="en-US"/>
              <a:pPr/>
              <a:t>33</a:t>
            </a:fld>
            <a:endParaRPr lang="en-US" altLang="en-US"/>
          </a:p>
        </p:txBody>
      </p:sp>
      <p:sp>
        <p:nvSpPr>
          <p:cNvPr id="356354" name="Rectangle 2">
            <a:extLst>
              <a:ext uri="{FF2B5EF4-FFF2-40B4-BE49-F238E27FC236}">
                <a16:creationId xmlns:a16="http://schemas.microsoft.com/office/drawing/2014/main" id="{B64898D8-6E58-4A82-A49C-8D3935248539}"/>
              </a:ext>
            </a:extLst>
          </p:cNvPr>
          <p:cNvSpPr>
            <a:spLocks noGrp="1" noChangeArrowheads="1"/>
          </p:cNvSpPr>
          <p:nvPr>
            <p:ph type="title" idx="4294967295"/>
          </p:nvPr>
        </p:nvSpPr>
        <p:spPr/>
        <p:txBody>
          <a:bodyPr/>
          <a:lstStyle/>
          <a:p>
            <a:r>
              <a:rPr lang="en-US" altLang="en-US"/>
              <a:t>Boundary Value Analysis (BVA)</a:t>
            </a:r>
          </a:p>
        </p:txBody>
      </p:sp>
      <p:sp>
        <p:nvSpPr>
          <p:cNvPr id="356355" name="Rectangle 3">
            <a:extLst>
              <a:ext uri="{FF2B5EF4-FFF2-40B4-BE49-F238E27FC236}">
                <a16:creationId xmlns:a16="http://schemas.microsoft.com/office/drawing/2014/main" id="{9475857F-B6D0-4E06-AA02-380E22C6534E}"/>
              </a:ext>
            </a:extLst>
          </p:cNvPr>
          <p:cNvSpPr>
            <a:spLocks noGrp="1" noChangeArrowheads="1"/>
          </p:cNvSpPr>
          <p:nvPr>
            <p:ph type="body" idx="4294967295"/>
          </p:nvPr>
        </p:nvSpPr>
        <p:spPr/>
        <p:txBody>
          <a:bodyPr/>
          <a:lstStyle/>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The central idea in Boundary Value Analysis (BVA) is to select test data near the boundary of a data domain so that data both within and outside an equivalence class are selected</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The BVA technique is an extension and refinement of the equivalence class partitioning technique</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In the BVA technique, the boundary conditions for each of the equivalence class are analyzed in order generate test cases</a:t>
            </a:r>
          </a:p>
          <a:p>
            <a:pPr algn="just">
              <a:buFont typeface="Wingdings" panose="05000000000000000000" pitchFamily="2" charset="2"/>
              <a:buChar char="§"/>
            </a:pPr>
            <a:endParaRPr lang="en-US" alt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73BA6B40-9E1E-453B-A06B-AD123AC963F9}"/>
              </a:ext>
            </a:extLst>
          </p:cNvPr>
          <p:cNvSpPr>
            <a:spLocks noGrp="1" noChangeArrowheads="1"/>
          </p:cNvSpPr>
          <p:nvPr>
            <p:ph type="sldNum" sz="quarter" idx="10"/>
          </p:nvPr>
        </p:nvSpPr>
        <p:spPr/>
        <p:txBody>
          <a:bodyPr/>
          <a:lstStyle/>
          <a:p>
            <a:fld id="{227167D1-9AAE-42C8-8852-441D36CEBEF7}" type="slidenum">
              <a:rPr lang="en-US" altLang="en-US"/>
              <a:pPr/>
              <a:t>34</a:t>
            </a:fld>
            <a:endParaRPr lang="en-US" altLang="en-US"/>
          </a:p>
        </p:txBody>
      </p:sp>
      <p:sp>
        <p:nvSpPr>
          <p:cNvPr id="357378" name="Rectangle 2">
            <a:extLst>
              <a:ext uri="{FF2B5EF4-FFF2-40B4-BE49-F238E27FC236}">
                <a16:creationId xmlns:a16="http://schemas.microsoft.com/office/drawing/2014/main" id="{1EEC4CA7-DF90-4480-98A2-09F8275815B9}"/>
              </a:ext>
            </a:extLst>
          </p:cNvPr>
          <p:cNvSpPr>
            <a:spLocks noGrp="1" noChangeArrowheads="1"/>
          </p:cNvSpPr>
          <p:nvPr>
            <p:ph type="title" idx="4294967295"/>
          </p:nvPr>
        </p:nvSpPr>
        <p:spPr/>
        <p:txBody>
          <a:bodyPr/>
          <a:lstStyle/>
          <a:p>
            <a:r>
              <a:rPr lang="en-US" altLang="en-US"/>
              <a:t>Guidelines for Boundary Value Analysis</a:t>
            </a:r>
          </a:p>
        </p:txBody>
      </p:sp>
      <p:sp>
        <p:nvSpPr>
          <p:cNvPr id="357379" name="Rectangle 3">
            <a:extLst>
              <a:ext uri="{FF2B5EF4-FFF2-40B4-BE49-F238E27FC236}">
                <a16:creationId xmlns:a16="http://schemas.microsoft.com/office/drawing/2014/main" id="{7D6E4101-E4D9-44A4-BCC8-BE34D368043B}"/>
              </a:ext>
            </a:extLst>
          </p:cNvPr>
          <p:cNvSpPr>
            <a:spLocks noGrp="1" noChangeArrowheads="1"/>
          </p:cNvSpPr>
          <p:nvPr>
            <p:ph type="body" idx="4294967295"/>
          </p:nvPr>
        </p:nvSpPr>
        <p:spPr/>
        <p:txBody>
          <a:bodyPr>
            <a:normAutofit/>
          </a:bodyPr>
          <a:lstStyle/>
          <a:p>
            <a:pPr algn="just"/>
            <a:r>
              <a:rPr lang="en-US" altLang="en-US" dirty="0">
                <a:latin typeface="Times New Roman" panose="02020603050405020304" pitchFamily="18" charset="0"/>
                <a:cs typeface="Times New Roman" panose="02020603050405020304" pitchFamily="18" charset="0"/>
              </a:rPr>
              <a:t>The equivalence class specifies a range</a:t>
            </a:r>
          </a:p>
          <a:p>
            <a:pPr lvl="1" algn="just"/>
            <a:r>
              <a:rPr lang="en-US" altLang="en-US" dirty="0">
                <a:latin typeface="Times New Roman" panose="02020603050405020304" pitchFamily="18" charset="0"/>
                <a:cs typeface="Times New Roman" panose="02020603050405020304" pitchFamily="18" charset="0"/>
              </a:rPr>
              <a:t>If an equivalence class specifies a range of values, then construct test cases by considering the boundary points of the range and points just beyond the boundaries of the range</a:t>
            </a:r>
          </a:p>
          <a:p>
            <a:pPr algn="just"/>
            <a:r>
              <a:rPr lang="en-US" altLang="en-US" dirty="0">
                <a:latin typeface="Times New Roman" panose="02020603050405020304" pitchFamily="18" charset="0"/>
                <a:cs typeface="Times New Roman" panose="02020603050405020304" pitchFamily="18" charset="0"/>
              </a:rPr>
              <a:t>The equivalence class specifies a number of values</a:t>
            </a:r>
          </a:p>
          <a:p>
            <a:pPr lvl="1" algn="just"/>
            <a:r>
              <a:rPr lang="en-US" altLang="en-US" dirty="0">
                <a:latin typeface="Times New Roman" panose="02020603050405020304" pitchFamily="18" charset="0"/>
                <a:cs typeface="Times New Roman" panose="02020603050405020304" pitchFamily="18" charset="0"/>
              </a:rPr>
              <a:t>If an equivalence class specifies a number of values, then construct test cases for the minimum and the maximum value of the number</a:t>
            </a:r>
          </a:p>
          <a:p>
            <a:pPr lvl="1" algn="just"/>
            <a:r>
              <a:rPr lang="en-US" altLang="en-US" dirty="0">
                <a:latin typeface="Times New Roman" panose="02020603050405020304" pitchFamily="18" charset="0"/>
                <a:cs typeface="Times New Roman" panose="02020603050405020304" pitchFamily="18" charset="0"/>
              </a:rPr>
              <a:t>In addition, select a value smaller than the minimum and a value larger than the maximum value.</a:t>
            </a:r>
          </a:p>
          <a:p>
            <a:pPr algn="just"/>
            <a:r>
              <a:rPr lang="en-US" altLang="en-US" dirty="0">
                <a:latin typeface="Times New Roman" panose="02020603050405020304" pitchFamily="18" charset="0"/>
                <a:cs typeface="Times New Roman" panose="02020603050405020304" pitchFamily="18" charset="0"/>
              </a:rPr>
              <a:t>The equivalence class specifies an ordered set </a:t>
            </a:r>
          </a:p>
          <a:p>
            <a:pPr lvl="1" algn="just"/>
            <a:r>
              <a:rPr lang="en-US" altLang="en-US" dirty="0">
                <a:latin typeface="Times New Roman" panose="02020603050405020304" pitchFamily="18" charset="0"/>
                <a:cs typeface="Times New Roman" panose="02020603050405020304" pitchFamily="18" charset="0"/>
              </a:rPr>
              <a:t>If the equivalence class specifies an ordered set, such as a linear list, table, or a sequential file, then focus attention on the first and last elements of the set.</a:t>
            </a:r>
          </a:p>
          <a:p>
            <a:pPr algn="just"/>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DEA5582D-7AD1-42C2-A025-C80BCBC18F0A}"/>
              </a:ext>
            </a:extLst>
          </p:cNvPr>
          <p:cNvSpPr>
            <a:spLocks noGrp="1" noChangeArrowheads="1"/>
          </p:cNvSpPr>
          <p:nvPr>
            <p:ph type="sldNum" sz="quarter" idx="10"/>
          </p:nvPr>
        </p:nvSpPr>
        <p:spPr/>
        <p:txBody>
          <a:bodyPr/>
          <a:lstStyle/>
          <a:p>
            <a:fld id="{ABADB031-3945-4813-B5D1-6F659464E1D4}" type="slidenum">
              <a:rPr lang="en-US" altLang="en-US"/>
              <a:pPr/>
              <a:t>35</a:t>
            </a:fld>
            <a:endParaRPr lang="en-US" altLang="en-US"/>
          </a:p>
        </p:txBody>
      </p:sp>
      <p:sp>
        <p:nvSpPr>
          <p:cNvPr id="360450" name="Rectangle 2">
            <a:extLst>
              <a:ext uri="{FF2B5EF4-FFF2-40B4-BE49-F238E27FC236}">
                <a16:creationId xmlns:a16="http://schemas.microsoft.com/office/drawing/2014/main" id="{9626BB54-B723-4F09-BF87-244B97DC79D4}"/>
              </a:ext>
            </a:extLst>
          </p:cNvPr>
          <p:cNvSpPr>
            <a:spLocks noGrp="1" noChangeArrowheads="1"/>
          </p:cNvSpPr>
          <p:nvPr>
            <p:ph type="title" idx="4294967295"/>
          </p:nvPr>
        </p:nvSpPr>
        <p:spPr/>
        <p:txBody>
          <a:bodyPr/>
          <a:lstStyle/>
          <a:p>
            <a:r>
              <a:rPr lang="en-US" altLang="en-US" dirty="0"/>
              <a:t>Decision Tables</a:t>
            </a:r>
          </a:p>
        </p:txBody>
      </p:sp>
      <p:sp>
        <p:nvSpPr>
          <p:cNvPr id="360451" name="Rectangle 3">
            <a:extLst>
              <a:ext uri="{FF2B5EF4-FFF2-40B4-BE49-F238E27FC236}">
                <a16:creationId xmlns:a16="http://schemas.microsoft.com/office/drawing/2014/main" id="{86DBFC7F-69CD-4510-BB8B-FFC18ECA222F}"/>
              </a:ext>
            </a:extLst>
          </p:cNvPr>
          <p:cNvSpPr>
            <a:spLocks noGrp="1" noChangeArrowheads="1"/>
          </p:cNvSpPr>
          <p:nvPr>
            <p:ph type="body" idx="4294967295"/>
          </p:nvPr>
        </p:nvSpPr>
        <p:spPr>
          <a:xfrm>
            <a:off x="1024127" y="1784350"/>
            <a:ext cx="10567797" cy="4768850"/>
          </a:xfrm>
        </p:spPr>
        <p:txBody>
          <a:bodyPr>
            <a:normAutofit lnSpcReduction="10000"/>
          </a:bodyPr>
          <a:lstStyle/>
          <a:p>
            <a:r>
              <a:rPr lang="en-US" altLang="en-US" sz="2000" dirty="0">
                <a:latin typeface="Times New Roman" panose="02020603050405020304" pitchFamily="18" charset="0"/>
                <a:cs typeface="Times New Roman" panose="02020603050405020304" pitchFamily="18" charset="0"/>
              </a:rPr>
              <a:t>The structure of a decision table has been shown in Table 9.13</a:t>
            </a:r>
          </a:p>
          <a:p>
            <a:r>
              <a:rPr lang="en-US" altLang="en-US" sz="2000" dirty="0">
                <a:latin typeface="Times New Roman" panose="02020603050405020304" pitchFamily="18" charset="0"/>
                <a:cs typeface="Times New Roman" panose="02020603050405020304" pitchFamily="18" charset="0"/>
              </a:rPr>
              <a:t>It comprises a set of conditions (or, causes) and a set of effects (or, results) arranged in the form of a column on the left of the table</a:t>
            </a:r>
          </a:p>
          <a:p>
            <a:r>
              <a:rPr lang="en-US" altLang="en-US" sz="2000" dirty="0">
                <a:latin typeface="Times New Roman" panose="02020603050405020304" pitchFamily="18" charset="0"/>
                <a:cs typeface="Times New Roman" panose="02020603050405020304" pitchFamily="18" charset="0"/>
              </a:rPr>
              <a:t>In the second column, next to each condition, we have its possible values: Yes (Y), No (N), and Don’t Care (“-”)</a:t>
            </a:r>
          </a:p>
          <a:p>
            <a:r>
              <a:rPr lang="en-US" altLang="en-US" sz="2000" dirty="0">
                <a:latin typeface="Times New Roman" panose="02020603050405020304" pitchFamily="18" charset="0"/>
                <a:cs typeface="Times New Roman" panose="02020603050405020304" pitchFamily="18" charset="0"/>
              </a:rPr>
              <a:t>To the right of the “Values” column, we have a set of rules. For each combination of the three conditions {C1,C2,C3}, there exists a rule from the set {R1,R2, ..,R8}</a:t>
            </a:r>
          </a:p>
          <a:p>
            <a:r>
              <a:rPr lang="en-US" altLang="en-US" sz="2000" dirty="0">
                <a:latin typeface="Times New Roman" panose="02020603050405020304" pitchFamily="18" charset="0"/>
                <a:cs typeface="Times New Roman" panose="02020603050405020304" pitchFamily="18" charset="0"/>
              </a:rPr>
              <a:t>Each rule comprises a Yes (Y), No (N), or Don’t Care (“-”) response, and contains an associated list of effects {E1,E2,E3}</a:t>
            </a:r>
          </a:p>
          <a:p>
            <a:r>
              <a:rPr lang="en-US" altLang="en-US" sz="2000" dirty="0">
                <a:latin typeface="Times New Roman" panose="02020603050405020304" pitchFamily="18" charset="0"/>
                <a:cs typeface="Times New Roman" panose="02020603050405020304" pitchFamily="18" charset="0"/>
              </a:rPr>
              <a:t>For each relevant effect, an effect sequence number specifies the order in which the effect should be carried out, if the associated set of conditions are satisfied</a:t>
            </a:r>
          </a:p>
          <a:p>
            <a:r>
              <a:rPr lang="en-US" altLang="en-US" sz="2000" dirty="0">
                <a:latin typeface="Times New Roman" panose="02020603050405020304" pitchFamily="18" charset="0"/>
                <a:cs typeface="Times New Roman" panose="02020603050405020304" pitchFamily="18" charset="0"/>
              </a:rPr>
              <a:t>The “Checksum” is used for verification of the combinations, the decision table represent</a:t>
            </a:r>
          </a:p>
          <a:p>
            <a:r>
              <a:rPr lang="en-US" altLang="en-US" sz="2000" dirty="0">
                <a:latin typeface="Times New Roman" panose="02020603050405020304" pitchFamily="18" charset="0"/>
                <a:cs typeface="Times New Roman" panose="02020603050405020304" pitchFamily="18" charset="0"/>
              </a:rPr>
              <a:t>Each rule of a decision table represents a test case</a:t>
            </a:r>
          </a:p>
          <a:p>
            <a:endParaRPr lang="en-US"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861525A4-30D6-437D-8E9D-F1BD6440ECCF}"/>
              </a:ext>
            </a:extLst>
          </p:cNvPr>
          <p:cNvSpPr>
            <a:spLocks noGrp="1" noChangeArrowheads="1"/>
          </p:cNvSpPr>
          <p:nvPr>
            <p:ph type="sldNum" sz="quarter" idx="10"/>
          </p:nvPr>
        </p:nvSpPr>
        <p:spPr/>
        <p:txBody>
          <a:bodyPr/>
          <a:lstStyle/>
          <a:p>
            <a:fld id="{6A55F809-EFAB-4582-80CD-EFD32B3DB44D}" type="slidenum">
              <a:rPr lang="en-US" altLang="en-US"/>
              <a:pPr/>
              <a:t>36</a:t>
            </a:fld>
            <a:endParaRPr lang="en-US" altLang="en-US"/>
          </a:p>
        </p:txBody>
      </p:sp>
      <p:sp>
        <p:nvSpPr>
          <p:cNvPr id="361474" name="Rectangle 2">
            <a:extLst>
              <a:ext uri="{FF2B5EF4-FFF2-40B4-BE49-F238E27FC236}">
                <a16:creationId xmlns:a16="http://schemas.microsoft.com/office/drawing/2014/main" id="{4DB392B8-AD1B-4758-8469-8EA1A11CD5EB}"/>
              </a:ext>
            </a:extLst>
          </p:cNvPr>
          <p:cNvSpPr>
            <a:spLocks noGrp="1" noChangeArrowheads="1"/>
          </p:cNvSpPr>
          <p:nvPr>
            <p:ph type="title" idx="4294967295"/>
          </p:nvPr>
        </p:nvSpPr>
        <p:spPr/>
        <p:txBody>
          <a:bodyPr/>
          <a:lstStyle/>
          <a:p>
            <a:r>
              <a:rPr lang="en-US" altLang="en-US"/>
              <a:t>Decision Tables</a:t>
            </a:r>
          </a:p>
        </p:txBody>
      </p:sp>
      <p:pic>
        <p:nvPicPr>
          <p:cNvPr id="361480" name="Picture 8">
            <a:extLst>
              <a:ext uri="{FF2B5EF4-FFF2-40B4-BE49-F238E27FC236}">
                <a16:creationId xmlns:a16="http://schemas.microsoft.com/office/drawing/2014/main" id="{E0773B8A-66ED-4057-8217-854C28C0E13F}"/>
              </a:ext>
            </a:extLst>
          </p:cNvPr>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1483614" y="1709738"/>
            <a:ext cx="8801100" cy="4229100"/>
          </a:xfr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F88F970A-B756-439B-967C-196DC2343BDB}"/>
              </a:ext>
            </a:extLst>
          </p:cNvPr>
          <p:cNvSpPr>
            <a:spLocks noGrp="1" noChangeArrowheads="1"/>
          </p:cNvSpPr>
          <p:nvPr>
            <p:ph type="sldNum" sz="quarter" idx="10"/>
          </p:nvPr>
        </p:nvSpPr>
        <p:spPr/>
        <p:txBody>
          <a:bodyPr/>
          <a:lstStyle/>
          <a:p>
            <a:fld id="{B7EFE84D-67A1-4A5C-A076-AB36155B7E0A}" type="slidenum">
              <a:rPr lang="en-US" altLang="en-US"/>
              <a:pPr/>
              <a:t>37</a:t>
            </a:fld>
            <a:endParaRPr lang="en-US" altLang="en-US"/>
          </a:p>
        </p:txBody>
      </p:sp>
      <p:sp>
        <p:nvSpPr>
          <p:cNvPr id="366594" name="Rectangle 2">
            <a:extLst>
              <a:ext uri="{FF2B5EF4-FFF2-40B4-BE49-F238E27FC236}">
                <a16:creationId xmlns:a16="http://schemas.microsoft.com/office/drawing/2014/main" id="{66AAB96B-88F3-4960-8FC7-136AB6E8D29D}"/>
              </a:ext>
            </a:extLst>
          </p:cNvPr>
          <p:cNvSpPr>
            <a:spLocks noGrp="1" noChangeArrowheads="1"/>
          </p:cNvSpPr>
          <p:nvPr>
            <p:ph type="title" idx="4294967295"/>
          </p:nvPr>
        </p:nvSpPr>
        <p:spPr/>
        <p:txBody>
          <a:bodyPr/>
          <a:lstStyle/>
          <a:p>
            <a:r>
              <a:rPr lang="en-US" altLang="en-US"/>
              <a:t>Decision Tables</a:t>
            </a:r>
          </a:p>
        </p:txBody>
      </p:sp>
      <p:sp>
        <p:nvSpPr>
          <p:cNvPr id="366595" name="Rectangle 3">
            <a:extLst>
              <a:ext uri="{FF2B5EF4-FFF2-40B4-BE49-F238E27FC236}">
                <a16:creationId xmlns:a16="http://schemas.microsoft.com/office/drawing/2014/main" id="{8F68DEA1-7F32-4D90-927C-E4204FE0A886}"/>
              </a:ext>
            </a:extLst>
          </p:cNvPr>
          <p:cNvSpPr>
            <a:spLocks noGrp="1" noChangeArrowheads="1"/>
          </p:cNvSpPr>
          <p:nvPr>
            <p:ph type="body" idx="4294967295"/>
          </p:nvPr>
        </p:nvSpPr>
        <p:spPr/>
        <p:txBody>
          <a:bodyPr/>
          <a:lstStyle/>
          <a:p>
            <a:pPr>
              <a:buFontTx/>
              <a:buNone/>
            </a:pPr>
            <a:r>
              <a:rPr lang="en-US" altLang="en-US" b="1" dirty="0">
                <a:latin typeface="Times New Roman" panose="02020603050405020304" pitchFamily="18" charset="0"/>
                <a:cs typeface="Times New Roman" panose="02020603050405020304" pitchFamily="18" charset="0"/>
              </a:rPr>
              <a:t>The steps in developing test cases using decision table technique:</a:t>
            </a:r>
          </a:p>
          <a:p>
            <a:r>
              <a:rPr lang="en-US" altLang="en-US" b="1" dirty="0">
                <a:latin typeface="Times New Roman" panose="02020603050405020304" pitchFamily="18" charset="0"/>
                <a:cs typeface="Times New Roman" panose="02020603050405020304" pitchFamily="18" charset="0"/>
              </a:rPr>
              <a:t>Step 1:</a:t>
            </a:r>
            <a:r>
              <a:rPr lang="en-US" altLang="en-US" dirty="0">
                <a:latin typeface="Times New Roman" panose="02020603050405020304" pitchFamily="18" charset="0"/>
                <a:cs typeface="Times New Roman" panose="02020603050405020304" pitchFamily="18" charset="0"/>
              </a:rPr>
              <a:t> The test designer needs to identify the conditions and the effects for each specification unit.</a:t>
            </a:r>
          </a:p>
          <a:p>
            <a:pPr lvl="1"/>
            <a:r>
              <a:rPr lang="en-US" altLang="en-US" dirty="0">
                <a:latin typeface="Times New Roman" panose="02020603050405020304" pitchFamily="18" charset="0"/>
                <a:cs typeface="Times New Roman" panose="02020603050405020304" pitchFamily="18" charset="0"/>
              </a:rPr>
              <a:t>A condition is a distinct input condition or an equivalence class of input conditions</a:t>
            </a:r>
          </a:p>
          <a:p>
            <a:pPr lvl="1"/>
            <a:r>
              <a:rPr lang="en-US" altLang="en-US" dirty="0">
                <a:latin typeface="Times New Roman" panose="02020603050405020304" pitchFamily="18" charset="0"/>
                <a:cs typeface="Times New Roman" panose="02020603050405020304" pitchFamily="18" charset="0"/>
              </a:rPr>
              <a:t>An effect is an output condition. Determine the logical relationship between the conditions and the effects</a:t>
            </a:r>
          </a:p>
          <a:p>
            <a:r>
              <a:rPr lang="en-US" altLang="en-US" b="1" dirty="0">
                <a:latin typeface="Times New Roman" panose="02020603050405020304" pitchFamily="18" charset="0"/>
                <a:cs typeface="Times New Roman" panose="02020603050405020304" pitchFamily="18" charset="0"/>
              </a:rPr>
              <a:t>Step 2:</a:t>
            </a:r>
            <a:r>
              <a:rPr lang="en-US" altLang="en-US" dirty="0">
                <a:latin typeface="Times New Roman" panose="02020603050405020304" pitchFamily="18" charset="0"/>
                <a:cs typeface="Times New Roman" panose="02020603050405020304" pitchFamily="18" charset="0"/>
              </a:rPr>
              <a:t> List all the conditions and effects in the form of a decision table. Write down the values the condition can take</a:t>
            </a:r>
          </a:p>
          <a:p>
            <a:r>
              <a:rPr lang="en-US" altLang="en-US" b="1" dirty="0">
                <a:latin typeface="Times New Roman" panose="02020603050405020304" pitchFamily="18" charset="0"/>
                <a:cs typeface="Times New Roman" panose="02020603050405020304" pitchFamily="18" charset="0"/>
              </a:rPr>
              <a:t>Step 3:</a:t>
            </a:r>
            <a:r>
              <a:rPr lang="en-US" altLang="en-US" dirty="0">
                <a:latin typeface="Times New Roman" panose="02020603050405020304" pitchFamily="18" charset="0"/>
                <a:cs typeface="Times New Roman" panose="02020603050405020304" pitchFamily="18" charset="0"/>
              </a:rPr>
              <a:t> Calculate the number of possible combinations. It is equal to the number of different values raised to the power of the number of conditions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175E4F28-E37A-43DB-9CBB-244D70D6C80B}"/>
              </a:ext>
            </a:extLst>
          </p:cNvPr>
          <p:cNvSpPr>
            <a:spLocks noGrp="1" noChangeArrowheads="1"/>
          </p:cNvSpPr>
          <p:nvPr>
            <p:ph type="sldNum" sz="quarter" idx="10"/>
          </p:nvPr>
        </p:nvSpPr>
        <p:spPr/>
        <p:txBody>
          <a:bodyPr/>
          <a:lstStyle/>
          <a:p>
            <a:fld id="{B050D99E-23FF-4102-8718-A26F7D01CD00}" type="slidenum">
              <a:rPr lang="en-US" altLang="en-US"/>
              <a:pPr/>
              <a:t>38</a:t>
            </a:fld>
            <a:endParaRPr lang="en-US" altLang="en-US"/>
          </a:p>
        </p:txBody>
      </p:sp>
      <p:sp>
        <p:nvSpPr>
          <p:cNvPr id="367618" name="Rectangle 2">
            <a:extLst>
              <a:ext uri="{FF2B5EF4-FFF2-40B4-BE49-F238E27FC236}">
                <a16:creationId xmlns:a16="http://schemas.microsoft.com/office/drawing/2014/main" id="{B5CBE97E-6D0E-4159-80D1-21105767CB21}"/>
              </a:ext>
            </a:extLst>
          </p:cNvPr>
          <p:cNvSpPr>
            <a:spLocks noGrp="1" noChangeArrowheads="1"/>
          </p:cNvSpPr>
          <p:nvPr>
            <p:ph type="title" idx="4294967295"/>
          </p:nvPr>
        </p:nvSpPr>
        <p:spPr/>
        <p:txBody>
          <a:bodyPr/>
          <a:lstStyle/>
          <a:p>
            <a:r>
              <a:rPr lang="en-US" altLang="en-US"/>
              <a:t>Decision Tables</a:t>
            </a:r>
          </a:p>
        </p:txBody>
      </p:sp>
      <p:sp>
        <p:nvSpPr>
          <p:cNvPr id="367619" name="Rectangle 3">
            <a:extLst>
              <a:ext uri="{FF2B5EF4-FFF2-40B4-BE49-F238E27FC236}">
                <a16:creationId xmlns:a16="http://schemas.microsoft.com/office/drawing/2014/main" id="{8B08ADDC-16D7-48B1-A0B8-7373FF865D4E}"/>
              </a:ext>
            </a:extLst>
          </p:cNvPr>
          <p:cNvSpPr>
            <a:spLocks noGrp="1" noChangeArrowheads="1"/>
          </p:cNvSpPr>
          <p:nvPr>
            <p:ph type="body" idx="4294967295"/>
          </p:nvPr>
        </p:nvSpPr>
        <p:spPr>
          <a:xfrm>
            <a:off x="1024128" y="1885950"/>
            <a:ext cx="10996422" cy="4516438"/>
          </a:xfrm>
        </p:spPr>
        <p:txBody>
          <a:bodyPr>
            <a:normAutofit fontScale="92500" lnSpcReduction="10000"/>
          </a:bodyPr>
          <a:lstStyle/>
          <a:p>
            <a:r>
              <a:rPr lang="en-US" altLang="en-US" sz="2000" b="1" dirty="0">
                <a:latin typeface="Times New Roman" panose="02020603050405020304" pitchFamily="18" charset="0"/>
                <a:cs typeface="Times New Roman" panose="02020603050405020304" pitchFamily="18" charset="0"/>
              </a:rPr>
              <a:t>Step 4:</a:t>
            </a:r>
            <a:r>
              <a:rPr lang="en-US" altLang="en-US" sz="2000" dirty="0">
                <a:latin typeface="Times New Roman" panose="02020603050405020304" pitchFamily="18" charset="0"/>
                <a:cs typeface="Times New Roman" panose="02020603050405020304" pitchFamily="18" charset="0"/>
              </a:rPr>
              <a:t> Fill the columns with all possible combinations – each column corresponds to one combination of values. For each row (condition) do the following:</a:t>
            </a:r>
          </a:p>
          <a:p>
            <a:pPr lvl="1"/>
            <a:r>
              <a:rPr lang="en-US" altLang="en-US" dirty="0">
                <a:latin typeface="Times New Roman" panose="02020603050405020304" pitchFamily="18" charset="0"/>
                <a:cs typeface="Times New Roman" panose="02020603050405020304" pitchFamily="18" charset="0"/>
              </a:rPr>
              <a:t>Determine the Repeating Factor (RF): divide the remaining number of combinations by the number of possible values for that condition</a:t>
            </a:r>
          </a:p>
          <a:p>
            <a:pPr lvl="1"/>
            <a:r>
              <a:rPr lang="en-US" altLang="en-US" dirty="0">
                <a:latin typeface="Times New Roman" panose="02020603050405020304" pitchFamily="18" charset="0"/>
                <a:cs typeface="Times New Roman" panose="02020603050405020304" pitchFamily="18" charset="0"/>
              </a:rPr>
              <a:t>Write RF times the first value, then RF times the next and so forth, until row is full</a:t>
            </a:r>
          </a:p>
          <a:p>
            <a:r>
              <a:rPr lang="en-US" altLang="en-US" sz="2000" b="1" dirty="0">
                <a:latin typeface="Times New Roman" panose="02020603050405020304" pitchFamily="18" charset="0"/>
                <a:cs typeface="Times New Roman" panose="02020603050405020304" pitchFamily="18" charset="0"/>
              </a:rPr>
              <a:t>Step 5:</a:t>
            </a:r>
            <a:r>
              <a:rPr lang="en-US" altLang="en-US" sz="2000" dirty="0">
                <a:latin typeface="Times New Roman" panose="02020603050405020304" pitchFamily="18" charset="0"/>
                <a:cs typeface="Times New Roman" panose="02020603050405020304" pitchFamily="18" charset="0"/>
              </a:rPr>
              <a:t> Reduce combinations (rules). Find indifferent combinations - place a “-” and join column where columns are identical. While doing this, ensure that effects are the same</a:t>
            </a:r>
          </a:p>
          <a:p>
            <a:r>
              <a:rPr lang="en-US" altLang="en-US" sz="2000" b="1" dirty="0">
                <a:latin typeface="Times New Roman" panose="02020603050405020304" pitchFamily="18" charset="0"/>
                <a:cs typeface="Times New Roman" panose="02020603050405020304" pitchFamily="18" charset="0"/>
              </a:rPr>
              <a:t>Step 6:</a:t>
            </a:r>
            <a:r>
              <a:rPr lang="en-US" altLang="en-US" sz="2000" dirty="0">
                <a:latin typeface="Times New Roman" panose="02020603050405020304" pitchFamily="18" charset="0"/>
                <a:cs typeface="Times New Roman" panose="02020603050405020304" pitchFamily="18" charset="0"/>
              </a:rPr>
              <a:t> Check covered combinations (rules). For each column calculate the combinations it represents. A “-” represents as many combinations as the condition has. Multiply for each “-” down the column. Add up total and compare with step 3. It should be the same</a:t>
            </a:r>
          </a:p>
          <a:p>
            <a:r>
              <a:rPr lang="en-US" altLang="en-US" sz="2000" b="1" dirty="0">
                <a:latin typeface="Times New Roman" panose="02020603050405020304" pitchFamily="18" charset="0"/>
                <a:cs typeface="Times New Roman" panose="02020603050405020304" pitchFamily="18" charset="0"/>
              </a:rPr>
              <a:t>Step 7:</a:t>
            </a:r>
            <a:r>
              <a:rPr lang="en-US" altLang="en-US" sz="2000" dirty="0">
                <a:latin typeface="Times New Roman" panose="02020603050405020304" pitchFamily="18" charset="0"/>
                <a:cs typeface="Times New Roman" panose="02020603050405020304" pitchFamily="18" charset="0"/>
              </a:rPr>
              <a:t> Add effects to the column of the decision table. Read column by column and determine the effects. If more than one effect can occur in a single combinations, then assign a sequence number to the effects, thereby specifying the order in which the effects should be performed. Check the consistency of the decision table</a:t>
            </a:r>
          </a:p>
          <a:p>
            <a:r>
              <a:rPr lang="en-US" altLang="en-US" sz="2000" b="1" dirty="0">
                <a:latin typeface="Times New Roman" panose="02020603050405020304" pitchFamily="18" charset="0"/>
                <a:cs typeface="Times New Roman" panose="02020603050405020304" pitchFamily="18" charset="0"/>
              </a:rPr>
              <a:t>Step 8:</a:t>
            </a:r>
            <a:r>
              <a:rPr lang="en-US" altLang="en-US" sz="2000" dirty="0">
                <a:latin typeface="Times New Roman" panose="02020603050405020304" pitchFamily="18" charset="0"/>
                <a:cs typeface="Times New Roman" panose="02020603050405020304" pitchFamily="18" charset="0"/>
              </a:rPr>
              <a:t> The columns in the decision table are transformed into test cases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7A7DE7F-E075-43D5-AB87-5ABF5A7114A4}"/>
              </a:ext>
            </a:extLst>
          </p:cNvPr>
          <p:cNvSpPr>
            <a:spLocks noGrp="1"/>
          </p:cNvSpPr>
          <p:nvPr>
            <p:ph type="ctrTitle"/>
          </p:nvPr>
        </p:nvSpPr>
        <p:spPr/>
        <p:txBody>
          <a:bodyPr/>
          <a:lstStyle/>
          <a:p>
            <a:r>
              <a:rPr lang="en-IN" dirty="0"/>
              <a:t>Thank You!!</a:t>
            </a:r>
          </a:p>
        </p:txBody>
      </p:sp>
      <p:sp>
        <p:nvSpPr>
          <p:cNvPr id="5" name="Subtitle 4">
            <a:extLst>
              <a:ext uri="{FF2B5EF4-FFF2-40B4-BE49-F238E27FC236}">
                <a16:creationId xmlns:a16="http://schemas.microsoft.com/office/drawing/2014/main" id="{8FD06F32-21F8-4C20-AB37-2B995E62F0A1}"/>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804165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906045D5-CFB5-441F-BDDC-A56AFADA0561}"/>
              </a:ext>
            </a:extLst>
          </p:cNvPr>
          <p:cNvSpPr>
            <a:spLocks noGrp="1" noChangeArrowheads="1"/>
          </p:cNvSpPr>
          <p:nvPr>
            <p:ph type="sldNum" sz="quarter" idx="10"/>
          </p:nvPr>
        </p:nvSpPr>
        <p:spPr/>
        <p:txBody>
          <a:bodyPr/>
          <a:lstStyle/>
          <a:p>
            <a:fld id="{9C5CB8CC-188E-4D68-BFFF-E690DA2DE64B}" type="slidenum">
              <a:rPr lang="en-US" altLang="en-US"/>
              <a:pPr/>
              <a:t>4</a:t>
            </a:fld>
            <a:endParaRPr lang="en-US" altLang="en-US"/>
          </a:p>
        </p:txBody>
      </p:sp>
      <p:sp>
        <p:nvSpPr>
          <p:cNvPr id="312322" name="Rectangle 2">
            <a:extLst>
              <a:ext uri="{FF2B5EF4-FFF2-40B4-BE49-F238E27FC236}">
                <a16:creationId xmlns:a16="http://schemas.microsoft.com/office/drawing/2014/main" id="{003C4063-8A48-40BD-A7C6-4D5065F143C3}"/>
              </a:ext>
            </a:extLst>
          </p:cNvPr>
          <p:cNvSpPr>
            <a:spLocks noGrp="1" noChangeArrowheads="1"/>
          </p:cNvSpPr>
          <p:nvPr>
            <p:ph type="title" idx="4294967295"/>
          </p:nvPr>
        </p:nvSpPr>
        <p:spPr/>
        <p:txBody>
          <a:bodyPr/>
          <a:lstStyle/>
          <a:p>
            <a:r>
              <a:rPr lang="en-US" altLang="en-US"/>
              <a:t>Different Types of Variables</a:t>
            </a:r>
          </a:p>
        </p:txBody>
      </p:sp>
      <p:sp>
        <p:nvSpPr>
          <p:cNvPr id="312323" name="Rectangle 3">
            <a:extLst>
              <a:ext uri="{FF2B5EF4-FFF2-40B4-BE49-F238E27FC236}">
                <a16:creationId xmlns:a16="http://schemas.microsoft.com/office/drawing/2014/main" id="{17AD0701-E1A5-42D1-ABEB-F8B3B40D3054}"/>
              </a:ext>
            </a:extLst>
          </p:cNvPr>
          <p:cNvSpPr>
            <a:spLocks noGrp="1" noChangeArrowheads="1"/>
          </p:cNvSpPr>
          <p:nvPr>
            <p:ph type="body" idx="4294967295"/>
          </p:nvPr>
        </p:nvSpPr>
        <p:spPr/>
        <p:txBody>
          <a:bodyPr>
            <a:normAutofit lnSpcReduction="10000"/>
          </a:bodyPr>
          <a:lstStyle/>
          <a:p>
            <a:pPr algn="just"/>
            <a:r>
              <a:rPr lang="en-US" altLang="en-US" dirty="0">
                <a:latin typeface="Times New Roman" panose="02020603050405020304" pitchFamily="18" charset="0"/>
                <a:cs typeface="Times New Roman" panose="02020603050405020304" pitchFamily="18" charset="0"/>
              </a:rPr>
              <a:t>Numeric Variables</a:t>
            </a:r>
          </a:p>
          <a:p>
            <a:pPr lvl="1" algn="just"/>
            <a:r>
              <a:rPr lang="en-US" altLang="en-US" dirty="0">
                <a:latin typeface="Times New Roman" panose="02020603050405020304" pitchFamily="18" charset="0"/>
                <a:cs typeface="Times New Roman" panose="02020603050405020304" pitchFamily="18" charset="0"/>
              </a:rPr>
              <a:t>A set of discrete values</a:t>
            </a:r>
          </a:p>
          <a:p>
            <a:pPr lvl="1" algn="just"/>
            <a:r>
              <a:rPr lang="en-US" altLang="en-US" dirty="0">
                <a:latin typeface="Times New Roman" panose="02020603050405020304" pitchFamily="18" charset="0"/>
                <a:cs typeface="Times New Roman" panose="02020603050405020304" pitchFamily="18" charset="0"/>
              </a:rPr>
              <a:t>A few contiguous segments of values</a:t>
            </a:r>
          </a:p>
          <a:p>
            <a:pPr algn="just"/>
            <a:r>
              <a:rPr lang="en-US" altLang="en-US" dirty="0">
                <a:latin typeface="Times New Roman" panose="02020603050405020304" pitchFamily="18" charset="0"/>
                <a:cs typeface="Times New Roman" panose="02020603050405020304" pitchFamily="18" charset="0"/>
              </a:rPr>
              <a:t>Arrays</a:t>
            </a:r>
          </a:p>
          <a:p>
            <a:pPr lvl="1" algn="just"/>
            <a:r>
              <a:rPr lang="en-US" altLang="en-US" dirty="0">
                <a:latin typeface="Times New Roman" panose="02020603050405020304" pitchFamily="18" charset="0"/>
                <a:cs typeface="Times New Roman" panose="02020603050405020304" pitchFamily="18" charset="0"/>
              </a:rPr>
              <a:t>An array holds values of the same type, such as integer and real. Individual elements of an array are accessed by using one or more indices.</a:t>
            </a:r>
          </a:p>
          <a:p>
            <a:pPr algn="just"/>
            <a:r>
              <a:rPr lang="en-US" altLang="en-US" dirty="0">
                <a:latin typeface="Times New Roman" panose="02020603050405020304" pitchFamily="18" charset="0"/>
                <a:cs typeface="Times New Roman" panose="02020603050405020304" pitchFamily="18" charset="0"/>
              </a:rPr>
              <a:t>Substructures</a:t>
            </a:r>
          </a:p>
          <a:p>
            <a:pPr lvl="1" algn="just"/>
            <a:r>
              <a:rPr lang="en-US" altLang="en-US" dirty="0">
                <a:latin typeface="Times New Roman" panose="02020603050405020304" pitchFamily="18" charset="0"/>
                <a:cs typeface="Times New Roman" panose="02020603050405020304" pitchFamily="18" charset="0"/>
              </a:rPr>
              <a:t>A structure means a data type that can hold multiple data elements. In the field of numerical analysis, matrix structure is commonly used.</a:t>
            </a:r>
          </a:p>
          <a:p>
            <a:pPr algn="just"/>
            <a:r>
              <a:rPr lang="en-US" altLang="en-US" dirty="0">
                <a:latin typeface="Times New Roman" panose="02020603050405020304" pitchFamily="18" charset="0"/>
                <a:cs typeface="Times New Roman" panose="02020603050405020304" pitchFamily="18" charset="0"/>
              </a:rPr>
              <a:t>Subroutine Arguments</a:t>
            </a:r>
          </a:p>
          <a:p>
            <a:pPr lvl="1" algn="just"/>
            <a:r>
              <a:rPr lang="en-US" altLang="en-US" dirty="0">
                <a:latin typeface="Times New Roman" panose="02020603050405020304" pitchFamily="18" charset="0"/>
                <a:cs typeface="Times New Roman" panose="02020603050405020304" pitchFamily="18" charset="0"/>
              </a:rPr>
              <a:t>Some programs accept input variables whose values are the names of functions. Such programs are found in numerical analysis and statistical applications</a:t>
            </a:r>
          </a:p>
          <a:p>
            <a:pPr lvl="1" algn="just"/>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D057FD32-FAE0-4618-BF7D-813D91948F6C}"/>
              </a:ext>
            </a:extLst>
          </p:cNvPr>
          <p:cNvSpPr>
            <a:spLocks noGrp="1" noChangeArrowheads="1"/>
          </p:cNvSpPr>
          <p:nvPr>
            <p:ph type="sldNum" sz="quarter" idx="10"/>
          </p:nvPr>
        </p:nvSpPr>
        <p:spPr/>
        <p:txBody>
          <a:bodyPr/>
          <a:lstStyle/>
          <a:p>
            <a:fld id="{17AC10CC-C19F-4A9F-B5C9-3785B8E7B6E3}" type="slidenum">
              <a:rPr lang="en-US" altLang="en-US"/>
              <a:pPr/>
              <a:t>5</a:t>
            </a:fld>
            <a:endParaRPr lang="en-US" altLang="en-US"/>
          </a:p>
        </p:txBody>
      </p:sp>
      <p:sp>
        <p:nvSpPr>
          <p:cNvPr id="314370" name="Rectangle 2">
            <a:extLst>
              <a:ext uri="{FF2B5EF4-FFF2-40B4-BE49-F238E27FC236}">
                <a16:creationId xmlns:a16="http://schemas.microsoft.com/office/drawing/2014/main" id="{F4156DB4-4F3E-4A7C-8BAB-30D6FE039B77}"/>
              </a:ext>
            </a:extLst>
          </p:cNvPr>
          <p:cNvSpPr>
            <a:spLocks noGrp="1" noChangeArrowheads="1"/>
          </p:cNvSpPr>
          <p:nvPr>
            <p:ph type="title" idx="4294967295"/>
          </p:nvPr>
        </p:nvSpPr>
        <p:spPr/>
        <p:txBody>
          <a:bodyPr/>
          <a:lstStyle/>
          <a:p>
            <a:r>
              <a:rPr lang="en-US" altLang="en-US"/>
              <a:t>Test Vectors</a:t>
            </a:r>
          </a:p>
        </p:txBody>
      </p:sp>
      <p:sp>
        <p:nvSpPr>
          <p:cNvPr id="314371" name="Rectangle 3">
            <a:extLst>
              <a:ext uri="{FF2B5EF4-FFF2-40B4-BE49-F238E27FC236}">
                <a16:creationId xmlns:a16="http://schemas.microsoft.com/office/drawing/2014/main" id="{7727C023-A4A1-4853-BF40-0FFB1C3967D0}"/>
              </a:ext>
            </a:extLst>
          </p:cNvPr>
          <p:cNvSpPr>
            <a:spLocks noGrp="1" noChangeArrowheads="1"/>
          </p:cNvSpPr>
          <p:nvPr>
            <p:ph type="body" idx="4294967295"/>
          </p:nvPr>
        </p:nvSpPr>
        <p:spPr>
          <a:xfrm>
            <a:off x="1024127" y="1692963"/>
            <a:ext cx="9939147" cy="4914901"/>
          </a:xfrm>
        </p:spPr>
        <p:txBody>
          <a:bodyPr/>
          <a:lstStyle/>
          <a:p>
            <a:pPr algn="just"/>
            <a:r>
              <a:rPr lang="en-US" altLang="en-US" dirty="0">
                <a:latin typeface="Times New Roman" panose="02020603050405020304" pitchFamily="18" charset="0"/>
                <a:cs typeface="Times New Roman" panose="02020603050405020304" pitchFamily="18" charset="0"/>
              </a:rPr>
              <a:t>A test vector is an instance of an input to a program, a.k.a. test data</a:t>
            </a:r>
          </a:p>
          <a:p>
            <a:pPr algn="just"/>
            <a:r>
              <a:rPr lang="en-US" altLang="en-US" dirty="0">
                <a:latin typeface="Times New Roman" panose="02020603050405020304" pitchFamily="18" charset="0"/>
                <a:cs typeface="Times New Roman" panose="02020603050405020304" pitchFamily="18" charset="0"/>
              </a:rPr>
              <a:t>If a program has </a:t>
            </a:r>
            <a:r>
              <a:rPr lang="en-US" altLang="en-US" i="1" dirty="0">
                <a:latin typeface="Times New Roman" panose="02020603050405020304" pitchFamily="18" charset="0"/>
                <a:cs typeface="Times New Roman" panose="02020603050405020304" pitchFamily="18" charset="0"/>
              </a:rPr>
              <a:t>n</a:t>
            </a:r>
            <a:r>
              <a:rPr lang="en-US" altLang="en-US" dirty="0">
                <a:latin typeface="Times New Roman" panose="02020603050405020304" pitchFamily="18" charset="0"/>
                <a:cs typeface="Times New Roman" panose="02020603050405020304" pitchFamily="18" charset="0"/>
              </a:rPr>
              <a:t> input variables, each of which can take on </a:t>
            </a:r>
            <a:r>
              <a:rPr lang="en-US" altLang="en-US" i="1" dirty="0">
                <a:latin typeface="Times New Roman" panose="02020603050405020304" pitchFamily="18" charset="0"/>
                <a:cs typeface="Times New Roman" panose="02020603050405020304" pitchFamily="18" charset="0"/>
              </a:rPr>
              <a:t>k</a:t>
            </a:r>
            <a:r>
              <a:rPr lang="en-US" altLang="en-US" dirty="0">
                <a:latin typeface="Times New Roman" panose="02020603050405020304" pitchFamily="18" charset="0"/>
                <a:cs typeface="Times New Roman" panose="02020603050405020304" pitchFamily="18" charset="0"/>
              </a:rPr>
              <a:t> special values, then there are </a:t>
            </a:r>
            <a:r>
              <a:rPr lang="en-US" altLang="en-US" i="1" dirty="0" err="1">
                <a:latin typeface="Times New Roman" panose="02020603050405020304" pitchFamily="18" charset="0"/>
                <a:cs typeface="Times New Roman" panose="02020603050405020304" pitchFamily="18" charset="0"/>
              </a:rPr>
              <a:t>k</a:t>
            </a:r>
            <a:r>
              <a:rPr lang="en-US" altLang="en-US" i="1" baseline="30000" dirty="0" err="1">
                <a:latin typeface="Times New Roman" panose="02020603050405020304" pitchFamily="18" charset="0"/>
                <a:cs typeface="Times New Roman" panose="02020603050405020304" pitchFamily="18" charset="0"/>
              </a:rPr>
              <a:t>n</a:t>
            </a:r>
            <a:r>
              <a:rPr lang="en-US" altLang="en-US" dirty="0">
                <a:latin typeface="Times New Roman" panose="02020603050405020304" pitchFamily="18" charset="0"/>
                <a:cs typeface="Times New Roman" panose="02020603050405020304" pitchFamily="18" charset="0"/>
              </a:rPr>
              <a:t> possible combinations of test vectors</a:t>
            </a:r>
          </a:p>
          <a:p>
            <a:pPr algn="just"/>
            <a:r>
              <a:rPr lang="en-US" altLang="en-US" dirty="0">
                <a:latin typeface="Times New Roman" panose="02020603050405020304" pitchFamily="18" charset="0"/>
                <a:cs typeface="Times New Roman" panose="02020603050405020304" pitchFamily="18" charset="0"/>
              </a:rPr>
              <a:t>We have more than one million test vectors even for </a:t>
            </a:r>
            <a:r>
              <a:rPr lang="en-US" altLang="en-US" i="1" dirty="0">
                <a:latin typeface="Times New Roman" panose="02020603050405020304" pitchFamily="18" charset="0"/>
                <a:cs typeface="Times New Roman" panose="02020603050405020304" pitchFamily="18" charset="0"/>
              </a:rPr>
              <a:t>k</a:t>
            </a:r>
            <a:r>
              <a:rPr lang="en-US" altLang="en-US" dirty="0">
                <a:latin typeface="Times New Roman" panose="02020603050405020304" pitchFamily="18" charset="0"/>
                <a:cs typeface="Times New Roman" panose="02020603050405020304" pitchFamily="18" charset="0"/>
              </a:rPr>
              <a:t> = 3 and </a:t>
            </a:r>
            <a:r>
              <a:rPr lang="en-US" altLang="en-US" i="1" dirty="0">
                <a:latin typeface="Times New Roman" panose="02020603050405020304" pitchFamily="18" charset="0"/>
                <a:cs typeface="Times New Roman" panose="02020603050405020304" pitchFamily="18" charset="0"/>
              </a:rPr>
              <a:t>n</a:t>
            </a:r>
            <a:r>
              <a:rPr lang="en-US" altLang="en-US" dirty="0">
                <a:latin typeface="Times New Roman" panose="02020603050405020304" pitchFamily="18" charset="0"/>
                <a:cs typeface="Times New Roman" panose="02020603050405020304" pitchFamily="18" charset="0"/>
              </a:rPr>
              <a:t> = 20</a:t>
            </a:r>
          </a:p>
          <a:p>
            <a:pPr algn="just"/>
            <a:r>
              <a:rPr lang="en-US" altLang="en-US" dirty="0">
                <a:latin typeface="Times New Roman" panose="02020603050405020304" pitchFamily="18" charset="0"/>
                <a:cs typeface="Times New Roman" panose="02020603050405020304" pitchFamily="18" charset="0"/>
              </a:rPr>
              <a:t>There is a need to identify a method for reducing the number of test vectors</a:t>
            </a:r>
          </a:p>
          <a:p>
            <a:pPr algn="just"/>
            <a:r>
              <a:rPr lang="en-US" altLang="en-US" dirty="0">
                <a:latin typeface="Times New Roman" panose="02020603050405020304" pitchFamily="18" charset="0"/>
                <a:cs typeface="Times New Roman" panose="02020603050405020304" pitchFamily="18" charset="0"/>
              </a:rPr>
              <a:t>It is suggested that there is no need of combining values of all input variables to design a test vector, if the variables are not </a:t>
            </a:r>
            <a:r>
              <a:rPr lang="en-US" altLang="en-US" i="1" dirty="0">
                <a:latin typeface="Times New Roman" panose="02020603050405020304" pitchFamily="18" charset="0"/>
                <a:cs typeface="Times New Roman" panose="02020603050405020304" pitchFamily="18" charset="0"/>
              </a:rPr>
              <a:t>functionally related</a:t>
            </a:r>
            <a:endParaRPr lang="en-US" altLang="en-US" dirty="0">
              <a:latin typeface="Times New Roman" panose="02020603050405020304" pitchFamily="18" charset="0"/>
              <a:cs typeface="Times New Roman" panose="02020603050405020304" pitchFamily="18" charset="0"/>
            </a:endParaRPr>
          </a:p>
          <a:p>
            <a:pPr algn="just"/>
            <a:r>
              <a:rPr lang="en-US" altLang="en-US" dirty="0">
                <a:latin typeface="Times New Roman" panose="02020603050405020304" pitchFamily="18" charset="0"/>
                <a:cs typeface="Times New Roman" panose="02020603050405020304" pitchFamily="18" charset="0"/>
              </a:rPr>
              <a:t>It is difficult to give a formal definition of the idea of functionally related variables, but it is easy to identify them</a:t>
            </a:r>
          </a:p>
          <a:p>
            <a:pPr lvl="1" algn="just"/>
            <a:r>
              <a:rPr lang="en-US" altLang="en-US" dirty="0">
                <a:latin typeface="Times New Roman" panose="02020603050405020304" pitchFamily="18" charset="0"/>
                <a:cs typeface="Times New Roman" panose="02020603050405020304" pitchFamily="18" charset="0"/>
              </a:rPr>
              <a:t>Variables appearing in the same assignment statement are functionally related</a:t>
            </a:r>
          </a:p>
          <a:p>
            <a:pPr lvl="1" algn="just"/>
            <a:r>
              <a:rPr lang="en-US" altLang="en-US" dirty="0">
                <a:latin typeface="Times New Roman" panose="02020603050405020304" pitchFamily="18" charset="0"/>
                <a:cs typeface="Times New Roman" panose="02020603050405020304" pitchFamily="18" charset="0"/>
              </a:rPr>
              <a:t>Variables appearing in the same branch predicate – the condition part of an if statement, for example – are functionally related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9">
            <a:extLst>
              <a:ext uri="{FF2B5EF4-FFF2-40B4-BE49-F238E27FC236}">
                <a16:creationId xmlns:a16="http://schemas.microsoft.com/office/drawing/2014/main" id="{92206214-8FEB-4A7A-9193-11606EC91976}"/>
              </a:ext>
            </a:extLst>
          </p:cNvPr>
          <p:cNvSpPr>
            <a:spLocks noGrp="1" noChangeArrowheads="1"/>
          </p:cNvSpPr>
          <p:nvPr>
            <p:ph type="sldNum" sz="quarter" idx="10"/>
          </p:nvPr>
        </p:nvSpPr>
        <p:spPr/>
        <p:txBody>
          <a:bodyPr/>
          <a:lstStyle/>
          <a:p>
            <a:fld id="{4B25963A-EB39-4465-8D94-D2B335E48FE6}" type="slidenum">
              <a:rPr lang="en-US" altLang="en-US"/>
              <a:pPr/>
              <a:t>6</a:t>
            </a:fld>
            <a:endParaRPr lang="en-US" altLang="en-US"/>
          </a:p>
        </p:txBody>
      </p:sp>
      <p:sp>
        <p:nvSpPr>
          <p:cNvPr id="315394" name="Rectangle 2">
            <a:extLst>
              <a:ext uri="{FF2B5EF4-FFF2-40B4-BE49-F238E27FC236}">
                <a16:creationId xmlns:a16="http://schemas.microsoft.com/office/drawing/2014/main" id="{F7ED4E65-AEFA-4AF1-8540-01030E0FE204}"/>
              </a:ext>
            </a:extLst>
          </p:cNvPr>
          <p:cNvSpPr>
            <a:spLocks noGrp="1" noChangeArrowheads="1"/>
          </p:cNvSpPr>
          <p:nvPr>
            <p:ph type="title" idx="4294967295"/>
          </p:nvPr>
        </p:nvSpPr>
        <p:spPr/>
        <p:txBody>
          <a:bodyPr/>
          <a:lstStyle/>
          <a:p>
            <a:r>
              <a:rPr lang="en-US" altLang="en-US" dirty="0"/>
              <a:t>Test Vectors</a:t>
            </a:r>
          </a:p>
        </p:txBody>
      </p:sp>
      <p:pic>
        <p:nvPicPr>
          <p:cNvPr id="315397" name="Picture 5">
            <a:extLst>
              <a:ext uri="{FF2B5EF4-FFF2-40B4-BE49-F238E27FC236}">
                <a16:creationId xmlns:a16="http://schemas.microsoft.com/office/drawing/2014/main" id="{F3F82E72-4979-4EB9-B47B-EE48A9D1DE22}"/>
              </a:ext>
            </a:extLst>
          </p:cNvPr>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2101200" y="1682306"/>
            <a:ext cx="7477125" cy="4294188"/>
          </a:xfrm>
        </p:spPr>
      </p:pic>
      <p:sp>
        <p:nvSpPr>
          <p:cNvPr id="315398" name="Text Box 6">
            <a:extLst>
              <a:ext uri="{FF2B5EF4-FFF2-40B4-BE49-F238E27FC236}">
                <a16:creationId xmlns:a16="http://schemas.microsoft.com/office/drawing/2014/main" id="{2DD049B6-DB7B-4EF4-8D51-B3B269BAFA97}"/>
              </a:ext>
            </a:extLst>
          </p:cNvPr>
          <p:cNvSpPr txBox="1">
            <a:spLocks noChangeArrowheads="1"/>
          </p:cNvSpPr>
          <p:nvPr/>
        </p:nvSpPr>
        <p:spPr bwMode="auto">
          <a:xfrm>
            <a:off x="3541714" y="6146800"/>
            <a:ext cx="4498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285750" indent="-285750">
              <a:lnSpc>
                <a:spcPct val="90000"/>
              </a:lnSpc>
              <a:spcBef>
                <a:spcPct val="30000"/>
              </a:spcBef>
              <a:buSzPct val="75000"/>
              <a:buChar char="•"/>
              <a:defRPr sz="2000">
                <a:solidFill>
                  <a:srgbClr val="000000"/>
                </a:solidFill>
                <a:latin typeface="Times New Roman" panose="02020603050405020304" pitchFamily="18" charset="0"/>
              </a:defRPr>
            </a:lvl1pPr>
            <a:lvl2pPr marL="685800" indent="-228600">
              <a:lnSpc>
                <a:spcPct val="90000"/>
              </a:lnSpc>
              <a:spcBef>
                <a:spcPct val="30000"/>
              </a:spcBef>
              <a:buSzPct val="100000"/>
              <a:buChar char="–"/>
              <a:defRPr>
                <a:solidFill>
                  <a:schemeClr val="bg1"/>
                </a:solidFill>
                <a:latin typeface="Times New Roman" panose="02020603050405020304" pitchFamily="18" charset="0"/>
              </a:defRPr>
            </a:lvl2pPr>
            <a:lvl3pPr marL="1143000" indent="-228600">
              <a:lnSpc>
                <a:spcPct val="90000"/>
              </a:lnSpc>
              <a:spcBef>
                <a:spcPct val="30000"/>
              </a:spcBef>
              <a:buSzPct val="100000"/>
              <a:buChar char="•"/>
              <a:defRPr>
                <a:solidFill>
                  <a:srgbClr val="663300"/>
                </a:solidFill>
                <a:latin typeface="Times New Roman" panose="02020603050405020304" pitchFamily="18" charset="0"/>
              </a:defRPr>
            </a:lvl3pPr>
            <a:lvl4pPr marL="1543050" indent="-171450">
              <a:lnSpc>
                <a:spcPct val="90000"/>
              </a:lnSpc>
              <a:spcBef>
                <a:spcPct val="30000"/>
              </a:spcBef>
              <a:buSzPct val="100000"/>
              <a:buChar char="–"/>
              <a:defRPr sz="1600">
                <a:solidFill>
                  <a:srgbClr val="000000"/>
                </a:solidFill>
                <a:latin typeface="Times New Roman" panose="02020603050405020304" pitchFamily="18" charset="0"/>
              </a:defRPr>
            </a:lvl4pPr>
            <a:lvl5pPr marL="2000250" indent="-171450">
              <a:lnSpc>
                <a:spcPct val="90000"/>
              </a:lnSpc>
              <a:spcBef>
                <a:spcPct val="30000"/>
              </a:spcBef>
              <a:buSzPct val="100000"/>
              <a:buFont typeface="Wingdings" panose="05000000000000000000" pitchFamily="2" charset="2"/>
              <a:buChar char="Ø"/>
              <a:defRPr sz="1600">
                <a:solidFill>
                  <a:srgbClr val="000000"/>
                </a:solidFill>
                <a:latin typeface="Times New Roman" panose="02020603050405020304" pitchFamily="18" charset="0"/>
              </a:defRPr>
            </a:lvl5pPr>
            <a:lvl6pPr marL="2457450" indent="-171450" eaLnBrk="0" fontAlgn="base" hangingPunct="0">
              <a:lnSpc>
                <a:spcPct val="90000"/>
              </a:lnSpc>
              <a:spcBef>
                <a:spcPct val="30000"/>
              </a:spcBef>
              <a:spcAft>
                <a:spcPct val="0"/>
              </a:spcAft>
              <a:buSzPct val="100000"/>
              <a:buFont typeface="Wingdings" panose="05000000000000000000" pitchFamily="2" charset="2"/>
              <a:buChar char="Ø"/>
              <a:defRPr sz="1600">
                <a:solidFill>
                  <a:srgbClr val="000000"/>
                </a:solidFill>
                <a:latin typeface="Times New Roman" panose="02020603050405020304" pitchFamily="18" charset="0"/>
              </a:defRPr>
            </a:lvl6pPr>
            <a:lvl7pPr marL="2914650" indent="-171450" eaLnBrk="0" fontAlgn="base" hangingPunct="0">
              <a:lnSpc>
                <a:spcPct val="90000"/>
              </a:lnSpc>
              <a:spcBef>
                <a:spcPct val="30000"/>
              </a:spcBef>
              <a:spcAft>
                <a:spcPct val="0"/>
              </a:spcAft>
              <a:buSzPct val="100000"/>
              <a:buFont typeface="Wingdings" panose="05000000000000000000" pitchFamily="2" charset="2"/>
              <a:buChar char="Ø"/>
              <a:defRPr sz="1600">
                <a:solidFill>
                  <a:srgbClr val="000000"/>
                </a:solidFill>
                <a:latin typeface="Times New Roman" panose="02020603050405020304" pitchFamily="18" charset="0"/>
              </a:defRPr>
            </a:lvl7pPr>
            <a:lvl8pPr marL="3371850" indent="-171450" eaLnBrk="0" fontAlgn="base" hangingPunct="0">
              <a:lnSpc>
                <a:spcPct val="90000"/>
              </a:lnSpc>
              <a:spcBef>
                <a:spcPct val="30000"/>
              </a:spcBef>
              <a:spcAft>
                <a:spcPct val="0"/>
              </a:spcAft>
              <a:buSzPct val="100000"/>
              <a:buFont typeface="Wingdings" panose="05000000000000000000" pitchFamily="2" charset="2"/>
              <a:buChar char="Ø"/>
              <a:defRPr sz="1600">
                <a:solidFill>
                  <a:srgbClr val="000000"/>
                </a:solidFill>
                <a:latin typeface="Times New Roman" panose="02020603050405020304" pitchFamily="18" charset="0"/>
              </a:defRPr>
            </a:lvl8pPr>
            <a:lvl9pPr marL="3829050" indent="-171450" eaLnBrk="0" fontAlgn="base" hangingPunct="0">
              <a:lnSpc>
                <a:spcPct val="90000"/>
              </a:lnSpc>
              <a:spcBef>
                <a:spcPct val="30000"/>
              </a:spcBef>
              <a:spcAft>
                <a:spcPct val="0"/>
              </a:spcAft>
              <a:buSzPct val="100000"/>
              <a:buFont typeface="Wingdings" panose="05000000000000000000" pitchFamily="2" charset="2"/>
              <a:buChar char="Ø"/>
              <a:defRPr sz="1600">
                <a:solidFill>
                  <a:srgbClr val="000000"/>
                </a:solidFill>
                <a:latin typeface="Times New Roman" panose="02020603050405020304" pitchFamily="18" charset="0"/>
              </a:defRPr>
            </a:lvl9pPr>
          </a:lstStyle>
          <a:p>
            <a:pPr algn="ctr">
              <a:lnSpc>
                <a:spcPct val="100000"/>
              </a:lnSpc>
              <a:spcBef>
                <a:spcPct val="50000"/>
              </a:spcBef>
              <a:buSzTx/>
              <a:buFontTx/>
              <a:buNone/>
            </a:pPr>
            <a:r>
              <a:rPr lang="en-US" altLang="en-US" sz="1600" dirty="0"/>
              <a:t>Functionality related variables</a:t>
            </a:r>
          </a:p>
        </p:txBody>
      </p:sp>
      <p:sp>
        <p:nvSpPr>
          <p:cNvPr id="315399" name="Text Box 7">
            <a:extLst>
              <a:ext uri="{FF2B5EF4-FFF2-40B4-BE49-F238E27FC236}">
                <a16:creationId xmlns:a16="http://schemas.microsoft.com/office/drawing/2014/main" id="{D597DA21-528C-49DE-A48C-E997F73C9F32}"/>
              </a:ext>
            </a:extLst>
          </p:cNvPr>
          <p:cNvSpPr txBox="1">
            <a:spLocks noChangeArrowheads="1"/>
          </p:cNvSpPr>
          <p:nvPr/>
        </p:nvSpPr>
        <p:spPr bwMode="auto">
          <a:xfrm>
            <a:off x="1024128" y="1624680"/>
            <a:ext cx="6138862"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285750" indent="-285750">
              <a:lnSpc>
                <a:spcPct val="90000"/>
              </a:lnSpc>
              <a:spcBef>
                <a:spcPct val="30000"/>
              </a:spcBef>
              <a:buSzPct val="75000"/>
              <a:buChar char="•"/>
              <a:defRPr sz="2000">
                <a:solidFill>
                  <a:srgbClr val="000000"/>
                </a:solidFill>
                <a:latin typeface="Times New Roman" panose="02020603050405020304" pitchFamily="18" charset="0"/>
              </a:defRPr>
            </a:lvl1pPr>
            <a:lvl2pPr marL="685800" indent="-228600">
              <a:lnSpc>
                <a:spcPct val="90000"/>
              </a:lnSpc>
              <a:spcBef>
                <a:spcPct val="30000"/>
              </a:spcBef>
              <a:buSzPct val="100000"/>
              <a:buChar char="–"/>
              <a:defRPr>
                <a:solidFill>
                  <a:schemeClr val="bg1"/>
                </a:solidFill>
                <a:latin typeface="Times New Roman" panose="02020603050405020304" pitchFamily="18" charset="0"/>
              </a:defRPr>
            </a:lvl2pPr>
            <a:lvl3pPr marL="1143000" indent="-228600">
              <a:lnSpc>
                <a:spcPct val="90000"/>
              </a:lnSpc>
              <a:spcBef>
                <a:spcPct val="30000"/>
              </a:spcBef>
              <a:buSzPct val="100000"/>
              <a:buChar char="•"/>
              <a:defRPr>
                <a:solidFill>
                  <a:srgbClr val="663300"/>
                </a:solidFill>
                <a:latin typeface="Times New Roman" panose="02020603050405020304" pitchFamily="18" charset="0"/>
              </a:defRPr>
            </a:lvl3pPr>
            <a:lvl4pPr marL="1543050" indent="-171450">
              <a:lnSpc>
                <a:spcPct val="90000"/>
              </a:lnSpc>
              <a:spcBef>
                <a:spcPct val="30000"/>
              </a:spcBef>
              <a:buSzPct val="100000"/>
              <a:buChar char="–"/>
              <a:defRPr sz="1600">
                <a:solidFill>
                  <a:srgbClr val="000000"/>
                </a:solidFill>
                <a:latin typeface="Times New Roman" panose="02020603050405020304" pitchFamily="18" charset="0"/>
              </a:defRPr>
            </a:lvl4pPr>
            <a:lvl5pPr marL="2000250" indent="-171450">
              <a:lnSpc>
                <a:spcPct val="90000"/>
              </a:lnSpc>
              <a:spcBef>
                <a:spcPct val="30000"/>
              </a:spcBef>
              <a:buSzPct val="100000"/>
              <a:buFont typeface="Wingdings" panose="05000000000000000000" pitchFamily="2" charset="2"/>
              <a:buChar char="Ø"/>
              <a:defRPr sz="1600">
                <a:solidFill>
                  <a:srgbClr val="000000"/>
                </a:solidFill>
                <a:latin typeface="Times New Roman" panose="02020603050405020304" pitchFamily="18" charset="0"/>
              </a:defRPr>
            </a:lvl5pPr>
            <a:lvl6pPr marL="2457450" indent="-171450" eaLnBrk="0" fontAlgn="base" hangingPunct="0">
              <a:lnSpc>
                <a:spcPct val="90000"/>
              </a:lnSpc>
              <a:spcBef>
                <a:spcPct val="30000"/>
              </a:spcBef>
              <a:spcAft>
                <a:spcPct val="0"/>
              </a:spcAft>
              <a:buSzPct val="100000"/>
              <a:buFont typeface="Wingdings" panose="05000000000000000000" pitchFamily="2" charset="2"/>
              <a:buChar char="Ø"/>
              <a:defRPr sz="1600">
                <a:solidFill>
                  <a:srgbClr val="000000"/>
                </a:solidFill>
                <a:latin typeface="Times New Roman" panose="02020603050405020304" pitchFamily="18" charset="0"/>
              </a:defRPr>
            </a:lvl6pPr>
            <a:lvl7pPr marL="2914650" indent="-171450" eaLnBrk="0" fontAlgn="base" hangingPunct="0">
              <a:lnSpc>
                <a:spcPct val="90000"/>
              </a:lnSpc>
              <a:spcBef>
                <a:spcPct val="30000"/>
              </a:spcBef>
              <a:spcAft>
                <a:spcPct val="0"/>
              </a:spcAft>
              <a:buSzPct val="100000"/>
              <a:buFont typeface="Wingdings" panose="05000000000000000000" pitchFamily="2" charset="2"/>
              <a:buChar char="Ø"/>
              <a:defRPr sz="1600">
                <a:solidFill>
                  <a:srgbClr val="000000"/>
                </a:solidFill>
                <a:latin typeface="Times New Roman" panose="02020603050405020304" pitchFamily="18" charset="0"/>
              </a:defRPr>
            </a:lvl7pPr>
            <a:lvl8pPr marL="3371850" indent="-171450" eaLnBrk="0" fontAlgn="base" hangingPunct="0">
              <a:lnSpc>
                <a:spcPct val="90000"/>
              </a:lnSpc>
              <a:spcBef>
                <a:spcPct val="30000"/>
              </a:spcBef>
              <a:spcAft>
                <a:spcPct val="0"/>
              </a:spcAft>
              <a:buSzPct val="100000"/>
              <a:buFont typeface="Wingdings" panose="05000000000000000000" pitchFamily="2" charset="2"/>
              <a:buChar char="Ø"/>
              <a:defRPr sz="1600">
                <a:solidFill>
                  <a:srgbClr val="000000"/>
                </a:solidFill>
                <a:latin typeface="Times New Roman" panose="02020603050405020304" pitchFamily="18" charset="0"/>
              </a:defRPr>
            </a:lvl8pPr>
            <a:lvl9pPr marL="3829050" indent="-171450" eaLnBrk="0" fontAlgn="base" hangingPunct="0">
              <a:lnSpc>
                <a:spcPct val="90000"/>
              </a:lnSpc>
              <a:spcBef>
                <a:spcPct val="30000"/>
              </a:spcBef>
              <a:spcAft>
                <a:spcPct val="0"/>
              </a:spcAft>
              <a:buSzPct val="100000"/>
              <a:buFont typeface="Wingdings" panose="05000000000000000000" pitchFamily="2" charset="2"/>
              <a:buChar char="Ø"/>
              <a:defRPr sz="1600">
                <a:solidFill>
                  <a:srgbClr val="000000"/>
                </a:solidFill>
                <a:latin typeface="Times New Roman" panose="02020603050405020304" pitchFamily="18" charset="0"/>
              </a:defRPr>
            </a:lvl9pPr>
          </a:lstStyle>
          <a:p>
            <a:pPr>
              <a:lnSpc>
                <a:spcPct val="100000"/>
              </a:lnSpc>
              <a:spcBef>
                <a:spcPct val="50000"/>
              </a:spcBef>
              <a:buSzTx/>
            </a:pPr>
            <a:r>
              <a:rPr lang="en-US" altLang="en-US" sz="2400" dirty="0"/>
              <a:t>Example of functionality-related variables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88BA2277-0C74-470A-9E95-FDF7793A3105}"/>
              </a:ext>
            </a:extLst>
          </p:cNvPr>
          <p:cNvSpPr>
            <a:spLocks noGrp="1"/>
          </p:cNvSpPr>
          <p:nvPr>
            <p:ph type="body" orient="vert" idx="1"/>
          </p:nvPr>
        </p:nvSpPr>
        <p:spPr>
          <a:xfrm rot="16200000">
            <a:off x="1695653" y="1334"/>
            <a:ext cx="8484855" cy="9827905"/>
          </a:xfrm>
        </p:spPr>
        <p:txBody>
          <a:bodyPr/>
          <a:lstStyle/>
          <a:p>
            <a:pPr algn="l"/>
            <a:r>
              <a:rPr lang="en-US" sz="1800" b="0" i="1" u="none" strike="noStrike" baseline="0" dirty="0">
                <a:solidFill>
                  <a:srgbClr val="292526"/>
                </a:solidFill>
                <a:latin typeface="MTMI"/>
              </a:rPr>
              <a:t>x</a:t>
            </a:r>
            <a:r>
              <a:rPr lang="en-US" sz="1800" b="0" i="0" u="none" strike="noStrike" baseline="0" dirty="0">
                <a:solidFill>
                  <a:srgbClr val="292526"/>
                </a:solidFill>
                <a:latin typeface="Times-Roman"/>
              </a:rPr>
              <a:t>1</a:t>
            </a:r>
            <a:r>
              <a:rPr lang="en-US" sz="1800" b="0" i="1" u="none" strike="noStrike" baseline="0" dirty="0">
                <a:solidFill>
                  <a:srgbClr val="292526"/>
                </a:solidFill>
                <a:latin typeface="MTMI"/>
              </a:rPr>
              <a:t>, . . . , x</a:t>
            </a:r>
            <a:r>
              <a:rPr lang="en-US" sz="1800" b="0" i="0" u="none" strike="noStrike" baseline="0" dirty="0">
                <a:solidFill>
                  <a:srgbClr val="292526"/>
                </a:solidFill>
                <a:latin typeface="Times-Roman"/>
              </a:rPr>
              <a:t>4 take on </a:t>
            </a:r>
            <a:r>
              <a:rPr lang="en-US" sz="1800" b="0" i="1" u="none" strike="noStrike" baseline="0" dirty="0">
                <a:solidFill>
                  <a:srgbClr val="292526"/>
                </a:solidFill>
                <a:latin typeface="Times-Italic"/>
              </a:rPr>
              <a:t>three </a:t>
            </a:r>
            <a:r>
              <a:rPr lang="en-US" sz="1800" b="0" i="0" u="none" strike="noStrike" baseline="0" dirty="0">
                <a:solidFill>
                  <a:srgbClr val="292526"/>
                </a:solidFill>
                <a:latin typeface="Times-Roman"/>
              </a:rPr>
              <a:t>special values and </a:t>
            </a:r>
            <a:r>
              <a:rPr lang="en-US" sz="1800" b="0" i="1" u="none" strike="noStrike" baseline="0" dirty="0">
                <a:solidFill>
                  <a:srgbClr val="292526"/>
                </a:solidFill>
                <a:latin typeface="MTMI"/>
              </a:rPr>
              <a:t>x</a:t>
            </a:r>
            <a:r>
              <a:rPr lang="en-US" sz="1800" b="0" i="0" u="none" strike="noStrike" baseline="0" dirty="0">
                <a:solidFill>
                  <a:srgbClr val="292526"/>
                </a:solidFill>
                <a:latin typeface="Times-Roman"/>
              </a:rPr>
              <a:t>5 is a Boolean variable. The total</a:t>
            </a:r>
          </a:p>
          <a:p>
            <a:pPr algn="l"/>
            <a:r>
              <a:rPr lang="en-US" sz="1800" b="0" i="0" u="none" strike="noStrike" baseline="0" dirty="0">
                <a:solidFill>
                  <a:srgbClr val="292526"/>
                </a:solidFill>
                <a:latin typeface="Times-Roman"/>
              </a:rPr>
              <a:t>number of combinations of the special values of the five input variables is</a:t>
            </a:r>
          </a:p>
          <a:p>
            <a:pPr algn="l"/>
            <a:r>
              <a:rPr lang="en-US" sz="1800" b="0" i="0" u="none" strike="noStrike" baseline="0" dirty="0">
                <a:solidFill>
                  <a:srgbClr val="292526"/>
                </a:solidFill>
                <a:latin typeface="Times-Roman"/>
              </a:rPr>
              <a:t>3^4 </a:t>
            </a:r>
            <a:r>
              <a:rPr lang="en-US" sz="1800" b="0" i="0" u="none" strike="noStrike" baseline="0" dirty="0">
                <a:solidFill>
                  <a:srgbClr val="292526"/>
                </a:solidFill>
                <a:latin typeface="MTSY"/>
              </a:rPr>
              <a:t>× </a:t>
            </a:r>
            <a:r>
              <a:rPr lang="en-US" sz="1800" b="0" i="0" u="none" strike="noStrike" baseline="0" dirty="0">
                <a:solidFill>
                  <a:srgbClr val="292526"/>
                </a:solidFill>
                <a:latin typeface="Times-Roman"/>
              </a:rPr>
              <a:t>2 </a:t>
            </a:r>
            <a:r>
              <a:rPr lang="en-US" sz="1800" b="0" i="0" u="none" strike="noStrike" baseline="0" dirty="0">
                <a:solidFill>
                  <a:srgbClr val="292526"/>
                </a:solidFill>
                <a:latin typeface="MTSY"/>
              </a:rPr>
              <a:t>= </a:t>
            </a:r>
            <a:r>
              <a:rPr lang="en-US" sz="1800" b="0" i="0" u="none" strike="noStrike" baseline="0" dirty="0">
                <a:solidFill>
                  <a:srgbClr val="292526"/>
                </a:solidFill>
                <a:latin typeface="Times-Roman"/>
              </a:rPr>
              <a:t>162.</a:t>
            </a:r>
          </a:p>
          <a:p>
            <a:pPr algn="l"/>
            <a:r>
              <a:rPr lang="en-US" sz="1800" b="0" i="0" u="none" strike="noStrike" baseline="0" dirty="0">
                <a:solidFill>
                  <a:srgbClr val="292526"/>
                </a:solidFill>
                <a:latin typeface="Times-Roman"/>
              </a:rPr>
              <a:t>Let us assume that program </a:t>
            </a:r>
            <a:r>
              <a:rPr lang="en-US" sz="1800" b="0" i="1" u="none" strike="noStrike" baseline="0" dirty="0">
                <a:solidFill>
                  <a:srgbClr val="292526"/>
                </a:solidFill>
                <a:latin typeface="Times-Italic"/>
              </a:rPr>
              <a:t>P </a:t>
            </a:r>
            <a:r>
              <a:rPr lang="en-US" sz="1800" b="0" i="0" u="none" strike="noStrike" baseline="0" dirty="0">
                <a:solidFill>
                  <a:srgbClr val="292526"/>
                </a:solidFill>
                <a:latin typeface="Times-Roman"/>
              </a:rPr>
              <a:t>has an internal structure as shown</a:t>
            </a:r>
          </a:p>
          <a:p>
            <a:pPr algn="l"/>
            <a:r>
              <a:rPr lang="en-US" sz="1800" b="0" i="0" u="none" strike="noStrike" baseline="0" dirty="0">
                <a:solidFill>
                  <a:srgbClr val="292526"/>
                </a:solidFill>
                <a:latin typeface="Times-Roman"/>
              </a:rPr>
              <a:t>in Figure </a:t>
            </a:r>
            <a:r>
              <a:rPr lang="en-US" sz="1800" b="0" i="1" u="none" strike="noStrike" baseline="0" dirty="0">
                <a:solidFill>
                  <a:srgbClr val="292526"/>
                </a:solidFill>
                <a:latin typeface="MTMI"/>
              </a:rPr>
              <a:t>b</a:t>
            </a:r>
            <a:r>
              <a:rPr lang="en-US" sz="1800" b="0" i="0" u="none" strike="noStrike" baseline="0" dirty="0">
                <a:solidFill>
                  <a:srgbClr val="292526"/>
                </a:solidFill>
                <a:latin typeface="Times-Roman"/>
              </a:rPr>
              <a:t>, where variables </a:t>
            </a:r>
            <a:r>
              <a:rPr lang="en-US" sz="1800" b="0" i="1" u="none" strike="noStrike" baseline="0" dirty="0">
                <a:solidFill>
                  <a:srgbClr val="292526"/>
                </a:solidFill>
                <a:latin typeface="MTMI"/>
              </a:rPr>
              <a:t>x</a:t>
            </a:r>
            <a:r>
              <a:rPr lang="en-US" sz="1800" b="0" i="0" u="none" strike="noStrike" baseline="0" dirty="0">
                <a:solidFill>
                  <a:srgbClr val="292526"/>
                </a:solidFill>
                <a:latin typeface="Times-Roman"/>
              </a:rPr>
              <a:t>1 and </a:t>
            </a:r>
            <a:r>
              <a:rPr lang="en-US" sz="1800" b="0" i="1" u="none" strike="noStrike" baseline="0" dirty="0">
                <a:solidFill>
                  <a:srgbClr val="292526"/>
                </a:solidFill>
                <a:latin typeface="MTMI"/>
              </a:rPr>
              <a:t>x</a:t>
            </a:r>
            <a:r>
              <a:rPr lang="en-US" sz="1800" b="0" i="0" u="none" strike="noStrike" baseline="0" dirty="0">
                <a:solidFill>
                  <a:srgbClr val="292526"/>
                </a:solidFill>
                <a:latin typeface="Times-Roman"/>
              </a:rPr>
              <a:t>2 are functionally related and variables </a:t>
            </a:r>
            <a:r>
              <a:rPr lang="en-US" sz="1800" b="0" i="1" u="none" strike="noStrike" baseline="0" dirty="0">
                <a:solidFill>
                  <a:srgbClr val="292526"/>
                </a:solidFill>
                <a:latin typeface="MTMI"/>
              </a:rPr>
              <a:t>x</a:t>
            </a:r>
            <a:r>
              <a:rPr lang="en-US" sz="1800" b="0" i="0" u="none" strike="noStrike" baseline="0" dirty="0">
                <a:solidFill>
                  <a:srgbClr val="292526"/>
                </a:solidFill>
                <a:latin typeface="Times-Roman"/>
              </a:rPr>
              <a:t>3 and x4 an functionally related.</a:t>
            </a:r>
          </a:p>
          <a:p>
            <a:pPr algn="l"/>
            <a:r>
              <a:rPr lang="en-US" sz="1800" b="0" i="0" u="none" strike="noStrike" baseline="0" dirty="0">
                <a:solidFill>
                  <a:srgbClr val="292526"/>
                </a:solidFill>
                <a:latin typeface="Times-Roman"/>
              </a:rPr>
              <a:t>The program </a:t>
            </a:r>
            <a:r>
              <a:rPr lang="en-US" sz="1800" b="0" i="1" u="none" strike="noStrike" baseline="0" dirty="0">
                <a:solidFill>
                  <a:srgbClr val="292526"/>
                </a:solidFill>
                <a:latin typeface="Times-Italic"/>
              </a:rPr>
              <a:t>P </a:t>
            </a:r>
            <a:r>
              <a:rPr lang="en-US" sz="1800" b="0" i="0" u="none" strike="noStrike" baseline="0" dirty="0">
                <a:solidFill>
                  <a:srgbClr val="292526"/>
                </a:solidFill>
                <a:latin typeface="Times-Roman"/>
              </a:rPr>
              <a:t>in Figure 9.3</a:t>
            </a:r>
            <a:r>
              <a:rPr lang="en-US" sz="1800" b="0" i="1" u="none" strike="noStrike" baseline="0" dirty="0">
                <a:solidFill>
                  <a:srgbClr val="292526"/>
                </a:solidFill>
                <a:latin typeface="MTMI"/>
              </a:rPr>
              <a:t>a </a:t>
            </a:r>
            <a:r>
              <a:rPr lang="en-US" sz="1800" b="0" i="0" u="none" strike="noStrike" baseline="0" dirty="0">
                <a:solidFill>
                  <a:srgbClr val="292526"/>
                </a:solidFill>
                <a:latin typeface="Times-Roman"/>
              </a:rPr>
              <a:t>has </a:t>
            </a:r>
            <a:r>
              <a:rPr lang="en-US" sz="1800" b="0" i="1" u="none" strike="noStrike" baseline="0" dirty="0">
                <a:solidFill>
                  <a:srgbClr val="292526"/>
                </a:solidFill>
                <a:latin typeface="Times-Italic"/>
              </a:rPr>
              <a:t>five </a:t>
            </a:r>
            <a:r>
              <a:rPr lang="en-US" sz="1800" b="0" i="0" u="none" strike="noStrike" baseline="0" dirty="0">
                <a:solidFill>
                  <a:srgbClr val="292526"/>
                </a:solidFill>
                <a:latin typeface="Times-Roman"/>
              </a:rPr>
              <a:t>input variables such that</a:t>
            </a:r>
          </a:p>
          <a:p>
            <a:pPr algn="l"/>
            <a:r>
              <a:rPr lang="en-US" sz="1800" b="0" i="0" u="none" strike="noStrike" baseline="0" dirty="0">
                <a:solidFill>
                  <a:srgbClr val="292526"/>
                </a:solidFill>
                <a:latin typeface="Times-Roman"/>
              </a:rPr>
              <a:t>and </a:t>
            </a:r>
            <a:r>
              <a:rPr lang="en-US" sz="1800" b="0" i="1" u="none" strike="noStrike" baseline="0" dirty="0">
                <a:solidFill>
                  <a:srgbClr val="292526"/>
                </a:solidFill>
                <a:latin typeface="MTMI"/>
              </a:rPr>
              <a:t>x</a:t>
            </a:r>
            <a:r>
              <a:rPr lang="en-US" sz="1800" b="0" i="0" u="none" strike="noStrike" baseline="0" dirty="0">
                <a:solidFill>
                  <a:srgbClr val="292526"/>
                </a:solidFill>
                <a:latin typeface="Times-Roman"/>
              </a:rPr>
              <a:t>4 are functionally related. Function </a:t>
            </a:r>
            <a:r>
              <a:rPr lang="en-US" sz="1800" b="0" i="1" u="none" strike="noStrike" baseline="0" dirty="0">
                <a:solidFill>
                  <a:srgbClr val="292526"/>
                </a:solidFill>
                <a:latin typeface="MTMI"/>
              </a:rPr>
              <a:t>f</a:t>
            </a:r>
            <a:r>
              <a:rPr lang="en-US" sz="1800" b="0" i="0" u="none" strike="noStrike" baseline="0" dirty="0">
                <a:solidFill>
                  <a:srgbClr val="292526"/>
                </a:solidFill>
                <a:latin typeface="Times-Roman"/>
              </a:rPr>
              <a:t>1 uses the input variables </a:t>
            </a:r>
            <a:r>
              <a:rPr lang="en-US" sz="1800" b="0" i="1" u="none" strike="noStrike" baseline="0" dirty="0">
                <a:solidFill>
                  <a:srgbClr val="292526"/>
                </a:solidFill>
                <a:latin typeface="MTMI"/>
              </a:rPr>
              <a:t>x</a:t>
            </a:r>
            <a:r>
              <a:rPr lang="en-US" sz="1800" b="0" i="0" u="none" strike="noStrike" baseline="0" dirty="0">
                <a:solidFill>
                  <a:srgbClr val="292526"/>
                </a:solidFill>
                <a:latin typeface="Times-Roman"/>
              </a:rPr>
              <a:t>1 and </a:t>
            </a:r>
            <a:r>
              <a:rPr lang="en-US" sz="1800" b="0" i="1" u="none" strike="noStrike" baseline="0" dirty="0">
                <a:solidFill>
                  <a:srgbClr val="292526"/>
                </a:solidFill>
                <a:latin typeface="MTMI"/>
              </a:rPr>
              <a:t>x</a:t>
            </a:r>
            <a:r>
              <a:rPr lang="en-US" sz="1800" b="0" i="0" u="none" strike="noStrike" baseline="0" dirty="0">
                <a:solidFill>
                  <a:srgbClr val="292526"/>
                </a:solidFill>
                <a:latin typeface="Times-Roman"/>
              </a:rPr>
              <a:t>2.</a:t>
            </a:r>
          </a:p>
          <a:p>
            <a:pPr algn="l"/>
            <a:r>
              <a:rPr lang="en-US" sz="1800" b="0" i="0" u="none" strike="noStrike" baseline="0" dirty="0">
                <a:solidFill>
                  <a:srgbClr val="292526"/>
                </a:solidFill>
                <a:latin typeface="Times-Roman"/>
              </a:rPr>
              <a:t>Similarly, function </a:t>
            </a:r>
            <a:r>
              <a:rPr lang="en-US" sz="1800" b="0" i="1" u="none" strike="noStrike" baseline="0" dirty="0">
                <a:solidFill>
                  <a:srgbClr val="292526"/>
                </a:solidFill>
                <a:latin typeface="MTMI"/>
              </a:rPr>
              <a:t>f</a:t>
            </a:r>
            <a:r>
              <a:rPr lang="en-US" sz="1800" b="0" i="0" u="none" strike="noStrike" baseline="0" dirty="0">
                <a:solidFill>
                  <a:srgbClr val="292526"/>
                </a:solidFill>
                <a:latin typeface="Times-Roman"/>
              </a:rPr>
              <a:t>2 uses the input variables </a:t>
            </a:r>
            <a:r>
              <a:rPr lang="en-US" sz="1800" b="0" i="1" u="none" strike="noStrike" baseline="0" dirty="0">
                <a:solidFill>
                  <a:srgbClr val="292526"/>
                </a:solidFill>
                <a:latin typeface="MTMI"/>
              </a:rPr>
              <a:t>x</a:t>
            </a:r>
            <a:r>
              <a:rPr lang="en-US" sz="1800" b="0" i="0" u="none" strike="noStrike" baseline="0" dirty="0">
                <a:solidFill>
                  <a:srgbClr val="292526"/>
                </a:solidFill>
                <a:latin typeface="Times-Roman"/>
              </a:rPr>
              <a:t>3 and </a:t>
            </a:r>
            <a:r>
              <a:rPr lang="en-US" sz="1800" b="0" i="1" u="none" strike="noStrike" baseline="0" dirty="0">
                <a:solidFill>
                  <a:srgbClr val="292526"/>
                </a:solidFill>
                <a:latin typeface="MTMI"/>
              </a:rPr>
              <a:t>x</a:t>
            </a:r>
            <a:r>
              <a:rPr lang="en-US" sz="1800" b="0" i="0" u="none" strike="noStrike" baseline="0" dirty="0">
                <a:solidFill>
                  <a:srgbClr val="292526"/>
                </a:solidFill>
                <a:latin typeface="Times-Roman"/>
              </a:rPr>
              <a:t>4. Input variable </a:t>
            </a:r>
            <a:r>
              <a:rPr lang="en-US" sz="1800" b="0" i="1" u="none" strike="noStrike" baseline="0" dirty="0">
                <a:solidFill>
                  <a:srgbClr val="292526"/>
                </a:solidFill>
                <a:latin typeface="MTMI"/>
              </a:rPr>
              <a:t>x</a:t>
            </a:r>
            <a:r>
              <a:rPr lang="en-US" sz="1800" b="0" i="0" u="none" strike="noStrike" baseline="0" dirty="0">
                <a:solidFill>
                  <a:srgbClr val="292526"/>
                </a:solidFill>
                <a:latin typeface="Times-Roman"/>
              </a:rPr>
              <a:t>5 is used</a:t>
            </a:r>
          </a:p>
          <a:p>
            <a:pPr algn="l"/>
            <a:r>
              <a:rPr lang="en-US" sz="1800" b="0" i="0" u="none" strike="noStrike" baseline="0" dirty="0">
                <a:solidFill>
                  <a:srgbClr val="292526"/>
                </a:solidFill>
                <a:latin typeface="Times-Roman"/>
              </a:rPr>
              <a:t>to decide whether the output of </a:t>
            </a:r>
            <a:r>
              <a:rPr lang="en-US" sz="1800" b="0" i="1" u="none" strike="noStrike" baseline="0" dirty="0">
                <a:solidFill>
                  <a:srgbClr val="292526"/>
                </a:solidFill>
                <a:latin typeface="MTMI"/>
              </a:rPr>
              <a:t>f</a:t>
            </a:r>
            <a:r>
              <a:rPr lang="en-US" sz="1800" b="0" i="0" u="none" strike="noStrike" baseline="0" dirty="0">
                <a:solidFill>
                  <a:srgbClr val="292526"/>
                </a:solidFill>
                <a:latin typeface="Times-Roman"/>
              </a:rPr>
              <a:t>1 or the output of </a:t>
            </a:r>
            <a:r>
              <a:rPr lang="en-US" sz="1800" b="0" i="1" u="none" strike="noStrike" baseline="0" dirty="0">
                <a:solidFill>
                  <a:srgbClr val="292526"/>
                </a:solidFill>
                <a:latin typeface="MTMI"/>
              </a:rPr>
              <a:t>f</a:t>
            </a:r>
            <a:r>
              <a:rPr lang="en-US" sz="1800" b="0" i="0" u="none" strike="noStrike" baseline="0" dirty="0">
                <a:solidFill>
                  <a:srgbClr val="292526"/>
                </a:solidFill>
                <a:latin typeface="Times-Roman"/>
              </a:rPr>
              <a:t>2 will be the output of P.</a:t>
            </a:r>
          </a:p>
          <a:p>
            <a:pPr algn="l"/>
            <a:r>
              <a:rPr lang="en-US" sz="1800" b="0" i="0" u="none" strike="noStrike" baseline="0" dirty="0">
                <a:solidFill>
                  <a:srgbClr val="292526"/>
                </a:solidFill>
                <a:latin typeface="Times-Roman"/>
              </a:rPr>
              <a:t>We consider 3^2 </a:t>
            </a:r>
            <a:r>
              <a:rPr lang="en-US" sz="1800" b="0" i="0" u="none" strike="noStrike" baseline="0" dirty="0">
                <a:solidFill>
                  <a:srgbClr val="292526"/>
                </a:solidFill>
                <a:latin typeface="MTSY"/>
              </a:rPr>
              <a:t>= </a:t>
            </a:r>
            <a:r>
              <a:rPr lang="en-US" sz="1800" b="0" i="0" u="none" strike="noStrike" baseline="0" dirty="0">
                <a:solidFill>
                  <a:srgbClr val="292526"/>
                </a:solidFill>
                <a:latin typeface="Times-Roman"/>
              </a:rPr>
              <a:t>9 different combination of </a:t>
            </a:r>
            <a:r>
              <a:rPr lang="en-US" sz="1800" b="0" i="1" u="none" strike="noStrike" baseline="0" dirty="0">
                <a:solidFill>
                  <a:srgbClr val="292526"/>
                </a:solidFill>
                <a:latin typeface="MTMI"/>
              </a:rPr>
              <a:t>x</a:t>
            </a:r>
            <a:r>
              <a:rPr lang="en-US" sz="1800" b="0" i="0" u="none" strike="noStrike" baseline="0" dirty="0">
                <a:solidFill>
                  <a:srgbClr val="292526"/>
                </a:solidFill>
                <a:latin typeface="Times-Roman"/>
              </a:rPr>
              <a:t>1 and </a:t>
            </a:r>
            <a:r>
              <a:rPr lang="en-US" sz="1800" b="0" i="1" u="none" strike="noStrike" baseline="0" dirty="0">
                <a:solidFill>
                  <a:srgbClr val="292526"/>
                </a:solidFill>
                <a:latin typeface="MTMI"/>
              </a:rPr>
              <a:t>x</a:t>
            </a:r>
            <a:r>
              <a:rPr lang="en-US" sz="1800" b="0" i="0" u="none" strike="noStrike" baseline="0" dirty="0">
                <a:solidFill>
                  <a:srgbClr val="292526"/>
                </a:solidFill>
                <a:latin typeface="Times-Roman"/>
              </a:rPr>
              <a:t>2 as input to </a:t>
            </a:r>
            <a:r>
              <a:rPr lang="en-US" sz="1800" b="0" i="1" u="none" strike="noStrike" baseline="0" dirty="0">
                <a:solidFill>
                  <a:srgbClr val="292526"/>
                </a:solidFill>
                <a:latin typeface="MTMI"/>
              </a:rPr>
              <a:t>f</a:t>
            </a:r>
            <a:r>
              <a:rPr lang="en-US" sz="1800" b="0" i="0" u="none" strike="noStrike" baseline="0" dirty="0">
                <a:solidFill>
                  <a:srgbClr val="292526"/>
                </a:solidFill>
                <a:latin typeface="Times-Roman"/>
              </a:rPr>
              <a:t>1, 9 different</a:t>
            </a:r>
          </a:p>
          <a:p>
            <a:pPr algn="l"/>
            <a:r>
              <a:rPr lang="en-US" sz="1800" b="0" i="0" u="none" strike="noStrike" baseline="0" dirty="0">
                <a:solidFill>
                  <a:srgbClr val="292526"/>
                </a:solidFill>
                <a:latin typeface="Times-Roman"/>
              </a:rPr>
              <a:t>combinations of </a:t>
            </a:r>
            <a:r>
              <a:rPr lang="en-US" sz="1800" b="0" i="1" u="none" strike="noStrike" baseline="0" dirty="0">
                <a:solidFill>
                  <a:srgbClr val="292526"/>
                </a:solidFill>
                <a:latin typeface="MTMI"/>
              </a:rPr>
              <a:t>x</a:t>
            </a:r>
            <a:r>
              <a:rPr lang="en-US" sz="1800" b="0" i="0" u="none" strike="noStrike" baseline="0" dirty="0">
                <a:solidFill>
                  <a:srgbClr val="292526"/>
                </a:solidFill>
                <a:latin typeface="Times-Roman"/>
              </a:rPr>
              <a:t>3 and </a:t>
            </a:r>
            <a:r>
              <a:rPr lang="en-US" sz="1800" b="0" i="1" u="none" strike="noStrike" baseline="0" dirty="0">
                <a:solidFill>
                  <a:srgbClr val="292526"/>
                </a:solidFill>
                <a:latin typeface="MTMI"/>
              </a:rPr>
              <a:t>x</a:t>
            </a:r>
            <a:r>
              <a:rPr lang="en-US" sz="1800" b="0" i="0" u="none" strike="noStrike" baseline="0" dirty="0">
                <a:solidFill>
                  <a:srgbClr val="292526"/>
                </a:solidFill>
                <a:latin typeface="Times-Roman"/>
              </a:rPr>
              <a:t>4 as input to </a:t>
            </a:r>
            <a:r>
              <a:rPr lang="en-US" sz="1800" b="0" i="1" u="none" strike="noStrike" baseline="0" dirty="0">
                <a:solidFill>
                  <a:srgbClr val="292526"/>
                </a:solidFill>
                <a:latin typeface="MTMI"/>
              </a:rPr>
              <a:t>f</a:t>
            </a:r>
            <a:r>
              <a:rPr lang="en-US" sz="1800" b="0" i="0" u="none" strike="noStrike" baseline="0" dirty="0">
                <a:solidFill>
                  <a:srgbClr val="292526"/>
                </a:solidFill>
                <a:latin typeface="Times-Roman"/>
              </a:rPr>
              <a:t>2, and two different values of </a:t>
            </a:r>
            <a:r>
              <a:rPr lang="en-US" sz="1800" b="0" i="1" u="none" strike="noStrike" baseline="0" dirty="0">
                <a:solidFill>
                  <a:srgbClr val="292526"/>
                </a:solidFill>
                <a:latin typeface="MTMI"/>
              </a:rPr>
              <a:t>x</a:t>
            </a:r>
            <a:r>
              <a:rPr lang="en-US" sz="1800" b="0" i="0" u="none" strike="noStrike" baseline="0" dirty="0">
                <a:solidFill>
                  <a:srgbClr val="292526"/>
                </a:solidFill>
                <a:latin typeface="Times-Roman"/>
              </a:rPr>
              <a:t>5 to the</a:t>
            </a:r>
          </a:p>
          <a:p>
            <a:pPr algn="l"/>
            <a:r>
              <a:rPr lang="en-US" sz="1800" b="0" i="0" u="none" strike="noStrike" baseline="0" dirty="0">
                <a:solidFill>
                  <a:srgbClr val="292526"/>
                </a:solidFill>
                <a:latin typeface="Times-Roman"/>
              </a:rPr>
              <a:t>decision box </a:t>
            </a:r>
            <a:r>
              <a:rPr lang="en-US" sz="1800" b="0" i="1" u="none" strike="noStrike" baseline="0" dirty="0">
                <a:solidFill>
                  <a:srgbClr val="292526"/>
                </a:solidFill>
                <a:latin typeface="MTMI"/>
              </a:rPr>
              <a:t>d </a:t>
            </a:r>
            <a:r>
              <a:rPr lang="en-US" sz="1800" b="0" i="0" u="none" strike="noStrike" baseline="0" dirty="0">
                <a:solidFill>
                  <a:srgbClr val="292526"/>
                </a:solidFill>
                <a:latin typeface="Times-Roman"/>
              </a:rPr>
              <a:t>in </a:t>
            </a:r>
            <a:r>
              <a:rPr lang="en-US" sz="1800" b="0" i="1" u="none" strike="noStrike" baseline="0" dirty="0">
                <a:solidFill>
                  <a:srgbClr val="292526"/>
                </a:solidFill>
                <a:latin typeface="Times-Italic"/>
              </a:rPr>
              <a:t>P</a:t>
            </a:r>
            <a:r>
              <a:rPr lang="en-US" sz="1800" b="0" i="0" u="none" strike="noStrike" baseline="0" dirty="0">
                <a:solidFill>
                  <a:srgbClr val="292526"/>
                </a:solidFill>
                <a:latin typeface="Times-Roman"/>
              </a:rPr>
              <a:t>. We need 36 [</a:t>
            </a:r>
            <a:r>
              <a:rPr lang="en-US" sz="1800" b="0" i="1" u="none" strike="noStrike" baseline="0" dirty="0">
                <a:solidFill>
                  <a:srgbClr val="292526"/>
                </a:solidFill>
                <a:latin typeface="MTMI"/>
              </a:rPr>
              <a:t>(</a:t>
            </a:r>
            <a:r>
              <a:rPr lang="en-US" sz="1800" b="0" i="0" u="none" strike="noStrike" baseline="0" dirty="0">
                <a:solidFill>
                  <a:srgbClr val="292526"/>
                </a:solidFill>
                <a:latin typeface="Times-Roman"/>
              </a:rPr>
              <a:t>9 </a:t>
            </a:r>
            <a:r>
              <a:rPr lang="en-US" sz="1800" b="0" i="0" u="none" strike="noStrike" baseline="0" dirty="0">
                <a:solidFill>
                  <a:srgbClr val="292526"/>
                </a:solidFill>
                <a:latin typeface="MTSY"/>
              </a:rPr>
              <a:t>+ </a:t>
            </a:r>
            <a:r>
              <a:rPr lang="en-US" sz="1800" b="0" i="0" u="none" strike="noStrike" baseline="0" dirty="0">
                <a:solidFill>
                  <a:srgbClr val="292526"/>
                </a:solidFill>
                <a:latin typeface="Times-Roman"/>
              </a:rPr>
              <a:t>9</a:t>
            </a:r>
            <a:r>
              <a:rPr lang="en-US" sz="1800" b="0" i="1" u="none" strike="noStrike" baseline="0" dirty="0">
                <a:solidFill>
                  <a:srgbClr val="292526"/>
                </a:solidFill>
                <a:latin typeface="MTMI"/>
              </a:rPr>
              <a:t>) </a:t>
            </a:r>
            <a:r>
              <a:rPr lang="en-US" sz="1800" b="0" i="0" u="none" strike="noStrike" baseline="0" dirty="0">
                <a:solidFill>
                  <a:srgbClr val="292526"/>
                </a:solidFill>
                <a:latin typeface="MTSY"/>
              </a:rPr>
              <a:t>× </a:t>
            </a:r>
            <a:r>
              <a:rPr lang="en-US" sz="1800" b="0" i="0" u="none" strike="noStrike" baseline="0" dirty="0">
                <a:solidFill>
                  <a:srgbClr val="292526"/>
                </a:solidFill>
                <a:latin typeface="Times-Roman"/>
              </a:rPr>
              <a:t>2] combinations of the five input</a:t>
            </a:r>
          </a:p>
          <a:p>
            <a:pPr algn="l"/>
            <a:r>
              <a:rPr lang="en-US" sz="1800" b="0" i="0" u="none" strike="noStrike" baseline="0" dirty="0">
                <a:solidFill>
                  <a:srgbClr val="292526"/>
                </a:solidFill>
                <a:latin typeface="Times-Roman"/>
              </a:rPr>
              <a:t>variables </a:t>
            </a:r>
            <a:r>
              <a:rPr lang="en-US" sz="1800" b="0" i="1" u="none" strike="noStrike" baseline="0" dirty="0">
                <a:solidFill>
                  <a:srgbClr val="292526"/>
                </a:solidFill>
                <a:latin typeface="MTMI"/>
              </a:rPr>
              <a:t>x</a:t>
            </a:r>
            <a:r>
              <a:rPr lang="en-US" sz="1800" b="0" i="0" u="none" strike="noStrike" baseline="0" dirty="0">
                <a:solidFill>
                  <a:srgbClr val="292526"/>
                </a:solidFill>
                <a:latin typeface="Times-Roman"/>
              </a:rPr>
              <a:t>1</a:t>
            </a:r>
            <a:r>
              <a:rPr lang="en-US" sz="1800" b="0" i="1" u="none" strike="noStrike" baseline="0" dirty="0">
                <a:solidFill>
                  <a:srgbClr val="292526"/>
                </a:solidFill>
                <a:latin typeface="MTMI"/>
              </a:rPr>
              <a:t>, . . . , x</a:t>
            </a:r>
            <a:r>
              <a:rPr lang="en-US" sz="1800" b="0" i="0" u="none" strike="noStrike" baseline="0" dirty="0">
                <a:solidFill>
                  <a:srgbClr val="292526"/>
                </a:solidFill>
                <a:latin typeface="Times-Roman"/>
              </a:rPr>
              <a:t>5, which is much smaller than 162.</a:t>
            </a:r>
            <a:endParaRPr lang="en-IN" dirty="0"/>
          </a:p>
        </p:txBody>
      </p:sp>
    </p:spTree>
    <p:extLst>
      <p:ext uri="{BB962C8B-B14F-4D97-AF65-F5344CB8AC3E}">
        <p14:creationId xmlns:p14="http://schemas.microsoft.com/office/powerpoint/2010/main" val="1945434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ED452C02-4E5A-4B92-8ADF-5D3D24529AA3}"/>
              </a:ext>
            </a:extLst>
          </p:cNvPr>
          <p:cNvSpPr>
            <a:spLocks noGrp="1" noChangeArrowheads="1"/>
          </p:cNvSpPr>
          <p:nvPr>
            <p:ph type="sldNum" sz="quarter" idx="10"/>
          </p:nvPr>
        </p:nvSpPr>
        <p:spPr/>
        <p:txBody>
          <a:bodyPr/>
          <a:lstStyle/>
          <a:p>
            <a:fld id="{82A27E97-9D24-4508-BECF-9BB0B0FF3E4A}" type="slidenum">
              <a:rPr lang="en-US" altLang="en-US"/>
              <a:pPr/>
              <a:t>8</a:t>
            </a:fld>
            <a:endParaRPr lang="en-US" altLang="en-US"/>
          </a:p>
        </p:txBody>
      </p:sp>
      <p:sp>
        <p:nvSpPr>
          <p:cNvPr id="319490" name="Rectangle 2">
            <a:extLst>
              <a:ext uri="{FF2B5EF4-FFF2-40B4-BE49-F238E27FC236}">
                <a16:creationId xmlns:a16="http://schemas.microsoft.com/office/drawing/2014/main" id="{DDC3A1CE-BBEE-4F55-8137-DAECC5A73773}"/>
              </a:ext>
            </a:extLst>
          </p:cNvPr>
          <p:cNvSpPr>
            <a:spLocks noGrp="1" noChangeArrowheads="1"/>
          </p:cNvSpPr>
          <p:nvPr>
            <p:ph type="title" idx="4294967295"/>
          </p:nvPr>
        </p:nvSpPr>
        <p:spPr/>
        <p:txBody>
          <a:bodyPr/>
          <a:lstStyle/>
          <a:p>
            <a:r>
              <a:rPr lang="en-US" altLang="en-US" dirty="0" err="1"/>
              <a:t>Howden’s</a:t>
            </a:r>
            <a:r>
              <a:rPr lang="en-US" altLang="en-US" dirty="0"/>
              <a:t> Functional Testing Summary</a:t>
            </a:r>
          </a:p>
        </p:txBody>
      </p:sp>
      <p:sp>
        <p:nvSpPr>
          <p:cNvPr id="319491" name="Rectangle 3">
            <a:extLst>
              <a:ext uri="{FF2B5EF4-FFF2-40B4-BE49-F238E27FC236}">
                <a16:creationId xmlns:a16="http://schemas.microsoft.com/office/drawing/2014/main" id="{0E2E3EAC-C8B6-42A0-B51F-69A6F6359033}"/>
              </a:ext>
            </a:extLst>
          </p:cNvPr>
          <p:cNvSpPr>
            <a:spLocks noGrp="1" noChangeArrowheads="1"/>
          </p:cNvSpPr>
          <p:nvPr>
            <p:ph type="body" idx="4294967295"/>
          </p:nvPr>
        </p:nvSpPr>
        <p:spPr/>
        <p:txBody>
          <a:bodyPr/>
          <a:lstStyle/>
          <a:p>
            <a:pPr algn="just">
              <a:buFontTx/>
              <a:buNone/>
            </a:pPr>
            <a:r>
              <a:rPr lang="en-US" altLang="en-US" b="1" dirty="0">
                <a:latin typeface="Times New Roman" panose="02020603050405020304" pitchFamily="18" charset="0"/>
                <a:cs typeface="Times New Roman" panose="02020603050405020304" pitchFamily="18" charset="0"/>
              </a:rPr>
              <a:t>Let us summarize the main points in functional testing</a:t>
            </a:r>
            <a:r>
              <a:rPr lang="en-US" altLang="en-US" dirty="0">
                <a:latin typeface="Times New Roman" panose="02020603050405020304" pitchFamily="18" charset="0"/>
                <a:cs typeface="Times New Roman" panose="02020603050405020304" pitchFamily="18" charset="0"/>
              </a:rPr>
              <a:t>:</a:t>
            </a:r>
          </a:p>
          <a:p>
            <a:pPr algn="just"/>
            <a:r>
              <a:rPr lang="en-US" altLang="en-US" dirty="0">
                <a:latin typeface="Times New Roman" panose="02020603050405020304" pitchFamily="18" charset="0"/>
                <a:cs typeface="Times New Roman" panose="02020603050405020304" pitchFamily="18" charset="0"/>
              </a:rPr>
              <a:t>Identify the input and the output variables of the program and their data domains</a:t>
            </a:r>
          </a:p>
          <a:p>
            <a:pPr algn="just"/>
            <a:r>
              <a:rPr lang="en-US" altLang="en-US" dirty="0">
                <a:latin typeface="Times New Roman" panose="02020603050405020304" pitchFamily="18" charset="0"/>
                <a:cs typeface="Times New Roman" panose="02020603050405020304" pitchFamily="18" charset="0"/>
              </a:rPr>
              <a:t>Compute the expected outcomes as illustrated in Figure 9.5(a), for selected input values</a:t>
            </a:r>
          </a:p>
          <a:p>
            <a:pPr algn="just"/>
            <a:r>
              <a:rPr lang="en-US" altLang="en-US" dirty="0">
                <a:latin typeface="Times New Roman" panose="02020603050405020304" pitchFamily="18" charset="0"/>
                <a:cs typeface="Times New Roman" panose="02020603050405020304" pitchFamily="18" charset="0"/>
              </a:rPr>
              <a:t>Determine the input values that will cause the program to produce selected outputs as illustrated in Figure 9.5(b).</a:t>
            </a:r>
          </a:p>
          <a:p>
            <a:pPr algn="just"/>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55264A33-FCAC-4704-B538-DCF61A53501A}"/>
              </a:ext>
            </a:extLst>
          </p:cNvPr>
          <p:cNvSpPr>
            <a:spLocks noGrp="1"/>
          </p:cNvSpPr>
          <p:nvPr>
            <p:ph type="body" orient="vert" idx="1"/>
          </p:nvPr>
        </p:nvSpPr>
        <p:spPr/>
        <p:txBody>
          <a:bodyPr/>
          <a:lstStyle/>
          <a:p>
            <a:endParaRPr lang="en-IN" dirty="0"/>
          </a:p>
        </p:txBody>
      </p:sp>
      <p:pic>
        <p:nvPicPr>
          <p:cNvPr id="5" name="Picture 4">
            <a:extLst>
              <a:ext uri="{FF2B5EF4-FFF2-40B4-BE49-F238E27FC236}">
                <a16:creationId xmlns:a16="http://schemas.microsoft.com/office/drawing/2014/main" id="{A3057BA4-2E09-4E3D-A5F3-F53CA2CED005}"/>
              </a:ext>
            </a:extLst>
          </p:cNvPr>
          <p:cNvPicPr>
            <a:picLocks noChangeAspect="1"/>
          </p:cNvPicPr>
          <p:nvPr/>
        </p:nvPicPr>
        <p:blipFill>
          <a:blip r:embed="rId2"/>
          <a:stretch>
            <a:fillRect/>
          </a:stretch>
        </p:blipFill>
        <p:spPr>
          <a:xfrm>
            <a:off x="2889849" y="469477"/>
            <a:ext cx="6095549" cy="5626660"/>
          </a:xfrm>
          <a:prstGeom prst="rect">
            <a:avLst/>
          </a:prstGeom>
        </p:spPr>
      </p:pic>
    </p:spTree>
    <p:extLst>
      <p:ext uri="{BB962C8B-B14F-4D97-AF65-F5344CB8AC3E}">
        <p14:creationId xmlns:p14="http://schemas.microsoft.com/office/powerpoint/2010/main" val="9420567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TM02900720[[fn=Integral]]</Template>
  <TotalTime>9330</TotalTime>
  <Words>3585</Words>
  <Application>Microsoft Office PowerPoint</Application>
  <PresentationFormat>Widescreen</PresentationFormat>
  <Paragraphs>331</Paragraphs>
  <Slides>39</Slides>
  <Notes>35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39</vt:i4>
      </vt:variant>
    </vt:vector>
  </HeadingPairs>
  <TitlesOfParts>
    <vt:vector size="51" baseType="lpstr">
      <vt:lpstr>Calibri</vt:lpstr>
      <vt:lpstr>MTMI</vt:lpstr>
      <vt:lpstr>MTSY</vt:lpstr>
      <vt:lpstr>Times New Roman</vt:lpstr>
      <vt:lpstr>Times-Bold</vt:lpstr>
      <vt:lpstr>Times-Italic</vt:lpstr>
      <vt:lpstr>Times-Roman</vt:lpstr>
      <vt:lpstr>Tw Cen MT</vt:lpstr>
      <vt:lpstr>Tw Cen MT Condensed</vt:lpstr>
      <vt:lpstr>Wingdings</vt:lpstr>
      <vt:lpstr>Wingdings 3</vt:lpstr>
      <vt:lpstr>Integral</vt:lpstr>
      <vt:lpstr>Chapter – 9 functional testing</vt:lpstr>
      <vt:lpstr>Outline of the Chapter</vt:lpstr>
      <vt:lpstr>Functional Testing Concepts</vt:lpstr>
      <vt:lpstr>Different Types of Variables</vt:lpstr>
      <vt:lpstr>Test Vectors</vt:lpstr>
      <vt:lpstr>Test Vectors</vt:lpstr>
      <vt:lpstr>PowerPoint Presentation</vt:lpstr>
      <vt:lpstr>Howden’s Functional Testing Summary</vt:lpstr>
      <vt:lpstr>PowerPoint Presentation</vt:lpstr>
      <vt:lpstr>Pairwise Testing</vt:lpstr>
      <vt:lpstr>Pairwise Testing</vt:lpstr>
      <vt:lpstr>Orthogonal Array</vt:lpstr>
      <vt:lpstr>Orthogonal Array</vt:lpstr>
      <vt:lpstr>Orthogonal Array</vt:lpstr>
      <vt:lpstr>Orthogonal Array</vt:lpstr>
      <vt:lpstr>Orthogonal Array</vt:lpstr>
      <vt:lpstr>Orthogonal Array</vt:lpstr>
      <vt:lpstr>Orthogonal Array</vt:lpstr>
      <vt:lpstr>Orthogonal Array</vt:lpstr>
      <vt:lpstr>Orthogonal Array</vt:lpstr>
      <vt:lpstr>Orthogonal Array</vt:lpstr>
      <vt:lpstr>In Parameter Order</vt:lpstr>
      <vt:lpstr>In Parameter Order</vt:lpstr>
      <vt:lpstr>In Parameter Order</vt:lpstr>
      <vt:lpstr>In Parameter Order</vt:lpstr>
      <vt:lpstr>In Parameter Order</vt:lpstr>
      <vt:lpstr>In Parameter Order</vt:lpstr>
      <vt:lpstr>In Parameter Order</vt:lpstr>
      <vt:lpstr>Equivalence Class Partitioning</vt:lpstr>
      <vt:lpstr>Guidelines for Equivalence Class Partitioning</vt:lpstr>
      <vt:lpstr>Identification of Test Cases</vt:lpstr>
      <vt:lpstr>Advantages of Equivalence Class Partitioning</vt:lpstr>
      <vt:lpstr>Boundary Value Analysis (BVA)</vt:lpstr>
      <vt:lpstr>Guidelines for Boundary Value Analysis</vt:lpstr>
      <vt:lpstr>Decision Tables</vt:lpstr>
      <vt:lpstr>Decision Tables</vt:lpstr>
      <vt:lpstr>Decision Tables</vt:lpstr>
      <vt:lpstr>Decision Tables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CSE-35</dc:creator>
  <cp:lastModifiedBy>NU-CSE1</cp:lastModifiedBy>
  <cp:revision>353</cp:revision>
  <dcterms:created xsi:type="dcterms:W3CDTF">2022-08-21T16:20:30Z</dcterms:created>
  <dcterms:modified xsi:type="dcterms:W3CDTF">2024-09-17T06:19:11Z</dcterms:modified>
</cp:coreProperties>
</file>