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8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86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1177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1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4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0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datascience/introduction-to-forecasting-with-arima-in-r" TargetMode="External"/><Relationship Id="rId2" Type="http://schemas.openxmlformats.org/officeDocument/2006/relationships/hyperlink" Target="https://datascienceplus.com/time-series-analysis-using-arima-model-in-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40D-E93C-41E2-BCD1-86B5DF4D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37615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Tugas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Besar</a:t>
            </a:r>
            <a:r>
              <a:rPr lang="en-US" b="1" dirty="0">
                <a:solidFill>
                  <a:schemeClr val="bg1"/>
                </a:solidFill>
              </a:rPr>
              <a:t>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EB2C-0440-4A49-9266-0C3890E4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00864"/>
            <a:ext cx="8689976" cy="1993557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Arya </a:t>
            </a:r>
            <a:r>
              <a:rPr lang="en-US" i="1" dirty="0" err="1">
                <a:solidFill>
                  <a:schemeClr val="bg1"/>
                </a:solidFill>
              </a:rPr>
              <a:t>Fachrezi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Alfy</a:t>
            </a:r>
            <a:r>
              <a:rPr lang="en-US" i="1" dirty="0">
                <a:solidFill>
                  <a:schemeClr val="bg1"/>
                </a:solidFill>
              </a:rPr>
              <a:t> - 3311811044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Isnandar</a:t>
            </a:r>
            <a:r>
              <a:rPr lang="en-US" i="1" dirty="0">
                <a:solidFill>
                  <a:schemeClr val="bg1"/>
                </a:solidFill>
              </a:rPr>
              <a:t> Fatwa - 3311811008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Ardiansareza</a:t>
            </a:r>
            <a:r>
              <a:rPr lang="en-US" i="1" dirty="0">
                <a:solidFill>
                  <a:schemeClr val="bg1"/>
                </a:solidFill>
              </a:rPr>
              <a:t> - 3311811041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Link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/>
              <a:t>https://github.com/aryaalfy044/Arya044-Isnandar008-Reza041_datamining_poli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E0B3-5481-40DC-9205-7CE44294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Hasil dan </a:t>
            </a:r>
            <a:r>
              <a:rPr lang="en-US" dirty="0" err="1"/>
              <a:t>perbanding</a:t>
            </a:r>
            <a:r>
              <a:rPr lang="en-US" dirty="0"/>
              <a:t> data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arima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EA514-5FEF-49F9-91CB-A9E96BF06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4412" y="1890447"/>
            <a:ext cx="9927680" cy="648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BB41B-769F-48D4-8459-3EB3C7FB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2680494"/>
            <a:ext cx="2428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2C1-EE27-410B-9EA7-F1D6A8A1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C7AC-80EB-4674-B8DC-56B65F8F81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ARIMA and R: Stock Price Forecasting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https://datascienceplus.com/time-series-analysis-using-arima-model-in-r/</a:t>
            </a:r>
            <a:endParaRPr lang="en-SG" dirty="0"/>
          </a:p>
          <a:p>
            <a:pPr marL="0" indent="0">
              <a:buNone/>
            </a:pPr>
            <a:r>
              <a:rPr lang="en-SG">
                <a:hlinkClick r:id="rId3"/>
              </a:rPr>
              <a:t>https://blogs.oracle.com/datascience/introduction-to-forecasting-with-arima-in-r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BF2-8500-4445-961B-A6125968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12" y="25708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5272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30B-0FD0-4219-B55B-01E4F3A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9D0CA-6518-4541-81C7-DCABE8F59A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Brent Oil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09C40-6AA2-4A64-9EE5-E59D1E6E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2" y="2792358"/>
            <a:ext cx="6515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88F4-0DBB-4293-9CBF-9980EAE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Dataset, dan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A3B52-DD7D-42B1-8FE6-2C23ADD4C2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27085" y="2054161"/>
            <a:ext cx="7137829" cy="3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F4B-95BD-4206-B684-71B8B93E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dan convert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logaritma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436EB-7BEE-42AF-B54D-B85E0093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9" y="3810001"/>
            <a:ext cx="985837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E2D49-205A-4482-B39A-36D3CFDF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9" y="2716263"/>
            <a:ext cx="4205425" cy="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87B-1853-45EF-A5C5-6777C9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6370-4B00-43E4-B793-4895EE9C1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014194"/>
            <a:ext cx="4416904" cy="1378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8B84B-E54A-4247-B2F5-32CCD8DB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07" y="2014194"/>
            <a:ext cx="6151528" cy="40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87B-1853-45EF-A5C5-6777C9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9F2A91-61B2-4D5D-A616-898EA4089B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6456" y="2214694"/>
            <a:ext cx="525908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9FF-9331-4279-83B6-F064AFB4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dan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7D7F7-B666-4DC4-AD8A-04783580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74" y="2259396"/>
            <a:ext cx="4799162" cy="110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ADD09-AA17-49E0-A4B1-7E1AE1F2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11" y="2259396"/>
            <a:ext cx="5321689" cy="34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58F7-BF94-4DB2-98AA-9AD0D5D8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Forcast</a:t>
            </a:r>
            <a:r>
              <a:rPr lang="en-US" dirty="0"/>
              <a:t>(</a:t>
            </a:r>
            <a:r>
              <a:rPr lang="en-US" dirty="0" err="1"/>
              <a:t>prediksi</a:t>
            </a:r>
            <a:r>
              <a:rPr lang="en-US" dirty="0"/>
              <a:t>)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6B168-4A91-47ED-95F2-3E56B06B79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14194"/>
            <a:ext cx="5089286" cy="3424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8ACDD-362D-478A-9153-4A19C214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" y="2014194"/>
            <a:ext cx="5162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A275-0B00-491C-B028-9ABF845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(data error)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arima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8BF32-034F-42A5-9F4A-E0C31EAB0B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4925" y="3795075"/>
            <a:ext cx="958215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5F88E8-5FF1-447D-885B-D9455CB7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214694"/>
            <a:ext cx="8474075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52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113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Tugas Besar Data Mining</vt:lpstr>
      <vt:lpstr>Dataset</vt:lpstr>
      <vt:lpstr>Lokasi Kerja, Dataset, dan Packages</vt:lpstr>
      <vt:lpstr>Plot dan convert data ke logaritma</vt:lpstr>
      <vt:lpstr>Correlation dalam atribut price</vt:lpstr>
      <vt:lpstr>Correlation dalam atribut price</vt:lpstr>
      <vt:lpstr>Timeseries dan arima</vt:lpstr>
      <vt:lpstr>Forcast(prediksi) data dari arima</vt:lpstr>
      <vt:lpstr>Cek deviasi(data error) dari hasil arima</vt:lpstr>
      <vt:lpstr>Hasil dan perbanding data asli dengan data arima </vt:lpstr>
      <vt:lpstr>Referensi 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User</dc:creator>
  <cp:lastModifiedBy>User</cp:lastModifiedBy>
  <cp:revision>17</cp:revision>
  <dcterms:created xsi:type="dcterms:W3CDTF">2019-12-01T15:32:46Z</dcterms:created>
  <dcterms:modified xsi:type="dcterms:W3CDTF">2019-12-04T06:53:00Z</dcterms:modified>
</cp:coreProperties>
</file>