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8.jpeg" ContentType="image/jpeg"/>
  <Override PartName="/ppt/media/image1.png" ContentType="image/png"/>
  <Override PartName="/ppt/media/image2.jpeg" ContentType="image/jpeg"/>
  <Override PartName="/ppt/media/image3.jpeg" ContentType="image/jpeg"/>
  <Override PartName="/ppt/media/image11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31EBF1EA-D2B1-46E5-80DA-862602F8258B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227960" cy="602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0" y="-144000"/>
            <a:ext cx="10067760" cy="670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512000" y="135720"/>
            <a:ext cx="7490880" cy="562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360" y="1296000"/>
            <a:ext cx="10079640" cy="304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512000" y="360"/>
            <a:ext cx="726948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-792000" y="360000"/>
            <a:ext cx="11859840" cy="49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 rot="9600">
            <a:off x="-181080" y="590760"/>
            <a:ext cx="10618560" cy="201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-35640" y="0"/>
            <a:ext cx="1025964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944000" y="1944000"/>
            <a:ext cx="6475680" cy="36946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144360" y="72000"/>
            <a:ext cx="10079640" cy="141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808000" y="0"/>
            <a:ext cx="441576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-2050560" y="-194760"/>
            <a:ext cx="13931640" cy="587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-1903320" y="-271800"/>
            <a:ext cx="14640120" cy="617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LibreOffice/6.1.3.2$Linux_X86_64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2018-12-15T19:52:03Z</dcterms:created>
  <dc:creator/>
  <dc:description/>
  <dc:language>en-CA</dc:language>
  <cp:lastModifiedBy/>
  <dcterms:modified xsi:type="dcterms:W3CDTF">2018-12-15T22:17:54Z</dcterms:modified>
  <cp:revision>2</cp:revision>
  <dc:subject/>
  <dc:title/>
</cp:coreProperties>
</file>