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930C44-648F-4312-BDAD-AC5887CDD9E9}">
  <a:tblStyle styleId="{B3930C44-648F-4312-BDAD-AC5887CDD9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2d0df83e2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2d0df83e2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2d0df83e2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2d0df83e2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f65b49597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af65b49597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af65b49597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af65b49597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f65b4959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f65b4959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f66b80c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f66b80c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f66b80c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af66b80c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f65b4959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af65b4959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af65b4959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af65b4959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af65b49597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af65b4959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af65b49597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af65b49597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2d0df83e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2d0df83e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KNN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 Bharath &amp; James Wright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0" y="57000"/>
            <a:ext cx="3678275" cy="26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350" y="57000"/>
            <a:ext cx="3678275" cy="2787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2150" y="2571750"/>
            <a:ext cx="3344425" cy="25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2"/>
          <p:cNvSpPr txBox="1"/>
          <p:nvPr/>
        </p:nvSpPr>
        <p:spPr>
          <a:xfrm>
            <a:off x="388875" y="3309150"/>
            <a:ext cx="422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_sample = 1000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5" y="64350"/>
            <a:ext cx="3526351" cy="265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775" y="64350"/>
            <a:ext cx="3884799" cy="281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3"/>
          <p:cNvPicPr preferRelativeResize="0"/>
          <p:nvPr/>
        </p:nvPicPr>
        <p:blipFill rotWithShape="1">
          <a:blip r:embed="rId5">
            <a:alphaModFix/>
          </a:blip>
          <a:srcRect b="-2630" l="0" r="0" t="2630"/>
          <a:stretch/>
        </p:blipFill>
        <p:spPr>
          <a:xfrm>
            <a:off x="2676450" y="2714825"/>
            <a:ext cx="3230124" cy="245770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3"/>
          <p:cNvSpPr txBox="1"/>
          <p:nvPr/>
        </p:nvSpPr>
        <p:spPr>
          <a:xfrm>
            <a:off x="102725" y="2978975"/>
            <a:ext cx="4226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RKNN - RF accuracy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Positive means RKNN &gt;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 = 0.21333333333337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353" name="Google Shape;353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Key Findings</a:t>
            </a:r>
            <a:r>
              <a:rPr lang="en"/>
              <a:t>: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RKNN generally performs well but is sensitive to k selection.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RF is more stable across datasets.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RKNN can underperform if k is poorly chosen.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Potential</a:t>
            </a:r>
            <a:r>
              <a:rPr b="1" lang="en"/>
              <a:t> Improvements</a:t>
            </a:r>
            <a:endParaRPr b="1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Better hyperparameter tuning (r, k, m).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Analyzing RKNN performance on real-world datasets.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&amp; Future Work</a:t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RKNN is a viable alternative to RF in certain datasets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variability suggests need for future testing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Extensive testing on diverse datasets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Investigating optimal k selection strategies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Exploring hybrid models combining RF and RKNN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Drawn to ensemble learning method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uses bagging with Decision Trees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Were Decision Trees the best model for RF?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KNN pros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Clustered, nonlinear data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Reducing Decision Tree instability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147" y="2861550"/>
            <a:ext cx="3815899" cy="21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Random KNN research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Shengqiao Li introduced RKNN and its hyperparameters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r: Number of KNNs used in prediction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k: Number of nearest neighbors, 1-15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m: Features per RKNN, sqrt(dimensionality)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025" y="2291100"/>
            <a:ext cx="25717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&amp; Features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Generated artificial datasets using sklearn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Varied samples, features, clusters, standard devs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need for discretization or normalization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(100 samples, 5 features, 3 clusters, std 1.0)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(300 samples, 6 features, 5 clusters, std 0.8)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000" y="502450"/>
            <a:ext cx="3957375" cy="14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661675"/>
            <a:ext cx="7030500" cy="3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(RF)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Uses bagging to create DTs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Features selected randomly per tree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Predictions made by aggregating votes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K-Nearest-Neighbors (KNN)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Classifies based on distance to neighbors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Different distance metrics (Euclidean, Manhattan)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KNN (RKNN)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RF but with KNN instead of DT on sub-samples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Generated 10 synthetic datasets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Compared RKNN and RF accuracy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square root of sample size for k in RKNN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317" name="Google Shape;317;p19"/>
          <p:cNvGraphicFramePr/>
          <p:nvPr/>
        </p:nvGraphicFramePr>
        <p:xfrm>
          <a:off x="1303800" y="142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{B3930C44-648F-4312-BDAD-AC5887CDD9E9}</a:tableStyleId>
              </a:tblPr>
              <a:tblGrid>
                <a:gridCol w="849075"/>
                <a:gridCol w="849075"/>
                <a:gridCol w="849075"/>
                <a:gridCol w="849075"/>
                <a:gridCol w="849075"/>
                <a:gridCol w="849075"/>
                <a:gridCol w="8490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Sample #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n_samples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n_features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n_clusters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cluster_std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RKNN 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0.63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1.8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(cont.)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RKNN performs similarly to RF but has inconsistencies.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datasets showed RKNN accuracy close to RF.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dataset (Sample #1) showed significant underperformance.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3552975" cy="264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0027" y="71250"/>
            <a:ext cx="3267374" cy="25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300" y="2636125"/>
            <a:ext cx="3339962" cy="25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0025" y="2770425"/>
            <a:ext cx="3166125" cy="22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