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3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Research_FangRen\Python codes\det_tilt\results\fitting\1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057" y="3276600"/>
            <a:ext cx="243795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Research_FangRen\Python codes\det_tilt\results\fitting\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3276600"/>
            <a:ext cx="243795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Research_FangRen\Python codes\det_tilt\results\fitting\1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600200"/>
            <a:ext cx="243795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Research_FangRen\Python codes\det_tilt\results\fitting\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56147"/>
            <a:ext cx="243795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Research_FangRen\Python codes\det_tilt\results\fitting\1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41" y="-56147"/>
            <a:ext cx="243795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Research_FangRen\Python codes\det_tilt\results\fitting\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-76200"/>
            <a:ext cx="243795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Research_FangRen\Python codes\det_tilt\results\fitting\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029200"/>
            <a:ext cx="243795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Research_FangRen\Python codes\det_tilt\results\fitting\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029200"/>
            <a:ext cx="243795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Research_FangRen\Python codes\det_tilt\results\fitting\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5029200"/>
            <a:ext cx="243795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Research_FangRen\Python codes\det_tilt\results\fitting\al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41" y="1600200"/>
            <a:ext cx="243795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Research_FangRen\Python codes\det_tilt\results\fitting\9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-56147"/>
            <a:ext cx="243795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76200" y="-76200"/>
            <a:ext cx="9219759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2514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Succeeded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2800" y="4920734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7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Ren, Fang</dc:creator>
  <cp:lastModifiedBy>Ren, Fang</cp:lastModifiedBy>
  <cp:revision>1</cp:revision>
  <dcterms:created xsi:type="dcterms:W3CDTF">2006-08-16T00:00:00Z</dcterms:created>
  <dcterms:modified xsi:type="dcterms:W3CDTF">2017-08-04T18:45:09Z</dcterms:modified>
</cp:coreProperties>
</file>