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6" r:id="rId4"/>
    <p:sldId id="275" r:id="rId5"/>
    <p:sldId id="274" r:id="rId6"/>
    <p:sldId id="277" r:id="rId7"/>
    <p:sldId id="273" r:id="rId8"/>
    <p:sldId id="27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40" autoAdjust="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874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4630398" cy="82296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4630400" cy="7683096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3195665" y="-3184708"/>
            <a:ext cx="8229601" cy="1459901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13715" y="0"/>
            <a:ext cx="7315201" cy="82296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4619444" cy="8246305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85255" y="4858"/>
            <a:ext cx="12259891" cy="5674848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2031" y="1236487"/>
            <a:ext cx="9777256" cy="3697490"/>
          </a:xfrm>
        </p:spPr>
        <p:txBody>
          <a:bodyPr anchor="ctr">
            <a:normAutofit/>
          </a:bodyPr>
          <a:lstStyle/>
          <a:p>
            <a:r>
              <a:rPr lang="en-US" sz="5800">
                <a:solidFill>
                  <a:srgbClr val="FFFFFF"/>
                </a:solidFill>
              </a:rPr>
              <a:t>EduFund – Full-Stack Digital Banking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1931" y="6205311"/>
            <a:ext cx="10894354" cy="103274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Role-Based Access | OTP-Secured Transactions | React + Spring Boot + JWT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4630404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338812"/>
            <a:ext cx="14630397" cy="1908891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338812"/>
            <a:ext cx="9738359" cy="190889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338812"/>
            <a:ext cx="14630396" cy="190889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9656" y="6589165"/>
            <a:ext cx="8354487" cy="139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/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📊 Transaction History – Real-time 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47826" y="6760518"/>
            <a:ext cx="4090266" cy="10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 i="1">
                <a:solidFill>
                  <a:srgbClr val="646464"/>
                </a:solidFill>
              </a:defRPr>
            </a:pP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View previous deposits/withdrawals dynamically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96E22D-DDE7-316D-B1F9-7FD94F740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0"/>
            <a:ext cx="14630392" cy="633881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D4677D2-D5AC-4CF9-9EED-2B89D0A1C2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6D54F7E-825A-4BBA-815F-35CCA8B97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96817"/>
            <a:ext cx="14630400" cy="3332781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6425622-1BA7-80D7-2B07-E068BF6078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111"/>
          <a:stretch>
            <a:fillRect/>
          </a:stretch>
        </p:blipFill>
        <p:spPr>
          <a:xfrm>
            <a:off x="1" y="1"/>
            <a:ext cx="14630399" cy="8229600"/>
          </a:xfrm>
          <a:custGeom>
            <a:avLst/>
            <a:gdLst/>
            <a:ahLst/>
            <a:cxnLst/>
            <a:rect l="l" t="t" r="r" b="b"/>
            <a:pathLst>
              <a:path w="12191999" h="6842601">
                <a:moveTo>
                  <a:pt x="0" y="0"/>
                </a:moveTo>
                <a:lnTo>
                  <a:pt x="12191999" y="0"/>
                </a:lnTo>
                <a:lnTo>
                  <a:pt x="12191999" y="6842601"/>
                </a:lnTo>
                <a:lnTo>
                  <a:pt x="10316981" y="6842601"/>
                </a:lnTo>
                <a:cubicBezTo>
                  <a:pt x="10312796" y="6835189"/>
                  <a:pt x="10163183" y="6730124"/>
                  <a:pt x="10158998" y="6722712"/>
                </a:cubicBezTo>
                <a:cubicBezTo>
                  <a:pt x="10120278" y="6678190"/>
                  <a:pt x="10156462" y="6716223"/>
                  <a:pt x="10090349" y="6671420"/>
                </a:cubicBezTo>
                <a:cubicBezTo>
                  <a:pt x="10043032" y="6655694"/>
                  <a:pt x="9995855" y="6551879"/>
                  <a:pt x="9955425" y="6498018"/>
                </a:cubicBezTo>
                <a:cubicBezTo>
                  <a:pt x="9939618" y="6480021"/>
                  <a:pt x="9915110" y="6461677"/>
                  <a:pt x="9891265" y="6454528"/>
                </a:cubicBezTo>
                <a:cubicBezTo>
                  <a:pt x="9868239" y="6464957"/>
                  <a:pt x="9865423" y="6431640"/>
                  <a:pt x="9848227" y="6426063"/>
                </a:cubicBezTo>
                <a:cubicBezTo>
                  <a:pt x="9838059" y="6433162"/>
                  <a:pt x="9815047" y="6410348"/>
                  <a:pt x="9812354" y="6399604"/>
                </a:cubicBezTo>
                <a:cubicBezTo>
                  <a:pt x="9825285" y="6377997"/>
                  <a:pt x="9725923" y="6372757"/>
                  <a:pt x="9725915" y="6356381"/>
                </a:cubicBezTo>
                <a:cubicBezTo>
                  <a:pt x="9696279" y="6348066"/>
                  <a:pt x="9591199" y="6354143"/>
                  <a:pt x="9575033" y="6325258"/>
                </a:cubicBezTo>
                <a:cubicBezTo>
                  <a:pt x="9516434" y="6303128"/>
                  <a:pt x="9441613" y="6276805"/>
                  <a:pt x="9415626" y="6271777"/>
                </a:cubicBezTo>
                <a:cubicBezTo>
                  <a:pt x="9378293" y="6313495"/>
                  <a:pt x="9281935" y="6171365"/>
                  <a:pt x="9171493" y="6150430"/>
                </a:cubicBezTo>
                <a:cubicBezTo>
                  <a:pt x="9155426" y="6152396"/>
                  <a:pt x="9147439" y="6151015"/>
                  <a:pt x="9146018" y="6139864"/>
                </a:cubicBezTo>
                <a:cubicBezTo>
                  <a:pt x="9112029" y="6132441"/>
                  <a:pt x="9087339" y="6101138"/>
                  <a:pt x="9059635" y="6109957"/>
                </a:cubicBezTo>
                <a:cubicBezTo>
                  <a:pt x="9024424" y="6092144"/>
                  <a:pt x="9043048" y="6078417"/>
                  <a:pt x="9010911" y="6064789"/>
                </a:cubicBezTo>
                <a:lnTo>
                  <a:pt x="8866811" y="6028191"/>
                </a:lnTo>
                <a:cubicBezTo>
                  <a:pt x="8846465" y="6021172"/>
                  <a:pt x="8825221" y="6000527"/>
                  <a:pt x="8804584" y="5994237"/>
                </a:cubicBezTo>
                <a:lnTo>
                  <a:pt x="8783071" y="5990448"/>
                </a:lnTo>
                <a:lnTo>
                  <a:pt x="8770456" y="5978060"/>
                </a:lnTo>
                <a:cubicBezTo>
                  <a:pt x="8764772" y="5975259"/>
                  <a:pt x="8757695" y="5974720"/>
                  <a:pt x="8748297" y="5978070"/>
                </a:cubicBezTo>
                <a:cubicBezTo>
                  <a:pt x="8730344" y="5973495"/>
                  <a:pt x="8679808" y="5955894"/>
                  <a:pt x="8662742" y="5950603"/>
                </a:cubicBezTo>
                <a:lnTo>
                  <a:pt x="8645902" y="5946326"/>
                </a:lnTo>
                <a:lnTo>
                  <a:pt x="8638176" y="5938358"/>
                </a:lnTo>
                <a:cubicBezTo>
                  <a:pt x="8625897" y="5932642"/>
                  <a:pt x="8594811" y="5922073"/>
                  <a:pt x="8572224" y="5912032"/>
                </a:cubicBezTo>
                <a:cubicBezTo>
                  <a:pt x="8553809" y="5897782"/>
                  <a:pt x="8529845" y="5886100"/>
                  <a:pt x="8502655" y="5878114"/>
                </a:cubicBezTo>
                <a:cubicBezTo>
                  <a:pt x="8496990" y="5883034"/>
                  <a:pt x="8489611" y="5872566"/>
                  <a:pt x="8485159" y="5869819"/>
                </a:cubicBezTo>
                <a:cubicBezTo>
                  <a:pt x="8483457" y="5873482"/>
                  <a:pt x="8471232" y="5872664"/>
                  <a:pt x="8468539" y="5868711"/>
                </a:cubicBezTo>
                <a:cubicBezTo>
                  <a:pt x="8389167" y="5836352"/>
                  <a:pt x="8421742" y="5881497"/>
                  <a:pt x="8379810" y="5849376"/>
                </a:cubicBezTo>
                <a:cubicBezTo>
                  <a:pt x="8371729" y="5846373"/>
                  <a:pt x="8364483" y="5846766"/>
                  <a:pt x="8357758" y="5848601"/>
                </a:cubicBezTo>
                <a:lnTo>
                  <a:pt x="8315264" y="5836192"/>
                </a:lnTo>
                <a:cubicBezTo>
                  <a:pt x="8299077" y="5829531"/>
                  <a:pt x="8281671" y="5824011"/>
                  <a:pt x="8263455" y="5819793"/>
                </a:cubicBezTo>
                <a:cubicBezTo>
                  <a:pt x="8257386" y="5826849"/>
                  <a:pt x="8245582" y="5813448"/>
                  <a:pt x="8239287" y="5810141"/>
                </a:cubicBezTo>
                <a:cubicBezTo>
                  <a:pt x="8237965" y="5815186"/>
                  <a:pt x="8222226" y="5815108"/>
                  <a:pt x="8217888" y="5810039"/>
                </a:cubicBezTo>
                <a:cubicBezTo>
                  <a:pt x="8109447" y="5773303"/>
                  <a:pt x="8161302" y="5831037"/>
                  <a:pt x="8100547" y="5791517"/>
                </a:cubicBezTo>
                <a:cubicBezTo>
                  <a:pt x="8089574" y="5788167"/>
                  <a:pt x="8080448" y="5789295"/>
                  <a:pt x="8072316" y="5792309"/>
                </a:cubicBezTo>
                <a:lnTo>
                  <a:pt x="8056967" y="5800648"/>
                </a:lnTo>
                <a:lnTo>
                  <a:pt x="8047885" y="5795270"/>
                </a:lnTo>
                <a:cubicBezTo>
                  <a:pt x="8010204" y="5788738"/>
                  <a:pt x="7996426" y="5797608"/>
                  <a:pt x="7977128" y="5783189"/>
                </a:cubicBezTo>
                <a:cubicBezTo>
                  <a:pt x="7943466" y="5775577"/>
                  <a:pt x="7904823" y="5770953"/>
                  <a:pt x="7874392" y="5763715"/>
                </a:cubicBezTo>
                <a:cubicBezTo>
                  <a:pt x="7860337" y="5743777"/>
                  <a:pt x="7817541" y="5748989"/>
                  <a:pt x="7794543" y="5739759"/>
                </a:cubicBezTo>
                <a:cubicBezTo>
                  <a:pt x="7784688" y="5731467"/>
                  <a:pt x="7776709" y="5729004"/>
                  <a:pt x="7763762" y="5734031"/>
                </a:cubicBezTo>
                <a:cubicBezTo>
                  <a:pt x="7718781" y="5694154"/>
                  <a:pt x="7732231" y="5727368"/>
                  <a:pt x="7685889" y="5707234"/>
                </a:cubicBezTo>
                <a:cubicBezTo>
                  <a:pt x="7646521" y="5687607"/>
                  <a:pt x="7600389" y="5671470"/>
                  <a:pt x="7566744" y="5634586"/>
                </a:cubicBezTo>
                <a:cubicBezTo>
                  <a:pt x="7561306" y="5624813"/>
                  <a:pt x="7543589" y="5618525"/>
                  <a:pt x="7527170" y="5620542"/>
                </a:cubicBezTo>
                <a:cubicBezTo>
                  <a:pt x="7524343" y="5620889"/>
                  <a:pt x="7521664" y="5621475"/>
                  <a:pt x="7519214" y="5622280"/>
                </a:cubicBezTo>
                <a:cubicBezTo>
                  <a:pt x="7500062" y="5596964"/>
                  <a:pt x="7480476" y="5604337"/>
                  <a:pt x="7473157" y="5588143"/>
                </a:cubicBezTo>
                <a:cubicBezTo>
                  <a:pt x="7433415" y="5574859"/>
                  <a:pt x="7395118" y="5582388"/>
                  <a:pt x="7388000" y="5568063"/>
                </a:cubicBezTo>
                <a:cubicBezTo>
                  <a:pt x="7366403" y="5564920"/>
                  <a:pt x="7332262" y="5573848"/>
                  <a:pt x="7320876" y="5557698"/>
                </a:cubicBezTo>
                <a:cubicBezTo>
                  <a:pt x="7314891" y="5568111"/>
                  <a:pt x="7299319" y="5544964"/>
                  <a:pt x="7284480" y="5549820"/>
                </a:cubicBezTo>
                <a:cubicBezTo>
                  <a:pt x="7273570" y="5554430"/>
                  <a:pt x="7266301" y="5548483"/>
                  <a:pt x="7256619" y="5546379"/>
                </a:cubicBezTo>
                <a:cubicBezTo>
                  <a:pt x="7242503" y="5549088"/>
                  <a:pt x="7202543" y="5533379"/>
                  <a:pt x="7193112" y="5525289"/>
                </a:cubicBezTo>
                <a:cubicBezTo>
                  <a:pt x="7172259" y="5499151"/>
                  <a:pt x="7108617" y="5505485"/>
                  <a:pt x="7090943" y="5485177"/>
                </a:cubicBezTo>
                <a:cubicBezTo>
                  <a:pt x="7083637" y="5481419"/>
                  <a:pt x="7076140" y="5479148"/>
                  <a:pt x="7068566" y="5477809"/>
                </a:cubicBezTo>
                <a:lnTo>
                  <a:pt x="7023035" y="5476595"/>
                </a:lnTo>
                <a:lnTo>
                  <a:pt x="7001197" y="5476163"/>
                </a:lnTo>
                <a:cubicBezTo>
                  <a:pt x="7016126" y="5454256"/>
                  <a:pt x="6943549" y="5466815"/>
                  <a:pt x="6967472" y="5451057"/>
                </a:cubicBezTo>
                <a:cubicBezTo>
                  <a:pt x="6931240" y="5443544"/>
                  <a:pt x="6920843" y="5429649"/>
                  <a:pt x="6883334" y="5418880"/>
                </a:cubicBezTo>
                <a:lnTo>
                  <a:pt x="6742417" y="5386446"/>
                </a:lnTo>
                <a:cubicBezTo>
                  <a:pt x="6690532" y="5366095"/>
                  <a:pt x="6665174" y="5364632"/>
                  <a:pt x="6618315" y="5353085"/>
                </a:cubicBezTo>
                <a:cubicBezTo>
                  <a:pt x="6581698" y="5304210"/>
                  <a:pt x="6547395" y="5315779"/>
                  <a:pt x="6521050" y="5283194"/>
                </a:cubicBezTo>
                <a:cubicBezTo>
                  <a:pt x="6469114" y="5268862"/>
                  <a:pt x="6472597" y="5253957"/>
                  <a:pt x="6414460" y="5253832"/>
                </a:cubicBezTo>
                <a:lnTo>
                  <a:pt x="6362535" y="5220502"/>
                </a:lnTo>
                <a:cubicBezTo>
                  <a:pt x="6350866" y="5213881"/>
                  <a:pt x="6347641" y="5215777"/>
                  <a:pt x="6344443" y="5214103"/>
                </a:cubicBezTo>
                <a:lnTo>
                  <a:pt x="6343344" y="5210454"/>
                </a:lnTo>
                <a:lnTo>
                  <a:pt x="6333344" y="5205307"/>
                </a:lnTo>
                <a:lnTo>
                  <a:pt x="6315602" y="5193288"/>
                </a:lnTo>
                <a:lnTo>
                  <a:pt x="6310442" y="5192802"/>
                </a:lnTo>
                <a:lnTo>
                  <a:pt x="6280815" y="5177420"/>
                </a:lnTo>
                <a:lnTo>
                  <a:pt x="6279533" y="5178045"/>
                </a:lnTo>
                <a:cubicBezTo>
                  <a:pt x="6275980" y="5179097"/>
                  <a:pt x="6272084" y="5179212"/>
                  <a:pt x="6267362" y="5177370"/>
                </a:cubicBezTo>
                <a:cubicBezTo>
                  <a:pt x="6261796" y="5192470"/>
                  <a:pt x="6259530" y="5180933"/>
                  <a:pt x="6246095" y="5174167"/>
                </a:cubicBezTo>
                <a:lnTo>
                  <a:pt x="6155252" y="5161201"/>
                </a:lnTo>
                <a:lnTo>
                  <a:pt x="6148525" y="5158442"/>
                </a:lnTo>
                <a:lnTo>
                  <a:pt x="6148187" y="5158573"/>
                </a:lnTo>
                <a:cubicBezTo>
                  <a:pt x="6146292" y="5158370"/>
                  <a:pt x="6143916" y="5157611"/>
                  <a:pt x="6140686" y="5156032"/>
                </a:cubicBezTo>
                <a:lnTo>
                  <a:pt x="6136260" y="5153413"/>
                </a:lnTo>
                <a:lnTo>
                  <a:pt x="6123208" y="5148061"/>
                </a:lnTo>
                <a:lnTo>
                  <a:pt x="6117367" y="5147451"/>
                </a:lnTo>
                <a:lnTo>
                  <a:pt x="5957305" y="5146062"/>
                </a:lnTo>
                <a:cubicBezTo>
                  <a:pt x="5920540" y="5140405"/>
                  <a:pt x="5887096" y="5142015"/>
                  <a:pt x="5857259" y="5132052"/>
                </a:cubicBezTo>
                <a:cubicBezTo>
                  <a:pt x="5843335" y="5135303"/>
                  <a:pt x="5830921" y="5135493"/>
                  <a:pt x="5821375" y="5125606"/>
                </a:cubicBezTo>
                <a:cubicBezTo>
                  <a:pt x="5786501" y="5122615"/>
                  <a:pt x="5775399" y="5132648"/>
                  <a:pt x="5755916" y="5120171"/>
                </a:cubicBezTo>
                <a:cubicBezTo>
                  <a:pt x="5732132" y="5135438"/>
                  <a:pt x="5732735" y="5128211"/>
                  <a:pt x="5725007" y="5121437"/>
                </a:cubicBezTo>
                <a:lnTo>
                  <a:pt x="5723810" y="5120848"/>
                </a:lnTo>
                <a:lnTo>
                  <a:pt x="5720531" y="5123048"/>
                </a:lnTo>
                <a:lnTo>
                  <a:pt x="5714794" y="5123371"/>
                </a:lnTo>
                <a:lnTo>
                  <a:pt x="5700141" y="5120131"/>
                </a:lnTo>
                <a:lnTo>
                  <a:pt x="5694799" y="5118234"/>
                </a:lnTo>
                <a:cubicBezTo>
                  <a:pt x="5691058" y="5117179"/>
                  <a:pt x="5688491" y="5116804"/>
                  <a:pt x="5686627" y="5116903"/>
                </a:cubicBezTo>
                <a:lnTo>
                  <a:pt x="5686371" y="5117086"/>
                </a:lnTo>
                <a:lnTo>
                  <a:pt x="5678818" y="5115416"/>
                </a:lnTo>
                <a:cubicBezTo>
                  <a:pt x="5666199" y="5112102"/>
                  <a:pt x="5654035" y="5108410"/>
                  <a:pt x="5642547" y="5104511"/>
                </a:cubicBezTo>
                <a:cubicBezTo>
                  <a:pt x="5629444" y="5114945"/>
                  <a:pt x="5588783" y="5093343"/>
                  <a:pt x="5587979" y="5116963"/>
                </a:cubicBezTo>
                <a:cubicBezTo>
                  <a:pt x="5572317" y="5112380"/>
                  <a:pt x="5564904" y="5101292"/>
                  <a:pt x="5566635" y="5117158"/>
                </a:cubicBezTo>
                <a:cubicBezTo>
                  <a:pt x="5561375" y="5116079"/>
                  <a:pt x="5557787" y="5116811"/>
                  <a:pt x="5554952" y="5118417"/>
                </a:cubicBezTo>
                <a:lnTo>
                  <a:pt x="5554039" y="5119241"/>
                </a:lnTo>
                <a:lnTo>
                  <a:pt x="5514253" y="5109018"/>
                </a:lnTo>
                <a:lnTo>
                  <a:pt x="5492156" y="5099904"/>
                </a:lnTo>
                <a:lnTo>
                  <a:pt x="5480446" y="5096385"/>
                </a:lnTo>
                <a:lnTo>
                  <a:pt x="5477744" y="5092939"/>
                </a:lnTo>
                <a:cubicBezTo>
                  <a:pt x="5474490" y="5090581"/>
                  <a:pt x="5469391" y="5088951"/>
                  <a:pt x="5460150" y="5088988"/>
                </a:cubicBezTo>
                <a:lnTo>
                  <a:pt x="5457901" y="5089459"/>
                </a:lnTo>
                <a:lnTo>
                  <a:pt x="5444243" y="5082761"/>
                </a:lnTo>
                <a:cubicBezTo>
                  <a:pt x="5439993" y="5080007"/>
                  <a:pt x="5436418" y="5076805"/>
                  <a:pt x="5433825" y="5072992"/>
                </a:cubicBezTo>
                <a:cubicBezTo>
                  <a:pt x="5379442" y="5082090"/>
                  <a:pt x="5336110" y="5058382"/>
                  <a:pt x="5280996" y="5052402"/>
                </a:cubicBezTo>
                <a:cubicBezTo>
                  <a:pt x="5250806" y="5043777"/>
                  <a:pt x="5168599" y="5048109"/>
                  <a:pt x="5161582" y="5019668"/>
                </a:cubicBezTo>
                <a:cubicBezTo>
                  <a:pt x="5121870" y="5011383"/>
                  <a:pt x="5095637" y="5009222"/>
                  <a:pt x="5042717" y="5002692"/>
                </a:cubicBezTo>
                <a:cubicBezTo>
                  <a:pt x="4991136" y="4972487"/>
                  <a:pt x="4902282" y="4979360"/>
                  <a:pt x="4840514" y="4959306"/>
                </a:cubicBezTo>
                <a:cubicBezTo>
                  <a:pt x="4799904" y="4976415"/>
                  <a:pt x="4824087" y="4958371"/>
                  <a:pt x="4786778" y="4956661"/>
                </a:cubicBezTo>
                <a:cubicBezTo>
                  <a:pt x="4801901" y="4937231"/>
                  <a:pt x="4739845" y="4961208"/>
                  <a:pt x="4743741" y="4937104"/>
                </a:cubicBezTo>
                <a:cubicBezTo>
                  <a:pt x="4736829" y="4937557"/>
                  <a:pt x="4730010" y="4938753"/>
                  <a:pt x="4723136" y="4940138"/>
                </a:cubicBezTo>
                <a:lnTo>
                  <a:pt x="4719535" y="4940850"/>
                </a:lnTo>
                <a:lnTo>
                  <a:pt x="4706143" y="4939586"/>
                </a:lnTo>
                <a:lnTo>
                  <a:pt x="4701098" y="4944372"/>
                </a:lnTo>
                <a:lnTo>
                  <a:pt x="4680034" y="4946157"/>
                </a:lnTo>
                <a:cubicBezTo>
                  <a:pt x="4672339" y="4946029"/>
                  <a:pt x="4664292" y="4944964"/>
                  <a:pt x="4655740" y="4942396"/>
                </a:cubicBezTo>
                <a:cubicBezTo>
                  <a:pt x="4636359" y="4929384"/>
                  <a:pt x="4599700" y="4935346"/>
                  <a:pt x="4569298" y="4929596"/>
                </a:cubicBezTo>
                <a:lnTo>
                  <a:pt x="4555977" y="4924356"/>
                </a:lnTo>
                <a:lnTo>
                  <a:pt x="4508949" y="4921648"/>
                </a:lnTo>
                <a:cubicBezTo>
                  <a:pt x="4495668" y="4920437"/>
                  <a:pt x="4482007" y="4918694"/>
                  <a:pt x="4467838" y="4915993"/>
                </a:cubicBezTo>
                <a:lnTo>
                  <a:pt x="4441948" y="4909300"/>
                </a:lnTo>
                <a:lnTo>
                  <a:pt x="4394719" y="4901820"/>
                </a:lnTo>
                <a:lnTo>
                  <a:pt x="4356810" y="4905146"/>
                </a:lnTo>
                <a:lnTo>
                  <a:pt x="4222144" y="4909117"/>
                </a:lnTo>
                <a:cubicBezTo>
                  <a:pt x="4202488" y="4913903"/>
                  <a:pt x="4184742" y="4933491"/>
                  <a:pt x="4160481" y="4923474"/>
                </a:cubicBezTo>
                <a:cubicBezTo>
                  <a:pt x="4165854" y="4934564"/>
                  <a:pt x="4131661" y="4919946"/>
                  <a:pt x="4124879" y="4929303"/>
                </a:cubicBezTo>
                <a:cubicBezTo>
                  <a:pt x="4120895" y="4937086"/>
                  <a:pt x="4109593" y="4934464"/>
                  <a:pt x="4100114" y="4936007"/>
                </a:cubicBezTo>
                <a:cubicBezTo>
                  <a:pt x="4091835" y="4943256"/>
                  <a:pt x="4045978" y="4943549"/>
                  <a:pt x="4030957" y="4939826"/>
                </a:cubicBezTo>
                <a:cubicBezTo>
                  <a:pt x="3989825" y="4924453"/>
                  <a:pt x="3946860" y="4952050"/>
                  <a:pt x="3913764" y="4940618"/>
                </a:cubicBezTo>
                <a:cubicBezTo>
                  <a:pt x="3904534" y="4939906"/>
                  <a:pt x="3896577" y="4940543"/>
                  <a:pt x="3889457" y="4942017"/>
                </a:cubicBezTo>
                <a:lnTo>
                  <a:pt x="3871115" y="4948115"/>
                </a:lnTo>
                <a:lnTo>
                  <a:pt x="3869086" y="4953796"/>
                </a:lnTo>
                <a:lnTo>
                  <a:pt x="3856124" y="4955351"/>
                </a:lnTo>
                <a:lnTo>
                  <a:pt x="3835967" y="4964002"/>
                </a:lnTo>
                <a:cubicBezTo>
                  <a:pt x="3826465" y="4939857"/>
                  <a:pt x="3782586" y="4975947"/>
                  <a:pt x="3785910" y="4953998"/>
                </a:cubicBezTo>
                <a:cubicBezTo>
                  <a:pt x="3750785" y="4960085"/>
                  <a:pt x="3699033" y="4941571"/>
                  <a:pt x="3671085" y="4966563"/>
                </a:cubicBezTo>
                <a:cubicBezTo>
                  <a:pt x="3621255" y="4971431"/>
                  <a:pt x="3562637" y="4982991"/>
                  <a:pt x="3486928" y="4983204"/>
                </a:cubicBezTo>
                <a:cubicBezTo>
                  <a:pt x="3446030" y="4983424"/>
                  <a:pt x="3343460" y="4965124"/>
                  <a:pt x="3280956" y="4963864"/>
                </a:cubicBezTo>
                <a:cubicBezTo>
                  <a:pt x="3227193" y="4969510"/>
                  <a:pt x="3256481" y="4962609"/>
                  <a:pt x="3211563" y="4982704"/>
                </a:cubicBezTo>
                <a:cubicBezTo>
                  <a:pt x="3207119" y="4979549"/>
                  <a:pt x="3170070" y="4977192"/>
                  <a:pt x="3164681" y="4975408"/>
                </a:cubicBezTo>
                <a:lnTo>
                  <a:pt x="3127171" y="4968229"/>
                </a:lnTo>
                <a:lnTo>
                  <a:pt x="3096889" y="4965619"/>
                </a:lnTo>
                <a:cubicBezTo>
                  <a:pt x="3088441" y="4967572"/>
                  <a:pt x="3082883" y="4967054"/>
                  <a:pt x="3078620" y="4965444"/>
                </a:cubicBezTo>
                <a:lnTo>
                  <a:pt x="3074275" y="4962670"/>
                </a:lnTo>
                <a:lnTo>
                  <a:pt x="3036436" y="4957455"/>
                </a:lnTo>
                <a:lnTo>
                  <a:pt x="3031995" y="4958829"/>
                </a:lnTo>
                <a:lnTo>
                  <a:pt x="2994028" y="4956800"/>
                </a:lnTo>
                <a:cubicBezTo>
                  <a:pt x="2992299" y="4958944"/>
                  <a:pt x="2989407" y="4960397"/>
                  <a:pt x="2984001" y="4960444"/>
                </a:cubicBezTo>
                <a:cubicBezTo>
                  <a:pt x="2994191" y="4975446"/>
                  <a:pt x="2981386" y="4966249"/>
                  <a:pt x="2964542" y="4965062"/>
                </a:cubicBezTo>
                <a:cubicBezTo>
                  <a:pt x="2976613" y="4988096"/>
                  <a:pt x="2927627" y="4975618"/>
                  <a:pt x="2921274" y="4988440"/>
                </a:cubicBezTo>
                <a:cubicBezTo>
                  <a:pt x="2908629" y="4987050"/>
                  <a:pt x="2895476" y="4985998"/>
                  <a:pt x="2882111" y="4985411"/>
                </a:cubicBezTo>
                <a:lnTo>
                  <a:pt x="2874282" y="4985361"/>
                </a:lnTo>
                <a:cubicBezTo>
                  <a:pt x="2874237" y="4985437"/>
                  <a:pt x="2874193" y="4985514"/>
                  <a:pt x="2874147" y="4985591"/>
                </a:cubicBezTo>
                <a:cubicBezTo>
                  <a:pt x="2872492" y="4986074"/>
                  <a:pt x="2869935" y="4986243"/>
                  <a:pt x="2865932" y="4985999"/>
                </a:cubicBezTo>
                <a:lnTo>
                  <a:pt x="2860008" y="4985269"/>
                </a:lnTo>
                <a:lnTo>
                  <a:pt x="2844819" y="4985172"/>
                </a:lnTo>
                <a:lnTo>
                  <a:pt x="2839735" y="4986676"/>
                </a:lnTo>
                <a:lnTo>
                  <a:pt x="2837922" y="4989488"/>
                </a:lnTo>
                <a:lnTo>
                  <a:pt x="2836507" y="4989165"/>
                </a:lnTo>
                <a:cubicBezTo>
                  <a:pt x="2825749" y="4984209"/>
                  <a:pt x="2822382" y="4977089"/>
                  <a:pt x="2808859" y="4996804"/>
                </a:cubicBezTo>
                <a:cubicBezTo>
                  <a:pt x="2784233" y="4988767"/>
                  <a:pt x="2779499" y="5000786"/>
                  <a:pt x="2745907" y="5005126"/>
                </a:cubicBezTo>
                <a:cubicBezTo>
                  <a:pt x="2731796" y="4997536"/>
                  <a:pt x="2720518" y="5000295"/>
                  <a:pt x="2709519" y="5006333"/>
                </a:cubicBezTo>
                <a:cubicBezTo>
                  <a:pt x="2676766" y="5002878"/>
                  <a:pt x="2646981" y="5011377"/>
                  <a:pt x="2610212" y="5013529"/>
                </a:cubicBezTo>
                <a:cubicBezTo>
                  <a:pt x="2570359" y="5003730"/>
                  <a:pt x="2550109" y="5021491"/>
                  <a:pt x="2510814" y="5023713"/>
                </a:cubicBezTo>
                <a:cubicBezTo>
                  <a:pt x="2476639" y="5006722"/>
                  <a:pt x="2482834" y="5038639"/>
                  <a:pt x="2462736" y="5045398"/>
                </a:cubicBezTo>
                <a:lnTo>
                  <a:pt x="2457050" y="5046022"/>
                </a:lnTo>
                <a:lnTo>
                  <a:pt x="2442184" y="5043549"/>
                </a:lnTo>
                <a:lnTo>
                  <a:pt x="2436703" y="5041929"/>
                </a:lnTo>
                <a:cubicBezTo>
                  <a:pt x="2432888" y="5041072"/>
                  <a:pt x="2430299" y="5040830"/>
                  <a:pt x="2428451" y="5041027"/>
                </a:cubicBezTo>
                <a:lnTo>
                  <a:pt x="2420551" y="5039949"/>
                </a:lnTo>
                <a:cubicBezTo>
                  <a:pt x="2407700" y="5037296"/>
                  <a:pt x="2395274" y="5034239"/>
                  <a:pt x="2383501" y="5030941"/>
                </a:cubicBezTo>
                <a:cubicBezTo>
                  <a:pt x="2362992" y="5032521"/>
                  <a:pt x="2317884" y="5047662"/>
                  <a:pt x="2297493" y="5049431"/>
                </a:cubicBezTo>
                <a:lnTo>
                  <a:pt x="2261156" y="5041558"/>
                </a:lnTo>
                <a:lnTo>
                  <a:pt x="2200581" y="5024964"/>
                </a:lnTo>
                <a:lnTo>
                  <a:pt x="2198380" y="5025550"/>
                </a:lnTo>
                <a:lnTo>
                  <a:pt x="2116066" y="5019568"/>
                </a:lnTo>
                <a:cubicBezTo>
                  <a:pt x="2111600" y="5017036"/>
                  <a:pt x="2059664" y="5006071"/>
                  <a:pt x="2056754" y="5002394"/>
                </a:cubicBezTo>
                <a:cubicBezTo>
                  <a:pt x="2003393" y="5014336"/>
                  <a:pt x="1998298" y="5008800"/>
                  <a:pt x="1942916" y="5005703"/>
                </a:cubicBezTo>
                <a:cubicBezTo>
                  <a:pt x="1882138" y="4994708"/>
                  <a:pt x="1836966" y="4976630"/>
                  <a:pt x="1796717" y="4970423"/>
                </a:cubicBezTo>
                <a:cubicBezTo>
                  <a:pt x="1724075" y="4959337"/>
                  <a:pt x="1636218" y="4936339"/>
                  <a:pt x="1583222" y="4931235"/>
                </a:cubicBezTo>
                <a:cubicBezTo>
                  <a:pt x="1544265" y="4950469"/>
                  <a:pt x="1556109" y="4927628"/>
                  <a:pt x="1518821" y="4927872"/>
                </a:cubicBezTo>
                <a:cubicBezTo>
                  <a:pt x="1497291" y="4925112"/>
                  <a:pt x="1483221" y="4916728"/>
                  <a:pt x="1471837" y="4914678"/>
                </a:cubicBezTo>
                <a:lnTo>
                  <a:pt x="1450515" y="4915578"/>
                </a:lnTo>
                <a:lnTo>
                  <a:pt x="1437078" y="4915016"/>
                </a:lnTo>
                <a:lnTo>
                  <a:pt x="1432462" y="4920065"/>
                </a:lnTo>
                <a:lnTo>
                  <a:pt x="1411645" y="4922952"/>
                </a:lnTo>
                <a:cubicBezTo>
                  <a:pt x="1384856" y="4920079"/>
                  <a:pt x="1306656" y="4907389"/>
                  <a:pt x="1271729" y="4902828"/>
                </a:cubicBezTo>
                <a:cubicBezTo>
                  <a:pt x="1258697" y="4896954"/>
                  <a:pt x="1213546" y="4890036"/>
                  <a:pt x="1202076" y="4895589"/>
                </a:cubicBezTo>
                <a:cubicBezTo>
                  <a:pt x="1192059" y="4895561"/>
                  <a:pt x="1182171" y="4891311"/>
                  <a:pt x="1174670" y="4898040"/>
                </a:cubicBezTo>
                <a:cubicBezTo>
                  <a:pt x="1163701" y="4905820"/>
                  <a:pt x="1136874" y="4886643"/>
                  <a:pt x="1137035" y="4897965"/>
                </a:cubicBezTo>
                <a:cubicBezTo>
                  <a:pt x="1117838" y="4884693"/>
                  <a:pt x="1091386" y="4900421"/>
                  <a:pt x="1069882" y="4901859"/>
                </a:cubicBezTo>
                <a:cubicBezTo>
                  <a:pt x="1055589" y="4889467"/>
                  <a:pt x="1024570" y="4904705"/>
                  <a:pt x="980935" y="4900090"/>
                </a:cubicBezTo>
                <a:cubicBezTo>
                  <a:pt x="947614" y="4895538"/>
                  <a:pt x="913224" y="4886405"/>
                  <a:pt x="869960" y="4874547"/>
                </a:cubicBezTo>
                <a:cubicBezTo>
                  <a:pt x="819114" y="4845820"/>
                  <a:pt x="768074" y="4839770"/>
                  <a:pt x="721345" y="4828937"/>
                </a:cubicBezTo>
                <a:cubicBezTo>
                  <a:pt x="667944" y="4819060"/>
                  <a:pt x="698286" y="4848426"/>
                  <a:pt x="635428" y="4819153"/>
                </a:cubicBezTo>
                <a:cubicBezTo>
                  <a:pt x="626286" y="4826707"/>
                  <a:pt x="617638" y="4825980"/>
                  <a:pt x="604106" y="4819994"/>
                </a:cubicBezTo>
                <a:cubicBezTo>
                  <a:pt x="583276" y="4822237"/>
                  <a:pt x="539859" y="4835097"/>
                  <a:pt x="510451" y="4832608"/>
                </a:cubicBezTo>
                <a:cubicBezTo>
                  <a:pt x="489781" y="4829929"/>
                  <a:pt x="443867" y="4807857"/>
                  <a:pt x="427656" y="4805062"/>
                </a:cubicBezTo>
                <a:cubicBezTo>
                  <a:pt x="424088" y="4806479"/>
                  <a:pt x="419580" y="4809736"/>
                  <a:pt x="413184" y="4815837"/>
                </a:cubicBezTo>
                <a:cubicBezTo>
                  <a:pt x="387673" y="4805882"/>
                  <a:pt x="379855" y="4817328"/>
                  <a:pt x="341772" y="4818825"/>
                </a:cubicBezTo>
                <a:cubicBezTo>
                  <a:pt x="327795" y="4810179"/>
                  <a:pt x="314729" y="4811964"/>
                  <a:pt x="301266" y="4817000"/>
                </a:cubicBezTo>
                <a:cubicBezTo>
                  <a:pt x="265781" y="4810886"/>
                  <a:pt x="231017" y="4816794"/>
                  <a:pt x="189886" y="4815871"/>
                </a:cubicBezTo>
                <a:cubicBezTo>
                  <a:pt x="147910" y="4802917"/>
                  <a:pt x="121702" y="4818738"/>
                  <a:pt x="77762" y="4817675"/>
                </a:cubicBezTo>
                <a:cubicBezTo>
                  <a:pt x="38733" y="4795315"/>
                  <a:pt x="44308" y="4840244"/>
                  <a:pt x="8164" y="4835320"/>
                </a:cubicBezTo>
                <a:lnTo>
                  <a:pt x="0" y="4832771"/>
                </a:lnTo>
                <a:close/>
              </a:path>
            </a:pathLst>
          </a:custGeom>
        </p:spPr>
      </p:pic>
      <p:sp>
        <p:nvSpPr>
          <p:cNvPr id="3" name="TextBox 2"/>
          <p:cNvSpPr txBox="1"/>
          <p:nvPr/>
        </p:nvSpPr>
        <p:spPr>
          <a:xfrm>
            <a:off x="719781" y="6281184"/>
            <a:ext cx="8317583" cy="9026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/>
            </a:pPr>
            <a:r>
              <a:rPr lang="en-US" sz="4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🧑‍💼 Admin Login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9782" y="7270903"/>
            <a:ext cx="8317583" cy="41967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 i="1">
                <a:solidFill>
                  <a:srgbClr val="646464"/>
                </a:solidFill>
              </a:defRPr>
            </a:pP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Admin visibility into all account activities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459807F-B6FA-44D3-9A53-C55B6B568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896817"/>
            <a:ext cx="14630400" cy="3332781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06072" y="6335413"/>
            <a:ext cx="11618258" cy="887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/>
            </a:pPr>
            <a:r>
              <a:rPr lang="en-US" sz="43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🧑‍💼 Admin Dashboard - View All Customers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1736" y="7223269"/>
            <a:ext cx="8778239" cy="4381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defRPr sz="1800" i="1">
                <a:solidFill>
                  <a:srgbClr val="646464"/>
                </a:solidFill>
              </a:defRPr>
            </a:pPr>
            <a:r>
              <a:rPr lang="en-US" sz="1900">
                <a:solidFill>
                  <a:schemeClr val="tx1">
                    <a:lumMod val="85000"/>
                    <a:lumOff val="15000"/>
                  </a:schemeClr>
                </a:solidFill>
              </a:rPr>
              <a:t>Full list of Customers with ID, Name, email, phone, and DOB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7E19BA-7AC3-AE2A-4803-DDC8643335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4630400" cy="648614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28590"/>
            <a:ext cx="14630400" cy="2309200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06072" y="6335413"/>
            <a:ext cx="11618258" cy="887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/>
            </a:pPr>
            <a:r>
              <a:rPr lang="en-US" sz="43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👤 Admin – View All Accounts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1736" y="7223269"/>
            <a:ext cx="8778239" cy="40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defRPr sz="1800" i="1">
                <a:solidFill>
                  <a:srgbClr val="646464"/>
                </a:solidFill>
              </a:defRPr>
            </a:pPr>
            <a:r>
              <a:rPr lang="en-US"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Full list of Accounts with IDs, Account Numbers, and Balances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250FF89-6A81-5B8C-83C5-E62F125EE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8" y="0"/>
            <a:ext cx="14560062" cy="59204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28590"/>
            <a:ext cx="14630400" cy="2309200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06072" y="6335413"/>
            <a:ext cx="11618258" cy="887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/>
            </a:pPr>
            <a:r>
              <a:rPr lang="en-US" sz="43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🗑️ Admin – Delete Account UI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1736" y="7223269"/>
            <a:ext cx="8778239" cy="40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defRPr sz="1800" i="1">
                <a:solidFill>
                  <a:srgbClr val="646464"/>
                </a:solidFill>
              </a:defRPr>
            </a:pPr>
            <a:r>
              <a:rPr lang="en-US"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Admin deletes account via account number (secure endpoint)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884287C-FDDE-219D-C07B-48BEC8408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190"/>
            <a:ext cx="14630400" cy="593678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E91F5CA-B392-444C-88E3-BF5BAAEBD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400" cy="82296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DFCA2118-59A2-4310-A4B2-F2CBA821E8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28590"/>
            <a:ext cx="14630400" cy="2309200"/>
          </a:xfrm>
          <a:custGeom>
            <a:avLst/>
            <a:gdLst>
              <a:gd name="connsiteX0" fmla="*/ 6189199 w 12192000"/>
              <a:gd name="connsiteY0" fmla="*/ 588 h 1924333"/>
              <a:gd name="connsiteX1" fmla="*/ 6207079 w 12192000"/>
              <a:gd name="connsiteY1" fmla="*/ 2850 h 1924333"/>
              <a:gd name="connsiteX2" fmla="*/ 6285610 w 12192000"/>
              <a:gd name="connsiteY2" fmla="*/ 18131 h 1924333"/>
              <a:gd name="connsiteX3" fmla="*/ 6378008 w 12192000"/>
              <a:gd name="connsiteY3" fmla="*/ 24625 h 1924333"/>
              <a:gd name="connsiteX4" fmla="*/ 6466340 w 12192000"/>
              <a:gd name="connsiteY4" fmla="*/ 21366 h 1924333"/>
              <a:gd name="connsiteX5" fmla="*/ 6553334 w 12192000"/>
              <a:gd name="connsiteY5" fmla="*/ 35307 h 1924333"/>
              <a:gd name="connsiteX6" fmla="*/ 6626068 w 12192000"/>
              <a:gd name="connsiteY6" fmla="*/ 58045 h 1924333"/>
              <a:gd name="connsiteX7" fmla="*/ 6692303 w 12192000"/>
              <a:gd name="connsiteY7" fmla="*/ 91487 h 1924333"/>
              <a:gd name="connsiteX8" fmla="*/ 6733670 w 12192000"/>
              <a:gd name="connsiteY8" fmla="*/ 118130 h 1924333"/>
              <a:gd name="connsiteX9" fmla="*/ 6798016 w 12192000"/>
              <a:gd name="connsiteY9" fmla="*/ 112271 h 1924333"/>
              <a:gd name="connsiteX10" fmla="*/ 6801081 w 12192000"/>
              <a:gd name="connsiteY10" fmla="*/ 114963 h 1924333"/>
              <a:gd name="connsiteX11" fmla="*/ 6819351 w 12192000"/>
              <a:gd name="connsiteY11" fmla="*/ 128825 h 1924333"/>
              <a:gd name="connsiteX12" fmla="*/ 6852732 w 12192000"/>
              <a:gd name="connsiteY12" fmla="*/ 123321 h 1924333"/>
              <a:gd name="connsiteX13" fmla="*/ 6865247 w 12192000"/>
              <a:gd name="connsiteY13" fmla="*/ 128836 h 1924333"/>
              <a:gd name="connsiteX14" fmla="*/ 6905517 w 12192000"/>
              <a:gd name="connsiteY14" fmla="*/ 129265 h 1924333"/>
              <a:gd name="connsiteX15" fmla="*/ 6950286 w 12192000"/>
              <a:gd name="connsiteY15" fmla="*/ 150104 h 1924333"/>
              <a:gd name="connsiteX16" fmla="*/ 7003442 w 12192000"/>
              <a:gd name="connsiteY16" fmla="*/ 136136 h 1924333"/>
              <a:gd name="connsiteX17" fmla="*/ 7160047 w 12192000"/>
              <a:gd name="connsiteY17" fmla="*/ 166721 h 1924333"/>
              <a:gd name="connsiteX18" fmla="*/ 7325604 w 12192000"/>
              <a:gd name="connsiteY18" fmla="*/ 215867 h 1924333"/>
              <a:gd name="connsiteX19" fmla="*/ 7540522 w 12192000"/>
              <a:gd name="connsiteY19" fmla="*/ 239374 h 1924333"/>
              <a:gd name="connsiteX20" fmla="*/ 7612071 w 12192000"/>
              <a:gd name="connsiteY20" fmla="*/ 229553 h 1924333"/>
              <a:gd name="connsiteX21" fmla="*/ 7651995 w 12192000"/>
              <a:gd name="connsiteY21" fmla="*/ 244567 h 1924333"/>
              <a:gd name="connsiteX22" fmla="*/ 7725761 w 12192000"/>
              <a:gd name="connsiteY22" fmla="*/ 258638 h 1924333"/>
              <a:gd name="connsiteX23" fmla="*/ 7823038 w 12192000"/>
              <a:gd name="connsiteY23" fmla="*/ 287078 h 1924333"/>
              <a:gd name="connsiteX24" fmla="*/ 7866405 w 12192000"/>
              <a:gd name="connsiteY24" fmla="*/ 287288 h 1924333"/>
              <a:gd name="connsiteX25" fmla="*/ 7875021 w 12192000"/>
              <a:gd name="connsiteY25" fmla="*/ 288224 h 1924333"/>
              <a:gd name="connsiteX26" fmla="*/ 7875146 w 12192000"/>
              <a:gd name="connsiteY26" fmla="*/ 288614 h 1924333"/>
              <a:gd name="connsiteX27" fmla="*/ 7907443 w 12192000"/>
              <a:gd name="connsiteY27" fmla="*/ 291752 h 1924333"/>
              <a:gd name="connsiteX28" fmla="*/ 7912892 w 12192000"/>
              <a:gd name="connsiteY28" fmla="*/ 294833 h 1924333"/>
              <a:gd name="connsiteX29" fmla="*/ 7946345 w 12192000"/>
              <a:gd name="connsiteY29" fmla="*/ 319359 h 1924333"/>
              <a:gd name="connsiteX30" fmla="*/ 8021238 w 12192000"/>
              <a:gd name="connsiteY30" fmla="*/ 315159 h 1924333"/>
              <a:gd name="connsiteX31" fmla="*/ 8094697 w 12192000"/>
              <a:gd name="connsiteY31" fmla="*/ 351819 h 1924333"/>
              <a:gd name="connsiteX32" fmla="*/ 8155208 w 12192000"/>
              <a:gd name="connsiteY32" fmla="*/ 371168 h 1924333"/>
              <a:gd name="connsiteX33" fmla="*/ 8248472 w 12192000"/>
              <a:gd name="connsiteY33" fmla="*/ 400489 h 1924333"/>
              <a:gd name="connsiteX34" fmla="*/ 8300068 w 12192000"/>
              <a:gd name="connsiteY34" fmla="*/ 405531 h 1924333"/>
              <a:gd name="connsiteX35" fmla="*/ 8356293 w 12192000"/>
              <a:gd name="connsiteY35" fmla="*/ 403328 h 1924333"/>
              <a:gd name="connsiteX36" fmla="*/ 8475838 w 12192000"/>
              <a:gd name="connsiteY36" fmla="*/ 435524 h 1924333"/>
              <a:gd name="connsiteX37" fmla="*/ 8575216 w 12192000"/>
              <a:gd name="connsiteY37" fmla="*/ 450198 h 1924333"/>
              <a:gd name="connsiteX38" fmla="*/ 8588650 w 12192000"/>
              <a:gd name="connsiteY38" fmla="*/ 447070 h 1924333"/>
              <a:gd name="connsiteX39" fmla="*/ 8612184 w 12192000"/>
              <a:gd name="connsiteY39" fmla="*/ 439577 h 1924333"/>
              <a:gd name="connsiteX40" fmla="*/ 8630713 w 12192000"/>
              <a:gd name="connsiteY40" fmla="*/ 433015 h 1924333"/>
              <a:gd name="connsiteX41" fmla="*/ 8704240 w 12192000"/>
              <a:gd name="connsiteY41" fmla="*/ 422865 h 1924333"/>
              <a:gd name="connsiteX42" fmla="*/ 8829513 w 12192000"/>
              <a:gd name="connsiteY42" fmla="*/ 429389 h 1924333"/>
              <a:gd name="connsiteX43" fmla="*/ 9083651 w 12192000"/>
              <a:gd name="connsiteY43" fmla="*/ 390744 h 1924333"/>
              <a:gd name="connsiteX44" fmla="*/ 9371402 w 12192000"/>
              <a:gd name="connsiteY44" fmla="*/ 371809 h 1924333"/>
              <a:gd name="connsiteX45" fmla="*/ 9429586 w 12192000"/>
              <a:gd name="connsiteY45" fmla="*/ 369213 h 1924333"/>
              <a:gd name="connsiteX46" fmla="*/ 9489757 w 12192000"/>
              <a:gd name="connsiteY46" fmla="*/ 377814 h 1924333"/>
              <a:gd name="connsiteX47" fmla="*/ 9516954 w 12192000"/>
              <a:gd name="connsiteY47" fmla="*/ 376991 h 1924333"/>
              <a:gd name="connsiteX48" fmla="*/ 9645588 w 12192000"/>
              <a:gd name="connsiteY48" fmla="*/ 363590 h 1924333"/>
              <a:gd name="connsiteX49" fmla="*/ 9722896 w 12192000"/>
              <a:gd name="connsiteY49" fmla="*/ 360983 h 1924333"/>
              <a:gd name="connsiteX50" fmla="*/ 9752803 w 12192000"/>
              <a:gd name="connsiteY50" fmla="*/ 368492 h 1924333"/>
              <a:gd name="connsiteX51" fmla="*/ 9890305 w 12192000"/>
              <a:gd name="connsiteY51" fmla="*/ 380736 h 1924333"/>
              <a:gd name="connsiteX52" fmla="*/ 9939767 w 12192000"/>
              <a:gd name="connsiteY52" fmla="*/ 377776 h 1924333"/>
              <a:gd name="connsiteX53" fmla="*/ 9944355 w 12192000"/>
              <a:gd name="connsiteY53" fmla="*/ 377352 h 1924333"/>
              <a:gd name="connsiteX54" fmla="*/ 9953719 w 12192000"/>
              <a:gd name="connsiteY54" fmla="*/ 375642 h 1924333"/>
              <a:gd name="connsiteX55" fmla="*/ 9955809 w 12192000"/>
              <a:gd name="connsiteY55" fmla="*/ 376294 h 1924333"/>
              <a:gd name="connsiteX56" fmla="*/ 10032710 w 12192000"/>
              <a:gd name="connsiteY56" fmla="*/ 394940 h 1924333"/>
              <a:gd name="connsiteX57" fmla="*/ 10049925 w 12192000"/>
              <a:gd name="connsiteY57" fmla="*/ 404971 h 1924333"/>
              <a:gd name="connsiteX58" fmla="*/ 10112671 w 12192000"/>
              <a:gd name="connsiteY58" fmla="*/ 414549 h 1924333"/>
              <a:gd name="connsiteX59" fmla="*/ 10170853 w 12192000"/>
              <a:gd name="connsiteY59" fmla="*/ 435168 h 1924333"/>
              <a:gd name="connsiteX60" fmla="*/ 10290184 w 12192000"/>
              <a:gd name="connsiteY60" fmla="*/ 448123 h 1924333"/>
              <a:gd name="connsiteX61" fmla="*/ 10320158 w 12192000"/>
              <a:gd name="connsiteY61" fmla="*/ 458352 h 1924333"/>
              <a:gd name="connsiteX62" fmla="*/ 10321815 w 12192000"/>
              <a:gd name="connsiteY62" fmla="*/ 463087 h 1924333"/>
              <a:gd name="connsiteX63" fmla="*/ 10373742 w 12192000"/>
              <a:gd name="connsiteY63" fmla="*/ 464538 h 1924333"/>
              <a:gd name="connsiteX64" fmla="*/ 10428532 w 12192000"/>
              <a:gd name="connsiteY64" fmla="*/ 492504 h 1924333"/>
              <a:gd name="connsiteX65" fmla="*/ 10466490 w 12192000"/>
              <a:gd name="connsiteY65" fmla="*/ 517759 h 1924333"/>
              <a:gd name="connsiteX66" fmla="*/ 10466675 w 12192000"/>
              <a:gd name="connsiteY66" fmla="*/ 522076 h 1924333"/>
              <a:gd name="connsiteX67" fmla="*/ 10470309 w 12192000"/>
              <a:gd name="connsiteY67" fmla="*/ 522792 h 1924333"/>
              <a:gd name="connsiteX68" fmla="*/ 10474138 w 12192000"/>
              <a:gd name="connsiteY68" fmla="*/ 519761 h 1924333"/>
              <a:gd name="connsiteX69" fmla="*/ 10501100 w 12192000"/>
              <a:gd name="connsiteY69" fmla="*/ 528263 h 1924333"/>
              <a:gd name="connsiteX70" fmla="*/ 10502395 w 12192000"/>
              <a:gd name="connsiteY70" fmla="*/ 536393 h 1924333"/>
              <a:gd name="connsiteX71" fmla="*/ 10689496 w 12192000"/>
              <a:gd name="connsiteY71" fmla="*/ 560233 h 1924333"/>
              <a:gd name="connsiteX72" fmla="*/ 10788736 w 12192000"/>
              <a:gd name="connsiteY72" fmla="*/ 613188 h 1924333"/>
              <a:gd name="connsiteX73" fmla="*/ 10819747 w 12192000"/>
              <a:gd name="connsiteY73" fmla="*/ 621351 h 1924333"/>
              <a:gd name="connsiteX74" fmla="*/ 10864632 w 12192000"/>
              <a:gd name="connsiteY74" fmla="*/ 644858 h 1924333"/>
              <a:gd name="connsiteX75" fmla="*/ 10929407 w 12192000"/>
              <a:gd name="connsiteY75" fmla="*/ 652945 h 1924333"/>
              <a:gd name="connsiteX76" fmla="*/ 10979412 w 12192000"/>
              <a:gd name="connsiteY76" fmla="*/ 654217 h 1924333"/>
              <a:gd name="connsiteX77" fmla="*/ 11006959 w 12192000"/>
              <a:gd name="connsiteY77" fmla="*/ 657017 h 1924333"/>
              <a:gd name="connsiteX78" fmla="*/ 11077038 w 12192000"/>
              <a:gd name="connsiteY78" fmla="*/ 668487 h 1924333"/>
              <a:gd name="connsiteX79" fmla="*/ 11157850 w 12192000"/>
              <a:gd name="connsiteY79" fmla="*/ 693164 h 1924333"/>
              <a:gd name="connsiteX80" fmla="*/ 11175276 w 12192000"/>
              <a:gd name="connsiteY80" fmla="*/ 697243 h 1924333"/>
              <a:gd name="connsiteX81" fmla="*/ 11191131 w 12192000"/>
              <a:gd name="connsiteY81" fmla="*/ 696085 h 1924333"/>
              <a:gd name="connsiteX82" fmla="*/ 11195573 w 12192000"/>
              <a:gd name="connsiteY82" fmla="*/ 691751 h 1924333"/>
              <a:gd name="connsiteX83" fmla="*/ 11205299 w 12192000"/>
              <a:gd name="connsiteY83" fmla="*/ 693247 h 1924333"/>
              <a:gd name="connsiteX84" fmla="*/ 11223770 w 12192000"/>
              <a:gd name="connsiteY84" fmla="*/ 690335 h 1924333"/>
              <a:gd name="connsiteX85" fmla="*/ 11292119 w 12192000"/>
              <a:gd name="connsiteY85" fmla="*/ 713311 h 1924333"/>
              <a:gd name="connsiteX86" fmla="*/ 11435379 w 12192000"/>
              <a:gd name="connsiteY86" fmla="*/ 758519 h 1924333"/>
              <a:gd name="connsiteX87" fmla="*/ 11604406 w 12192000"/>
              <a:gd name="connsiteY87" fmla="*/ 810476 h 1924333"/>
              <a:gd name="connsiteX88" fmla="*/ 11652155 w 12192000"/>
              <a:gd name="connsiteY88" fmla="*/ 825109 h 1924333"/>
              <a:gd name="connsiteX89" fmla="*/ 11654192 w 12192000"/>
              <a:gd name="connsiteY89" fmla="*/ 827301 h 1924333"/>
              <a:gd name="connsiteX90" fmla="*/ 11676599 w 12192000"/>
              <a:gd name="connsiteY90" fmla="*/ 846628 h 1924333"/>
              <a:gd name="connsiteX91" fmla="*/ 11775168 w 12192000"/>
              <a:gd name="connsiteY91" fmla="*/ 890664 h 1924333"/>
              <a:gd name="connsiteX92" fmla="*/ 11826341 w 12192000"/>
              <a:gd name="connsiteY92" fmla="*/ 877558 h 1924333"/>
              <a:gd name="connsiteX93" fmla="*/ 11879068 w 12192000"/>
              <a:gd name="connsiteY93" fmla="*/ 874038 h 1924333"/>
              <a:gd name="connsiteX94" fmla="*/ 11889563 w 12192000"/>
              <a:gd name="connsiteY94" fmla="*/ 878619 h 1924333"/>
              <a:gd name="connsiteX95" fmla="*/ 12016613 w 12192000"/>
              <a:gd name="connsiteY95" fmla="*/ 886111 h 1924333"/>
              <a:gd name="connsiteX96" fmla="*/ 12108292 w 12192000"/>
              <a:gd name="connsiteY96" fmla="*/ 868500 h 1924333"/>
              <a:gd name="connsiteX97" fmla="*/ 12182910 w 12192000"/>
              <a:gd name="connsiteY97" fmla="*/ 882003 h 1924333"/>
              <a:gd name="connsiteX98" fmla="*/ 12192000 w 12192000"/>
              <a:gd name="connsiteY98" fmla="*/ 884778 h 1924333"/>
              <a:gd name="connsiteX99" fmla="*/ 12192000 w 12192000"/>
              <a:gd name="connsiteY99" fmla="*/ 1610315 h 1924333"/>
              <a:gd name="connsiteX100" fmla="*/ 12191998 w 12192000"/>
              <a:gd name="connsiteY100" fmla="*/ 1610315 h 1924333"/>
              <a:gd name="connsiteX101" fmla="*/ 12191998 w 12192000"/>
              <a:gd name="connsiteY101" fmla="*/ 1924333 h 1924333"/>
              <a:gd name="connsiteX102" fmla="*/ 0 w 12192000"/>
              <a:gd name="connsiteY102" fmla="*/ 1924333 h 1924333"/>
              <a:gd name="connsiteX103" fmla="*/ 0 w 12192000"/>
              <a:gd name="connsiteY103" fmla="*/ 505159 h 1924333"/>
              <a:gd name="connsiteX104" fmla="*/ 5722 w 12192000"/>
              <a:gd name="connsiteY104" fmla="*/ 508889 h 1924333"/>
              <a:gd name="connsiteX105" fmla="*/ 38476 w 12192000"/>
              <a:gd name="connsiteY105" fmla="*/ 524137 h 1924333"/>
              <a:gd name="connsiteX106" fmla="*/ 192883 w 12192000"/>
              <a:gd name="connsiteY106" fmla="*/ 545272 h 1924333"/>
              <a:gd name="connsiteX107" fmla="*/ 343710 w 12192000"/>
              <a:gd name="connsiteY107" fmla="*/ 565029 h 1924333"/>
              <a:gd name="connsiteX108" fmla="*/ 471066 w 12192000"/>
              <a:gd name="connsiteY108" fmla="*/ 549837 h 1924333"/>
              <a:gd name="connsiteX109" fmla="*/ 617333 w 12192000"/>
              <a:gd name="connsiteY109" fmla="*/ 526428 h 1924333"/>
              <a:gd name="connsiteX110" fmla="*/ 725203 w 12192000"/>
              <a:gd name="connsiteY110" fmla="*/ 523793 h 1924333"/>
              <a:gd name="connsiteX111" fmla="*/ 788494 w 12192000"/>
              <a:gd name="connsiteY111" fmla="*/ 505799 h 1924333"/>
              <a:gd name="connsiteX112" fmla="*/ 885977 w 12192000"/>
              <a:gd name="connsiteY112" fmla="*/ 526585 h 1924333"/>
              <a:gd name="connsiteX113" fmla="*/ 932142 w 12192000"/>
              <a:gd name="connsiteY113" fmla="*/ 528005 h 1924333"/>
              <a:gd name="connsiteX114" fmla="*/ 1090404 w 12192000"/>
              <a:gd name="connsiteY114" fmla="*/ 498299 h 1924333"/>
              <a:gd name="connsiteX115" fmla="*/ 1188628 w 12192000"/>
              <a:gd name="connsiteY115" fmla="*/ 483151 h 1924333"/>
              <a:gd name="connsiteX116" fmla="*/ 1316247 w 12192000"/>
              <a:gd name="connsiteY116" fmla="*/ 425979 h 1924333"/>
              <a:gd name="connsiteX117" fmla="*/ 1357712 w 12192000"/>
              <a:gd name="connsiteY117" fmla="*/ 416549 h 1924333"/>
              <a:gd name="connsiteX118" fmla="*/ 1425921 w 12192000"/>
              <a:gd name="connsiteY118" fmla="*/ 413953 h 1924333"/>
              <a:gd name="connsiteX119" fmla="*/ 1503817 w 12192000"/>
              <a:gd name="connsiteY119" fmla="*/ 380457 h 1924333"/>
              <a:gd name="connsiteX120" fmla="*/ 1639196 w 12192000"/>
              <a:gd name="connsiteY120" fmla="*/ 372785 h 1924333"/>
              <a:gd name="connsiteX121" fmla="*/ 1705606 w 12192000"/>
              <a:gd name="connsiteY121" fmla="*/ 359023 h 1924333"/>
              <a:gd name="connsiteX122" fmla="*/ 1813011 w 12192000"/>
              <a:gd name="connsiteY122" fmla="*/ 331023 h 1924333"/>
              <a:gd name="connsiteX123" fmla="*/ 1831380 w 12192000"/>
              <a:gd name="connsiteY123" fmla="*/ 341307 h 1924333"/>
              <a:gd name="connsiteX124" fmla="*/ 1858612 w 12192000"/>
              <a:gd name="connsiteY124" fmla="*/ 326777 h 1924333"/>
              <a:gd name="connsiteX125" fmla="*/ 1880661 w 12192000"/>
              <a:gd name="connsiteY125" fmla="*/ 335987 h 1924333"/>
              <a:gd name="connsiteX126" fmla="*/ 1941495 w 12192000"/>
              <a:gd name="connsiteY126" fmla="*/ 310792 h 1924333"/>
              <a:gd name="connsiteX127" fmla="*/ 1995402 w 12192000"/>
              <a:gd name="connsiteY127" fmla="*/ 305480 h 1924333"/>
              <a:gd name="connsiteX128" fmla="*/ 2223864 w 12192000"/>
              <a:gd name="connsiteY128" fmla="*/ 266118 h 1924333"/>
              <a:gd name="connsiteX129" fmla="*/ 2418043 w 12192000"/>
              <a:gd name="connsiteY129" fmla="*/ 215314 h 1924333"/>
              <a:gd name="connsiteX130" fmla="*/ 2558461 w 12192000"/>
              <a:gd name="connsiteY130" fmla="*/ 168193 h 1924333"/>
              <a:gd name="connsiteX131" fmla="*/ 2595535 w 12192000"/>
              <a:gd name="connsiteY131" fmla="*/ 158548 h 1924333"/>
              <a:gd name="connsiteX132" fmla="*/ 2626942 w 12192000"/>
              <a:gd name="connsiteY132" fmla="*/ 130400 h 1924333"/>
              <a:gd name="connsiteX133" fmla="*/ 2632225 w 12192000"/>
              <a:gd name="connsiteY133" fmla="*/ 130446 h 1924333"/>
              <a:gd name="connsiteX134" fmla="*/ 2696856 w 12192000"/>
              <a:gd name="connsiteY134" fmla="*/ 128498 h 1924333"/>
              <a:gd name="connsiteX135" fmla="*/ 2759767 w 12192000"/>
              <a:gd name="connsiteY135" fmla="*/ 127784 h 1924333"/>
              <a:gd name="connsiteX136" fmla="*/ 2792685 w 12192000"/>
              <a:gd name="connsiteY136" fmla="*/ 115710 h 1924333"/>
              <a:gd name="connsiteX137" fmla="*/ 2799767 w 12192000"/>
              <a:gd name="connsiteY137" fmla="*/ 113754 h 1924333"/>
              <a:gd name="connsiteX138" fmla="*/ 2829799 w 12192000"/>
              <a:gd name="connsiteY138" fmla="*/ 120042 h 1924333"/>
              <a:gd name="connsiteX139" fmla="*/ 2890704 w 12192000"/>
              <a:gd name="connsiteY139" fmla="*/ 121493 h 1924333"/>
              <a:gd name="connsiteX140" fmla="*/ 3042646 w 12192000"/>
              <a:gd name="connsiteY140" fmla="*/ 112273 h 1924333"/>
              <a:gd name="connsiteX141" fmla="*/ 3146630 w 12192000"/>
              <a:gd name="connsiteY141" fmla="*/ 100898 h 1924333"/>
              <a:gd name="connsiteX142" fmla="*/ 3233163 w 12192000"/>
              <a:gd name="connsiteY142" fmla="*/ 120200 h 1924333"/>
              <a:gd name="connsiteX143" fmla="*/ 3372699 w 12192000"/>
              <a:gd name="connsiteY143" fmla="*/ 129394 h 1924333"/>
              <a:gd name="connsiteX144" fmla="*/ 3394352 w 12192000"/>
              <a:gd name="connsiteY144" fmla="*/ 131671 h 1924333"/>
              <a:gd name="connsiteX145" fmla="*/ 3448218 w 12192000"/>
              <a:gd name="connsiteY145" fmla="*/ 118229 h 1924333"/>
              <a:gd name="connsiteX146" fmla="*/ 3505047 w 12192000"/>
              <a:gd name="connsiteY146" fmla="*/ 115412 h 1924333"/>
              <a:gd name="connsiteX147" fmla="*/ 3521767 w 12192000"/>
              <a:gd name="connsiteY147" fmla="*/ 111071 h 1924333"/>
              <a:gd name="connsiteX148" fmla="*/ 3585137 w 12192000"/>
              <a:gd name="connsiteY148" fmla="*/ 114371 h 1924333"/>
              <a:gd name="connsiteX149" fmla="*/ 3690293 w 12192000"/>
              <a:gd name="connsiteY149" fmla="*/ 98301 h 1924333"/>
              <a:gd name="connsiteX150" fmla="*/ 3867818 w 12192000"/>
              <a:gd name="connsiteY150" fmla="*/ 88985 h 1924333"/>
              <a:gd name="connsiteX151" fmla="*/ 4091337 w 12192000"/>
              <a:gd name="connsiteY151" fmla="*/ 70813 h 1924333"/>
              <a:gd name="connsiteX152" fmla="*/ 4246332 w 12192000"/>
              <a:gd name="connsiteY152" fmla="*/ 41697 h 1924333"/>
              <a:gd name="connsiteX153" fmla="*/ 4266975 w 12192000"/>
              <a:gd name="connsiteY153" fmla="*/ 46592 h 1924333"/>
              <a:gd name="connsiteX154" fmla="*/ 4270566 w 12192000"/>
              <a:gd name="connsiteY154" fmla="*/ 47620 h 1924333"/>
              <a:gd name="connsiteX155" fmla="*/ 4288964 w 12192000"/>
              <a:gd name="connsiteY155" fmla="*/ 52766 h 1924333"/>
              <a:gd name="connsiteX156" fmla="*/ 4365137 w 12192000"/>
              <a:gd name="connsiteY156" fmla="*/ 51783 h 1924333"/>
              <a:gd name="connsiteX157" fmla="*/ 4430546 w 12192000"/>
              <a:gd name="connsiteY157" fmla="*/ 44555 h 1924333"/>
              <a:gd name="connsiteX158" fmla="*/ 4444136 w 12192000"/>
              <a:gd name="connsiteY158" fmla="*/ 39567 h 1924333"/>
              <a:gd name="connsiteX159" fmla="*/ 4534039 w 12192000"/>
              <a:gd name="connsiteY159" fmla="*/ 31604 h 1924333"/>
              <a:gd name="connsiteX160" fmla="*/ 4560448 w 12192000"/>
              <a:gd name="connsiteY160" fmla="*/ 25231 h 1924333"/>
              <a:gd name="connsiteX161" fmla="*/ 4568006 w 12192000"/>
              <a:gd name="connsiteY161" fmla="*/ 25970 h 1924333"/>
              <a:gd name="connsiteX162" fmla="*/ 4595497 w 12192000"/>
              <a:gd name="connsiteY162" fmla="*/ 22958 h 1924333"/>
              <a:gd name="connsiteX163" fmla="*/ 4608623 w 12192000"/>
              <a:gd name="connsiteY163" fmla="*/ 18108 h 1924333"/>
              <a:gd name="connsiteX164" fmla="*/ 4623942 w 12192000"/>
              <a:gd name="connsiteY164" fmla="*/ 22251 h 1924333"/>
              <a:gd name="connsiteX165" fmla="*/ 4664336 w 12192000"/>
              <a:gd name="connsiteY165" fmla="*/ 23306 h 1924333"/>
              <a:gd name="connsiteX166" fmla="*/ 4677385 w 12192000"/>
              <a:gd name="connsiteY166" fmla="*/ 18246 h 1924333"/>
              <a:gd name="connsiteX167" fmla="*/ 4698143 w 12192000"/>
              <a:gd name="connsiteY167" fmla="*/ 18036 h 1924333"/>
              <a:gd name="connsiteX168" fmla="*/ 4750609 w 12192000"/>
              <a:gd name="connsiteY168" fmla="*/ 23611 h 1924333"/>
              <a:gd name="connsiteX169" fmla="*/ 4784658 w 12192000"/>
              <a:gd name="connsiteY169" fmla="*/ 25057 h 1924333"/>
              <a:gd name="connsiteX170" fmla="*/ 4847558 w 12192000"/>
              <a:gd name="connsiteY170" fmla="*/ 38726 h 1924333"/>
              <a:gd name="connsiteX171" fmla="*/ 4909134 w 12192000"/>
              <a:gd name="connsiteY171" fmla="*/ 50659 h 1924333"/>
              <a:gd name="connsiteX172" fmla="*/ 5099219 w 12192000"/>
              <a:gd name="connsiteY172" fmla="*/ 55050 h 1924333"/>
              <a:gd name="connsiteX173" fmla="*/ 5184992 w 12192000"/>
              <a:gd name="connsiteY173" fmla="*/ 67596 h 1924333"/>
              <a:gd name="connsiteX174" fmla="*/ 5229637 w 12192000"/>
              <a:gd name="connsiteY174" fmla="*/ 67789 h 1924333"/>
              <a:gd name="connsiteX175" fmla="*/ 5389346 w 12192000"/>
              <a:gd name="connsiteY175" fmla="*/ 80211 h 1924333"/>
              <a:gd name="connsiteX176" fmla="*/ 5494414 w 12192000"/>
              <a:gd name="connsiteY176" fmla="*/ 75926 h 1924333"/>
              <a:gd name="connsiteX177" fmla="*/ 5528443 w 12192000"/>
              <a:gd name="connsiteY177" fmla="*/ 77206 h 1924333"/>
              <a:gd name="connsiteX178" fmla="*/ 5684939 w 12192000"/>
              <a:gd name="connsiteY178" fmla="*/ 50269 h 1924333"/>
              <a:gd name="connsiteX179" fmla="*/ 5765146 w 12192000"/>
              <a:gd name="connsiteY179" fmla="*/ 50414 h 1924333"/>
              <a:gd name="connsiteX180" fmla="*/ 5848655 w 12192000"/>
              <a:gd name="connsiteY180" fmla="*/ 35257 h 1924333"/>
              <a:gd name="connsiteX181" fmla="*/ 5930656 w 12192000"/>
              <a:gd name="connsiteY181" fmla="*/ 30131 h 1924333"/>
              <a:gd name="connsiteX182" fmla="*/ 6124150 w 12192000"/>
              <a:gd name="connsiteY182" fmla="*/ 31679 h 1924333"/>
              <a:gd name="connsiteX183" fmla="*/ 6189199 w 12192000"/>
              <a:gd name="connsiteY183" fmla="*/ 588 h 1924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</a:cxnLst>
            <a:rect l="l" t="t" r="r" b="b"/>
            <a:pathLst>
              <a:path w="12192000" h="1924333">
                <a:moveTo>
                  <a:pt x="6189199" y="588"/>
                </a:moveTo>
                <a:cubicBezTo>
                  <a:pt x="6196356" y="-574"/>
                  <a:pt x="6202609" y="-108"/>
                  <a:pt x="6207079" y="2850"/>
                </a:cubicBezTo>
                <a:cubicBezTo>
                  <a:pt x="6222026" y="2749"/>
                  <a:pt x="6273489" y="3767"/>
                  <a:pt x="6285610" y="18131"/>
                </a:cubicBezTo>
                <a:cubicBezTo>
                  <a:pt x="6307255" y="18685"/>
                  <a:pt x="6357141" y="23793"/>
                  <a:pt x="6378008" y="24625"/>
                </a:cubicBezTo>
                <a:cubicBezTo>
                  <a:pt x="6409946" y="30645"/>
                  <a:pt x="6438307" y="10375"/>
                  <a:pt x="6466340" y="21366"/>
                </a:cubicBezTo>
                <a:cubicBezTo>
                  <a:pt x="6488276" y="31229"/>
                  <a:pt x="6529854" y="28110"/>
                  <a:pt x="6553334" y="35307"/>
                </a:cubicBezTo>
                <a:cubicBezTo>
                  <a:pt x="6561737" y="48059"/>
                  <a:pt x="6609188" y="62087"/>
                  <a:pt x="6626068" y="58045"/>
                </a:cubicBezTo>
                <a:cubicBezTo>
                  <a:pt x="6660952" y="66570"/>
                  <a:pt x="6666277" y="84716"/>
                  <a:pt x="6692303" y="91487"/>
                </a:cubicBezTo>
                <a:lnTo>
                  <a:pt x="6733670" y="118130"/>
                </a:lnTo>
                <a:lnTo>
                  <a:pt x="6798016" y="112271"/>
                </a:lnTo>
                <a:lnTo>
                  <a:pt x="6801081" y="114963"/>
                </a:lnTo>
                <a:cubicBezTo>
                  <a:pt x="6806919" y="120140"/>
                  <a:pt x="6812832" y="125016"/>
                  <a:pt x="6819351" y="128825"/>
                </a:cubicBezTo>
                <a:cubicBezTo>
                  <a:pt x="6825742" y="109997"/>
                  <a:pt x="6840132" y="116541"/>
                  <a:pt x="6852732" y="123321"/>
                </a:cubicBezTo>
                <a:lnTo>
                  <a:pt x="6865247" y="128836"/>
                </a:lnTo>
                <a:lnTo>
                  <a:pt x="6905517" y="129265"/>
                </a:lnTo>
                <a:cubicBezTo>
                  <a:pt x="6934052" y="140042"/>
                  <a:pt x="6939773" y="141556"/>
                  <a:pt x="6950286" y="150104"/>
                </a:cubicBezTo>
                <a:lnTo>
                  <a:pt x="7003442" y="136136"/>
                </a:lnTo>
                <a:lnTo>
                  <a:pt x="7160047" y="166721"/>
                </a:lnTo>
                <a:cubicBezTo>
                  <a:pt x="7207281" y="179911"/>
                  <a:pt x="7280644" y="210197"/>
                  <a:pt x="7325604" y="215867"/>
                </a:cubicBezTo>
                <a:cubicBezTo>
                  <a:pt x="7460113" y="233904"/>
                  <a:pt x="7393081" y="242880"/>
                  <a:pt x="7540522" y="239374"/>
                </a:cubicBezTo>
                <a:cubicBezTo>
                  <a:pt x="7545714" y="234872"/>
                  <a:pt x="7605972" y="231727"/>
                  <a:pt x="7612071" y="229553"/>
                </a:cubicBezTo>
                <a:lnTo>
                  <a:pt x="7651995" y="244567"/>
                </a:lnTo>
                <a:lnTo>
                  <a:pt x="7725761" y="258638"/>
                </a:lnTo>
                <a:lnTo>
                  <a:pt x="7823038" y="287078"/>
                </a:lnTo>
                <a:cubicBezTo>
                  <a:pt x="7837080" y="286482"/>
                  <a:pt x="7851647" y="286498"/>
                  <a:pt x="7866405" y="287288"/>
                </a:cubicBezTo>
                <a:lnTo>
                  <a:pt x="7875021" y="288224"/>
                </a:lnTo>
                <a:cubicBezTo>
                  <a:pt x="7875062" y="288354"/>
                  <a:pt x="7875105" y="288483"/>
                  <a:pt x="7875146" y="288614"/>
                </a:cubicBezTo>
                <a:cubicBezTo>
                  <a:pt x="7880550" y="289202"/>
                  <a:pt x="7901153" y="290716"/>
                  <a:pt x="7907443" y="291752"/>
                </a:cubicBezTo>
                <a:lnTo>
                  <a:pt x="7912892" y="294833"/>
                </a:lnTo>
                <a:lnTo>
                  <a:pt x="7946345" y="319359"/>
                </a:lnTo>
                <a:cubicBezTo>
                  <a:pt x="7958657" y="312776"/>
                  <a:pt x="7996513" y="309749"/>
                  <a:pt x="8021238" y="315159"/>
                </a:cubicBezTo>
                <a:cubicBezTo>
                  <a:pt x="8045964" y="320570"/>
                  <a:pt x="8058169" y="340462"/>
                  <a:pt x="8094697" y="351819"/>
                </a:cubicBezTo>
                <a:cubicBezTo>
                  <a:pt x="8129587" y="361154"/>
                  <a:pt x="8116181" y="360544"/>
                  <a:pt x="8155208" y="371168"/>
                </a:cubicBezTo>
                <a:cubicBezTo>
                  <a:pt x="8196217" y="383300"/>
                  <a:pt x="8205468" y="391801"/>
                  <a:pt x="8248472" y="400489"/>
                </a:cubicBezTo>
                <a:cubicBezTo>
                  <a:pt x="8283932" y="419791"/>
                  <a:pt x="8278617" y="392031"/>
                  <a:pt x="8300068" y="405531"/>
                </a:cubicBezTo>
                <a:lnTo>
                  <a:pt x="8356293" y="403328"/>
                </a:lnTo>
                <a:cubicBezTo>
                  <a:pt x="8377247" y="404463"/>
                  <a:pt x="8438442" y="433194"/>
                  <a:pt x="8475838" y="435524"/>
                </a:cubicBezTo>
                <a:cubicBezTo>
                  <a:pt x="8510241" y="438037"/>
                  <a:pt x="8545511" y="449840"/>
                  <a:pt x="8575216" y="450198"/>
                </a:cubicBezTo>
                <a:lnTo>
                  <a:pt x="8588650" y="447070"/>
                </a:lnTo>
                <a:lnTo>
                  <a:pt x="8612184" y="439577"/>
                </a:lnTo>
                <a:lnTo>
                  <a:pt x="8630713" y="433015"/>
                </a:lnTo>
                <a:cubicBezTo>
                  <a:pt x="8635870" y="429519"/>
                  <a:pt x="8700685" y="428411"/>
                  <a:pt x="8704240" y="422865"/>
                </a:cubicBezTo>
                <a:cubicBezTo>
                  <a:pt x="8761777" y="429549"/>
                  <a:pt x="8768302" y="427178"/>
                  <a:pt x="8829513" y="429389"/>
                </a:cubicBezTo>
                <a:cubicBezTo>
                  <a:pt x="8922895" y="444672"/>
                  <a:pt x="8924579" y="401507"/>
                  <a:pt x="9083651" y="390744"/>
                </a:cubicBezTo>
                <a:cubicBezTo>
                  <a:pt x="9138403" y="388032"/>
                  <a:pt x="9315003" y="378647"/>
                  <a:pt x="9371402" y="371809"/>
                </a:cubicBezTo>
                <a:cubicBezTo>
                  <a:pt x="9358632" y="337502"/>
                  <a:pt x="9402842" y="379364"/>
                  <a:pt x="9429586" y="369213"/>
                </a:cubicBezTo>
                <a:cubicBezTo>
                  <a:pt x="9449312" y="370213"/>
                  <a:pt x="9473938" y="373270"/>
                  <a:pt x="9489757" y="377814"/>
                </a:cubicBezTo>
                <a:cubicBezTo>
                  <a:pt x="9498164" y="379256"/>
                  <a:pt x="9507139" y="379272"/>
                  <a:pt x="9516954" y="376991"/>
                </a:cubicBezTo>
                <a:cubicBezTo>
                  <a:pt x="9548430" y="354766"/>
                  <a:pt x="9591874" y="370315"/>
                  <a:pt x="9645588" y="363590"/>
                </a:cubicBezTo>
                <a:cubicBezTo>
                  <a:pt x="9660487" y="368814"/>
                  <a:pt x="9710817" y="350550"/>
                  <a:pt x="9722896" y="360983"/>
                </a:cubicBezTo>
                <a:cubicBezTo>
                  <a:pt x="9733918" y="362239"/>
                  <a:pt x="9745201" y="356679"/>
                  <a:pt x="9752803" y="368492"/>
                </a:cubicBezTo>
                <a:cubicBezTo>
                  <a:pt x="9793268" y="374490"/>
                  <a:pt x="9843313" y="380978"/>
                  <a:pt x="9890305" y="380736"/>
                </a:cubicBezTo>
                <a:cubicBezTo>
                  <a:pt x="9912701" y="380083"/>
                  <a:pt x="9926523" y="379037"/>
                  <a:pt x="9939767" y="377776"/>
                </a:cubicBezTo>
                <a:lnTo>
                  <a:pt x="9944355" y="377352"/>
                </a:lnTo>
                <a:lnTo>
                  <a:pt x="9953719" y="375642"/>
                </a:lnTo>
                <a:lnTo>
                  <a:pt x="9955809" y="376294"/>
                </a:lnTo>
                <a:lnTo>
                  <a:pt x="10032710" y="394940"/>
                </a:lnTo>
                <a:lnTo>
                  <a:pt x="10049925" y="404971"/>
                </a:lnTo>
                <a:lnTo>
                  <a:pt x="10112671" y="414549"/>
                </a:lnTo>
                <a:cubicBezTo>
                  <a:pt x="10169643" y="412125"/>
                  <a:pt x="10132220" y="425358"/>
                  <a:pt x="10170853" y="435168"/>
                </a:cubicBezTo>
                <a:cubicBezTo>
                  <a:pt x="10206088" y="442020"/>
                  <a:pt x="10240809" y="454081"/>
                  <a:pt x="10290184" y="448123"/>
                </a:cubicBezTo>
                <a:cubicBezTo>
                  <a:pt x="10301813" y="444919"/>
                  <a:pt x="10315233" y="449499"/>
                  <a:pt x="10320158" y="458352"/>
                </a:cubicBezTo>
                <a:cubicBezTo>
                  <a:pt x="10321006" y="459876"/>
                  <a:pt x="10321565" y="461470"/>
                  <a:pt x="10321815" y="463087"/>
                </a:cubicBezTo>
                <a:cubicBezTo>
                  <a:pt x="10354058" y="457158"/>
                  <a:pt x="10355176" y="470634"/>
                  <a:pt x="10373742" y="464538"/>
                </a:cubicBezTo>
                <a:cubicBezTo>
                  <a:pt x="10403060" y="475292"/>
                  <a:pt x="10411841" y="497597"/>
                  <a:pt x="10428532" y="492504"/>
                </a:cubicBezTo>
                <a:cubicBezTo>
                  <a:pt x="10440561" y="500742"/>
                  <a:pt x="10446267" y="521930"/>
                  <a:pt x="10466490" y="517759"/>
                </a:cubicBezTo>
                <a:cubicBezTo>
                  <a:pt x="10464622" y="519986"/>
                  <a:pt x="10465013" y="521261"/>
                  <a:pt x="10466675" y="522076"/>
                </a:cubicBezTo>
                <a:lnTo>
                  <a:pt x="10470309" y="522792"/>
                </a:lnTo>
                <a:lnTo>
                  <a:pt x="10474138" y="519761"/>
                </a:lnTo>
                <a:cubicBezTo>
                  <a:pt x="10488888" y="509612"/>
                  <a:pt x="10484914" y="524734"/>
                  <a:pt x="10501100" y="528263"/>
                </a:cubicBezTo>
                <a:cubicBezTo>
                  <a:pt x="10508412" y="530705"/>
                  <a:pt x="10505426" y="533743"/>
                  <a:pt x="10502395" y="536393"/>
                </a:cubicBezTo>
                <a:lnTo>
                  <a:pt x="10689496" y="560233"/>
                </a:lnTo>
                <a:cubicBezTo>
                  <a:pt x="10721441" y="573640"/>
                  <a:pt x="10757547" y="582937"/>
                  <a:pt x="10788736" y="613188"/>
                </a:cubicBezTo>
                <a:cubicBezTo>
                  <a:pt x="10794510" y="621641"/>
                  <a:pt x="10807098" y="616073"/>
                  <a:pt x="10819747" y="621351"/>
                </a:cubicBezTo>
                <a:cubicBezTo>
                  <a:pt x="10832398" y="626630"/>
                  <a:pt x="10846356" y="639592"/>
                  <a:pt x="10864632" y="644858"/>
                </a:cubicBezTo>
                <a:cubicBezTo>
                  <a:pt x="10895617" y="652290"/>
                  <a:pt x="10921550" y="640451"/>
                  <a:pt x="10929407" y="652945"/>
                </a:cubicBezTo>
                <a:cubicBezTo>
                  <a:pt x="10945460" y="653176"/>
                  <a:pt x="10968148" y="640553"/>
                  <a:pt x="10979412" y="654217"/>
                </a:cubicBezTo>
                <a:cubicBezTo>
                  <a:pt x="10981679" y="643737"/>
                  <a:pt x="10997287" y="663414"/>
                  <a:pt x="11006959" y="657017"/>
                </a:cubicBezTo>
                <a:cubicBezTo>
                  <a:pt x="11023230" y="659396"/>
                  <a:pt x="11051890" y="662462"/>
                  <a:pt x="11077038" y="668487"/>
                </a:cubicBezTo>
                <a:cubicBezTo>
                  <a:pt x="11097000" y="690299"/>
                  <a:pt x="11141286" y="676399"/>
                  <a:pt x="11157850" y="693164"/>
                </a:cubicBezTo>
                <a:cubicBezTo>
                  <a:pt x="11163800" y="695757"/>
                  <a:pt x="11169599" y="696942"/>
                  <a:pt x="11175276" y="697243"/>
                </a:cubicBezTo>
                <a:lnTo>
                  <a:pt x="11191131" y="696085"/>
                </a:lnTo>
                <a:lnTo>
                  <a:pt x="11195573" y="691751"/>
                </a:lnTo>
                <a:lnTo>
                  <a:pt x="11205299" y="693247"/>
                </a:lnTo>
                <a:lnTo>
                  <a:pt x="11223770" y="690335"/>
                </a:lnTo>
                <a:cubicBezTo>
                  <a:pt x="11237778" y="693777"/>
                  <a:pt x="11256852" y="701947"/>
                  <a:pt x="11292119" y="713311"/>
                </a:cubicBezTo>
                <a:cubicBezTo>
                  <a:pt x="11334878" y="733451"/>
                  <a:pt x="11401662" y="729175"/>
                  <a:pt x="11435379" y="758519"/>
                </a:cubicBezTo>
                <a:lnTo>
                  <a:pt x="11604406" y="810476"/>
                </a:lnTo>
                <a:lnTo>
                  <a:pt x="11652155" y="825109"/>
                </a:lnTo>
                <a:lnTo>
                  <a:pt x="11654192" y="827301"/>
                </a:lnTo>
                <a:cubicBezTo>
                  <a:pt x="11661650" y="834729"/>
                  <a:pt x="11669215" y="841480"/>
                  <a:pt x="11676599" y="846628"/>
                </a:cubicBezTo>
                <a:cubicBezTo>
                  <a:pt x="11688258" y="861760"/>
                  <a:pt x="11752266" y="896888"/>
                  <a:pt x="11775168" y="890664"/>
                </a:cubicBezTo>
                <a:cubicBezTo>
                  <a:pt x="11790977" y="883819"/>
                  <a:pt x="11808364" y="879901"/>
                  <a:pt x="11826341" y="877558"/>
                </a:cubicBezTo>
                <a:lnTo>
                  <a:pt x="11879068" y="874038"/>
                </a:lnTo>
                <a:lnTo>
                  <a:pt x="11889563" y="878619"/>
                </a:lnTo>
                <a:lnTo>
                  <a:pt x="12016613" y="886111"/>
                </a:lnTo>
                <a:lnTo>
                  <a:pt x="12108292" y="868500"/>
                </a:lnTo>
                <a:cubicBezTo>
                  <a:pt x="12129725" y="867311"/>
                  <a:pt x="12157891" y="874537"/>
                  <a:pt x="12182910" y="882003"/>
                </a:cubicBezTo>
                <a:lnTo>
                  <a:pt x="12192000" y="884778"/>
                </a:lnTo>
                <a:lnTo>
                  <a:pt x="12192000" y="1610315"/>
                </a:lnTo>
                <a:lnTo>
                  <a:pt x="12191998" y="1610315"/>
                </a:lnTo>
                <a:lnTo>
                  <a:pt x="12191998" y="1924333"/>
                </a:lnTo>
                <a:lnTo>
                  <a:pt x="0" y="1924333"/>
                </a:lnTo>
                <a:lnTo>
                  <a:pt x="0" y="505159"/>
                </a:lnTo>
                <a:lnTo>
                  <a:pt x="5722" y="508889"/>
                </a:lnTo>
                <a:cubicBezTo>
                  <a:pt x="21614" y="518548"/>
                  <a:pt x="33814" y="524781"/>
                  <a:pt x="38476" y="524137"/>
                </a:cubicBezTo>
                <a:cubicBezTo>
                  <a:pt x="99229" y="544180"/>
                  <a:pt x="142010" y="538457"/>
                  <a:pt x="192883" y="545272"/>
                </a:cubicBezTo>
                <a:cubicBezTo>
                  <a:pt x="277629" y="525210"/>
                  <a:pt x="293434" y="558443"/>
                  <a:pt x="343710" y="565029"/>
                </a:cubicBezTo>
                <a:cubicBezTo>
                  <a:pt x="383094" y="555729"/>
                  <a:pt x="425462" y="556271"/>
                  <a:pt x="471066" y="549837"/>
                </a:cubicBezTo>
                <a:cubicBezTo>
                  <a:pt x="513583" y="544428"/>
                  <a:pt x="569194" y="531004"/>
                  <a:pt x="617333" y="526428"/>
                </a:cubicBezTo>
                <a:cubicBezTo>
                  <a:pt x="660031" y="520760"/>
                  <a:pt x="696675" y="523882"/>
                  <a:pt x="725203" y="523793"/>
                </a:cubicBezTo>
                <a:cubicBezTo>
                  <a:pt x="736650" y="521695"/>
                  <a:pt x="780513" y="502146"/>
                  <a:pt x="788494" y="505799"/>
                </a:cubicBezTo>
                <a:lnTo>
                  <a:pt x="885977" y="526585"/>
                </a:lnTo>
                <a:cubicBezTo>
                  <a:pt x="906140" y="522837"/>
                  <a:pt x="917203" y="532232"/>
                  <a:pt x="932142" y="528005"/>
                </a:cubicBezTo>
                <a:cubicBezTo>
                  <a:pt x="963701" y="524128"/>
                  <a:pt x="1061555" y="499582"/>
                  <a:pt x="1090404" y="498299"/>
                </a:cubicBezTo>
                <a:cubicBezTo>
                  <a:pt x="1132840" y="494057"/>
                  <a:pt x="1148476" y="496041"/>
                  <a:pt x="1188628" y="483151"/>
                </a:cubicBezTo>
                <a:cubicBezTo>
                  <a:pt x="1230397" y="468408"/>
                  <a:pt x="1278711" y="457638"/>
                  <a:pt x="1316247" y="425979"/>
                </a:cubicBezTo>
                <a:cubicBezTo>
                  <a:pt x="1322662" y="417251"/>
                  <a:pt x="1339433" y="418553"/>
                  <a:pt x="1357712" y="416549"/>
                </a:cubicBezTo>
                <a:cubicBezTo>
                  <a:pt x="1375991" y="414544"/>
                  <a:pt x="1423507" y="412949"/>
                  <a:pt x="1425921" y="413953"/>
                </a:cubicBezTo>
                <a:cubicBezTo>
                  <a:pt x="1450272" y="407937"/>
                  <a:pt x="1458223" y="388156"/>
                  <a:pt x="1503817" y="380457"/>
                </a:cubicBezTo>
                <a:cubicBezTo>
                  <a:pt x="1541095" y="377398"/>
                  <a:pt x="1605565" y="376357"/>
                  <a:pt x="1639196" y="372785"/>
                </a:cubicBezTo>
                <a:cubicBezTo>
                  <a:pt x="1653280" y="376736"/>
                  <a:pt x="1695289" y="365766"/>
                  <a:pt x="1705606" y="359023"/>
                </a:cubicBezTo>
                <a:cubicBezTo>
                  <a:pt x="1729169" y="336295"/>
                  <a:pt x="1793207" y="348537"/>
                  <a:pt x="1813011" y="331023"/>
                </a:cubicBezTo>
                <a:cubicBezTo>
                  <a:pt x="1820772" y="328179"/>
                  <a:pt x="1823566" y="341833"/>
                  <a:pt x="1831380" y="341307"/>
                </a:cubicBezTo>
                <a:lnTo>
                  <a:pt x="1858612" y="326777"/>
                </a:lnTo>
                <a:lnTo>
                  <a:pt x="1880661" y="335987"/>
                </a:lnTo>
                <a:lnTo>
                  <a:pt x="1941495" y="310792"/>
                </a:lnTo>
                <a:cubicBezTo>
                  <a:pt x="1978970" y="307223"/>
                  <a:pt x="1947391" y="291714"/>
                  <a:pt x="1995402" y="305480"/>
                </a:cubicBezTo>
                <a:cubicBezTo>
                  <a:pt x="2042464" y="298034"/>
                  <a:pt x="2153424" y="281146"/>
                  <a:pt x="2223864" y="266118"/>
                </a:cubicBezTo>
                <a:cubicBezTo>
                  <a:pt x="2261296" y="256300"/>
                  <a:pt x="2360518" y="238323"/>
                  <a:pt x="2418043" y="215314"/>
                </a:cubicBezTo>
                <a:cubicBezTo>
                  <a:pt x="2472088" y="206823"/>
                  <a:pt x="2499422" y="162612"/>
                  <a:pt x="2558461" y="168193"/>
                </a:cubicBezTo>
                <a:cubicBezTo>
                  <a:pt x="2559660" y="164506"/>
                  <a:pt x="2592244" y="161337"/>
                  <a:pt x="2595535" y="158548"/>
                </a:cubicBezTo>
                <a:lnTo>
                  <a:pt x="2626942" y="130400"/>
                </a:lnTo>
                <a:lnTo>
                  <a:pt x="2632225" y="130446"/>
                </a:lnTo>
                <a:lnTo>
                  <a:pt x="2696856" y="128498"/>
                </a:lnTo>
                <a:lnTo>
                  <a:pt x="2759767" y="127784"/>
                </a:lnTo>
                <a:cubicBezTo>
                  <a:pt x="2770024" y="123546"/>
                  <a:pt x="2781047" y="119463"/>
                  <a:pt x="2792685" y="115710"/>
                </a:cubicBezTo>
                <a:lnTo>
                  <a:pt x="2799767" y="113754"/>
                </a:lnTo>
                <a:lnTo>
                  <a:pt x="2829799" y="120042"/>
                </a:lnTo>
                <a:lnTo>
                  <a:pt x="2890704" y="121493"/>
                </a:lnTo>
                <a:cubicBezTo>
                  <a:pt x="2935390" y="121035"/>
                  <a:pt x="2990780" y="113193"/>
                  <a:pt x="3042646" y="112273"/>
                </a:cubicBezTo>
                <a:cubicBezTo>
                  <a:pt x="3077119" y="111474"/>
                  <a:pt x="3124089" y="100414"/>
                  <a:pt x="3146630" y="100898"/>
                </a:cubicBezTo>
                <a:cubicBezTo>
                  <a:pt x="3169381" y="117699"/>
                  <a:pt x="3224695" y="125864"/>
                  <a:pt x="3233163" y="120200"/>
                </a:cubicBezTo>
                <a:lnTo>
                  <a:pt x="3372699" y="129394"/>
                </a:lnTo>
                <a:cubicBezTo>
                  <a:pt x="3389020" y="126586"/>
                  <a:pt x="3397563" y="116804"/>
                  <a:pt x="3394352" y="131671"/>
                </a:cubicBezTo>
                <a:cubicBezTo>
                  <a:pt x="3406102" y="131485"/>
                  <a:pt x="3429770" y="120938"/>
                  <a:pt x="3448218" y="118229"/>
                </a:cubicBezTo>
                <a:lnTo>
                  <a:pt x="3505047" y="115412"/>
                </a:lnTo>
                <a:lnTo>
                  <a:pt x="3521767" y="111071"/>
                </a:lnTo>
                <a:cubicBezTo>
                  <a:pt x="3526335" y="108877"/>
                  <a:pt x="3582156" y="117732"/>
                  <a:pt x="3585137" y="114371"/>
                </a:cubicBezTo>
                <a:cubicBezTo>
                  <a:pt x="3638265" y="102098"/>
                  <a:pt x="3633789" y="98565"/>
                  <a:pt x="3690293" y="98301"/>
                </a:cubicBezTo>
                <a:cubicBezTo>
                  <a:pt x="3782197" y="112746"/>
                  <a:pt x="3826738" y="92943"/>
                  <a:pt x="3867818" y="88985"/>
                </a:cubicBezTo>
                <a:cubicBezTo>
                  <a:pt x="3943777" y="81477"/>
                  <a:pt x="3990501" y="75194"/>
                  <a:pt x="4091337" y="70813"/>
                </a:cubicBezTo>
                <a:cubicBezTo>
                  <a:pt x="4154422" y="62932"/>
                  <a:pt x="4217060" y="45734"/>
                  <a:pt x="4246332" y="41697"/>
                </a:cubicBezTo>
                <a:cubicBezTo>
                  <a:pt x="4253308" y="42804"/>
                  <a:pt x="4260125" y="44606"/>
                  <a:pt x="4266975" y="46592"/>
                </a:cubicBezTo>
                <a:lnTo>
                  <a:pt x="4270566" y="47620"/>
                </a:lnTo>
                <a:lnTo>
                  <a:pt x="4288964" y="52766"/>
                </a:lnTo>
                <a:lnTo>
                  <a:pt x="4365137" y="51783"/>
                </a:lnTo>
                <a:lnTo>
                  <a:pt x="4430546" y="44555"/>
                </a:lnTo>
                <a:lnTo>
                  <a:pt x="4444136" y="39567"/>
                </a:lnTo>
                <a:lnTo>
                  <a:pt x="4534039" y="31604"/>
                </a:lnTo>
                <a:lnTo>
                  <a:pt x="4560448" y="25231"/>
                </a:lnTo>
                <a:lnTo>
                  <a:pt x="4568006" y="25970"/>
                </a:lnTo>
                <a:cubicBezTo>
                  <a:pt x="4580278" y="23866"/>
                  <a:pt x="4594878" y="14904"/>
                  <a:pt x="4595497" y="22958"/>
                </a:cubicBezTo>
                <a:lnTo>
                  <a:pt x="4608623" y="18108"/>
                </a:lnTo>
                <a:lnTo>
                  <a:pt x="4623942" y="22251"/>
                </a:lnTo>
                <a:cubicBezTo>
                  <a:pt x="4633227" y="23117"/>
                  <a:pt x="4655429" y="23973"/>
                  <a:pt x="4664336" y="23306"/>
                </a:cubicBezTo>
                <a:lnTo>
                  <a:pt x="4677385" y="18246"/>
                </a:lnTo>
                <a:lnTo>
                  <a:pt x="4698143" y="18036"/>
                </a:lnTo>
                <a:cubicBezTo>
                  <a:pt x="4710347" y="18931"/>
                  <a:pt x="4736189" y="22441"/>
                  <a:pt x="4750609" y="23611"/>
                </a:cubicBezTo>
                <a:cubicBezTo>
                  <a:pt x="4764270" y="27424"/>
                  <a:pt x="4774858" y="29782"/>
                  <a:pt x="4784658" y="25057"/>
                </a:cubicBezTo>
                <a:cubicBezTo>
                  <a:pt x="4804708" y="29613"/>
                  <a:pt x="4822811" y="48263"/>
                  <a:pt x="4847558" y="38726"/>
                </a:cubicBezTo>
                <a:cubicBezTo>
                  <a:pt x="4868304" y="42993"/>
                  <a:pt x="4867190" y="47939"/>
                  <a:pt x="4909134" y="50659"/>
                </a:cubicBezTo>
                <a:cubicBezTo>
                  <a:pt x="4945026" y="52455"/>
                  <a:pt x="5063406" y="54096"/>
                  <a:pt x="5099219" y="55050"/>
                </a:cubicBezTo>
                <a:cubicBezTo>
                  <a:pt x="5145195" y="57873"/>
                  <a:pt x="5163254" y="65473"/>
                  <a:pt x="5184992" y="67596"/>
                </a:cubicBezTo>
                <a:cubicBezTo>
                  <a:pt x="5206728" y="69720"/>
                  <a:pt x="5195578" y="65687"/>
                  <a:pt x="5229637" y="67789"/>
                </a:cubicBezTo>
                <a:cubicBezTo>
                  <a:pt x="5263695" y="69892"/>
                  <a:pt x="5345217" y="78854"/>
                  <a:pt x="5389346" y="80211"/>
                </a:cubicBezTo>
                <a:cubicBezTo>
                  <a:pt x="5425889" y="83191"/>
                  <a:pt x="5461943" y="84751"/>
                  <a:pt x="5494414" y="75926"/>
                </a:cubicBezTo>
                <a:lnTo>
                  <a:pt x="5528443" y="77206"/>
                </a:lnTo>
                <a:cubicBezTo>
                  <a:pt x="5582723" y="71370"/>
                  <a:pt x="5638917" y="68385"/>
                  <a:pt x="5684939" y="50269"/>
                </a:cubicBezTo>
                <a:cubicBezTo>
                  <a:pt x="5724389" y="45804"/>
                  <a:pt x="5737860" y="52916"/>
                  <a:pt x="5765146" y="50414"/>
                </a:cubicBezTo>
                <a:cubicBezTo>
                  <a:pt x="5792695" y="43060"/>
                  <a:pt x="5827352" y="38097"/>
                  <a:pt x="5848655" y="35257"/>
                </a:cubicBezTo>
                <a:lnTo>
                  <a:pt x="5930656" y="30131"/>
                </a:lnTo>
                <a:lnTo>
                  <a:pt x="6124150" y="31679"/>
                </a:lnTo>
                <a:cubicBezTo>
                  <a:pt x="6138131" y="22216"/>
                  <a:pt x="6167730" y="4075"/>
                  <a:pt x="6189199" y="588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506072" y="6335413"/>
            <a:ext cx="11618258" cy="8878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/>
            </a:pPr>
            <a:r>
              <a:rPr lang="en-US" sz="43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✅ Delete Success – Admin Action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911736" y="7223269"/>
            <a:ext cx="8778239" cy="40435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defRPr sz="1800" i="1">
                <a:solidFill>
                  <a:srgbClr val="646464"/>
                </a:solidFill>
              </a:defRPr>
            </a:pPr>
            <a:r>
              <a:rPr lang="en-US" sz="19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Account deletion confirmation message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68FDA9-21C7-0A01-D584-68843779FB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59204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6DBF50F6-DD88-4D9F-B7D3-79B989980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034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16BBDC2-6929-469E-B7C4-A03E77BF9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" y="0"/>
            <a:ext cx="14630034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965606" y="6521073"/>
            <a:ext cx="12768905" cy="9310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/>
            </a:pPr>
            <a:r>
              <a:rPr lang="en-US" sz="4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🔍 Account Recovery – Find Customer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65606" y="5976277"/>
            <a:ext cx="10996508" cy="540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 i="1">
                <a:solidFill>
                  <a:srgbClr val="646464"/>
                </a:solidFill>
              </a:defRPr>
            </a:pPr>
            <a:r>
              <a:rPr lang="en-US" sz="24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Search by email, phone, and 3 security questions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344E6B5-C9F5-4338-9E33-003B123731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 flipH="1">
            <a:off x="-211681" y="204370"/>
            <a:ext cx="3017938" cy="2609200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90B0F8D-9E81-4DE8-95D5-1A26E9390D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30BA43A-83E9-4C67-92A6-F247FB370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2F3A0CC-EBFE-405D-B0C0-27DE361ED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DF2E853E-B55A-4FFD-B90E-6FB4F31BD5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66418F3-1FEA-C10E-87FF-82EAD787F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732"/>
            <a:ext cx="14629812" cy="5975545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FDFEDBF7-8E2C-46B8-9095-AE1D77E2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10956662" y="5472880"/>
            <a:ext cx="3673736" cy="2756718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0202872-FBB0-4F11-BC49-9FB400B212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0DEB2F40-D411-4D44-9638-AE0342C7F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507F7D91-A991-4196-AF73-327E04B562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178739A9-E67C-40E5-9468-0A68AEC54E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3D09407-53BC-485E-B4CE-BC5E4FC4B2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630034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1DB988-49FC-4608-B0A2-E2F3A4019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" y="0"/>
            <a:ext cx="14630034" cy="822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64821" y="5883389"/>
            <a:ext cx="12768905" cy="93101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/>
            </a:pPr>
            <a:r>
              <a:rPr lang="en-US" sz="48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🧠 Account Recovered – Result Screen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93281" y="7019145"/>
            <a:ext cx="10996508" cy="5405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defRPr sz="1800" i="1">
                <a:solidFill>
                  <a:srgbClr val="646464"/>
                </a:solidFill>
              </a:defRPr>
            </a:pPr>
            <a:r>
              <a:rPr lang="en-US" sz="2400" kern="12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Customer ID and account number shown upon correct answers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930FD-8671-4C4C-ADCF-73AC1D0CD4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1612096" y="0"/>
            <a:ext cx="3017938" cy="2609199"/>
            <a:chOff x="-305" y="-4155"/>
            <a:chExt cx="2514948" cy="2174333"/>
          </a:xfrm>
        </p:grpSpPr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35B12C1-569C-4E37-AA33-7EF215F20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23E2660-7810-46F6-8752-187127C83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991DC45-0378-45B3-B325-FB8F98545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228F5BA-5150-4554-B7EA-93F371F3B1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FE0C102-2951-753F-64A2-CF370BFF00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6" y="4988"/>
            <a:ext cx="14628936" cy="5606582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383C2651-AE0C-4AE4-8725-E2F9414FE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-366" y="5187454"/>
            <a:ext cx="4054111" cy="3042146"/>
            <a:chOff x="-305" y="-1"/>
            <a:chExt cx="3832880" cy="2876136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CE13265-B5D2-47B4-A199-E05F390D5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693EBD03-D832-462C-9304-7273698ED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0D53D3E2-805E-40D2-964F-352BF6D476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7A9A916-A926-43E6-800F-432ABC3F2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4630404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338812"/>
            <a:ext cx="14630397" cy="1908891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338812"/>
            <a:ext cx="9738359" cy="190889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338812"/>
            <a:ext cx="14630396" cy="190889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9656" y="6589165"/>
            <a:ext cx="8354487" cy="139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/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🎯 Home Page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47826" y="6760518"/>
            <a:ext cx="4090266" cy="10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 i="1">
                <a:solidFill>
                  <a:srgbClr val="646464"/>
                </a:solidFill>
              </a:defRPr>
            </a:pPr>
            <a:r>
              <a:rPr lang="en-US" sz="22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Login and Register for Customers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BE9331-B702-A4B8-85B7-4B731492A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" y="0"/>
            <a:ext cx="14630406" cy="616841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4B491F-02A1-EA25-DCCE-ECA7796040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4B6A6168-901F-87F9-B818-E412796606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4630404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907C78C-610C-A119-1C87-21D333342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338812"/>
            <a:ext cx="14630397" cy="1908891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C5A1418-B6F3-615F-6EF1-56215E3C7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338812"/>
            <a:ext cx="9738359" cy="190889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9806A4D-4AA8-97AD-9408-A2C760E172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338812"/>
            <a:ext cx="14630396" cy="190889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B4FCAE-362E-3994-FE42-36317F4DCA1C}"/>
              </a:ext>
            </a:extLst>
          </p:cNvPr>
          <p:cNvSpPr txBox="1"/>
          <p:nvPr/>
        </p:nvSpPr>
        <p:spPr>
          <a:xfrm>
            <a:off x="839656" y="6589165"/>
            <a:ext cx="8354487" cy="139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/>
            </a:pPr>
            <a:r>
              <a:rPr lang="en-US" sz="4800" b="1" dirty="0">
                <a:solidFill>
                  <a:srgbClr val="FFFFFF"/>
                </a:solidFill>
              </a:rPr>
              <a:t>🔐 Customer Login – JWT-based Authentication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B37A48-D921-5047-BFEF-CE0C8490EDB2}"/>
              </a:ext>
            </a:extLst>
          </p:cNvPr>
          <p:cNvSpPr txBox="1"/>
          <p:nvPr/>
        </p:nvSpPr>
        <p:spPr>
          <a:xfrm>
            <a:off x="10147826" y="6760518"/>
            <a:ext cx="4090266" cy="10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 i="1">
                <a:solidFill>
                  <a:srgbClr val="646464"/>
                </a:solidFill>
              </a:defRPr>
            </a:pPr>
            <a:r>
              <a:rPr lang="en-US" sz="2000" dirty="0">
                <a:solidFill>
                  <a:srgbClr val="FFFFFF"/>
                </a:solidFill>
              </a:rPr>
              <a:t>Secure login with Spring Security and token generation</a:t>
            </a: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2EE4CF-B61E-2A1B-3E59-7EE55F760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" y="1"/>
            <a:ext cx="14630410" cy="6338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3055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81B8DC-91E2-F376-454A-ECEC24AA9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710ABFB-024E-DD58-FB48-65F73F09F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4630404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F6192F-88CE-3117-0D00-8C1BC8C8B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338812"/>
            <a:ext cx="14630397" cy="1908891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9F8471D-8D74-D62C-5A30-BF998D9D8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338812"/>
            <a:ext cx="9738359" cy="190889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6E3E83-34FE-B3A7-15A6-5C081FC43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338812"/>
            <a:ext cx="14630396" cy="190889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F928BF-1620-D33D-F069-D50B615157AB}"/>
              </a:ext>
            </a:extLst>
          </p:cNvPr>
          <p:cNvSpPr txBox="1"/>
          <p:nvPr/>
        </p:nvSpPr>
        <p:spPr>
          <a:xfrm>
            <a:off x="839656" y="6589165"/>
            <a:ext cx="8354487" cy="139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/>
            </a:pPr>
            <a:r>
              <a:rPr lang="en-US" sz="4800" b="1" dirty="0">
                <a:solidFill>
                  <a:srgbClr val="FFFFFF"/>
                </a:solidFill>
              </a:rPr>
              <a:t>🧾 Create New Customer – Validated Form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62AD4C-CEDF-3DDE-BF9B-0EF0E01B59A7}"/>
              </a:ext>
            </a:extLst>
          </p:cNvPr>
          <p:cNvSpPr txBox="1"/>
          <p:nvPr/>
        </p:nvSpPr>
        <p:spPr>
          <a:xfrm>
            <a:off x="10147826" y="6760518"/>
            <a:ext cx="4090266" cy="10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 i="1">
                <a:solidFill>
                  <a:srgbClr val="646464"/>
                </a:solidFill>
              </a:defRPr>
            </a:pPr>
            <a:r>
              <a:rPr lang="en-US" sz="2000" dirty="0">
                <a:solidFill>
                  <a:srgbClr val="FFFFFF"/>
                </a:solidFill>
              </a:rPr>
              <a:t>New customer form with account auto-number, password encryption, and address details</a:t>
            </a: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EF117AA-0F28-798D-0EA2-40EB13B3C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1384"/>
            <a:ext cx="14630402" cy="636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22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1745F0-5D3A-C09D-7FAE-7AA78C953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6E3C055-B781-1601-8808-C67D5E77D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4630404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727A851-153B-A09D-8404-AA6C26FBF7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338812"/>
            <a:ext cx="14630397" cy="1908891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C1E416-57F9-BF09-AC41-8A28C89DB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338812"/>
            <a:ext cx="9738359" cy="190889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981E820-92D9-9A49-4648-E803C207D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338812"/>
            <a:ext cx="14630396" cy="190889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3D2C36-97F0-885B-E8A9-789CE805CD5C}"/>
              </a:ext>
            </a:extLst>
          </p:cNvPr>
          <p:cNvSpPr txBox="1"/>
          <p:nvPr/>
        </p:nvSpPr>
        <p:spPr>
          <a:xfrm>
            <a:off x="839656" y="6589165"/>
            <a:ext cx="8354487" cy="139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/>
            </a:pPr>
            <a:r>
              <a:rPr lang="en-US" sz="4800" b="1" dirty="0">
                <a:solidFill>
                  <a:srgbClr val="FFFFFF"/>
                </a:solidFill>
              </a:rPr>
              <a:t>✅ Customer Created Successfully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90ED1D-DFD1-0FF3-154A-ED01035CCFEF}"/>
              </a:ext>
            </a:extLst>
          </p:cNvPr>
          <p:cNvSpPr txBox="1"/>
          <p:nvPr/>
        </p:nvSpPr>
        <p:spPr>
          <a:xfrm>
            <a:off x="10147826" y="6760518"/>
            <a:ext cx="4090266" cy="10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 i="1">
                <a:solidFill>
                  <a:srgbClr val="646464"/>
                </a:solidFill>
              </a:defRPr>
            </a:pPr>
            <a:r>
              <a:rPr lang="en-US" sz="2000" dirty="0">
                <a:solidFill>
                  <a:srgbClr val="FFFFFF"/>
                </a:solidFill>
              </a:rPr>
              <a:t>API response with account number and customer ID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5C1023-CB67-D496-A9CF-682A1890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"/>
            <a:ext cx="14630400" cy="632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12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72A780-8E35-8A4D-578D-FCDDDF089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06EA92F-0C58-C849-630F-1494830D1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4630404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95F536D-E62E-78FA-E219-DD91DF41DC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338812"/>
            <a:ext cx="14630397" cy="1908891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014EA5-7EC5-6C43-DB4B-E8BEBF92D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338812"/>
            <a:ext cx="9738359" cy="190889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F79095-11E5-CD4E-1D18-80ED4AB94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338812"/>
            <a:ext cx="14630396" cy="190889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D5925A-4052-903B-8A55-66D1F25AC0F7}"/>
              </a:ext>
            </a:extLst>
          </p:cNvPr>
          <p:cNvSpPr txBox="1"/>
          <p:nvPr/>
        </p:nvSpPr>
        <p:spPr>
          <a:xfrm>
            <a:off x="839656" y="6589165"/>
            <a:ext cx="8354487" cy="139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/>
            </a:pPr>
            <a:r>
              <a:rPr lang="en-US" sz="4800" b="1" dirty="0">
                <a:solidFill>
                  <a:srgbClr val="FFFFFF"/>
                </a:solidFill>
              </a:rPr>
              <a:t>✅ Customer Login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6B2741-96B2-6348-BC7E-3D4AF89AAAAD}"/>
              </a:ext>
            </a:extLst>
          </p:cNvPr>
          <p:cNvSpPr txBox="1"/>
          <p:nvPr/>
        </p:nvSpPr>
        <p:spPr>
          <a:xfrm>
            <a:off x="10147826" y="6760518"/>
            <a:ext cx="4090266" cy="10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 i="1">
                <a:solidFill>
                  <a:srgbClr val="646464"/>
                </a:solidFill>
              </a:defRPr>
            </a:pPr>
            <a:r>
              <a:rPr lang="en-US" sz="2000" dirty="0">
                <a:solidFill>
                  <a:srgbClr val="FFFFFF"/>
                </a:solidFill>
              </a:rPr>
              <a:t>Successful customer login with custom UI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B61D83-5D61-9975-801B-B918BF4D4E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" y="-18103"/>
            <a:ext cx="14630400" cy="635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92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91E6D7-A86C-3BF7-5B6B-FAA709B91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6C18DEA-B211-7C57-B4D3-593A369DE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4630404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1D5C5F-F79C-9AE1-5AEB-A0ECCE67D6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338812"/>
            <a:ext cx="14630397" cy="1908891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F0A284-12C3-4C31-86BD-4C4E476599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338812"/>
            <a:ext cx="9738359" cy="190889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9E236F0-F2D0-D2DE-A1BF-4B58382E9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338812"/>
            <a:ext cx="14630396" cy="190889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22989-2C90-DD59-A147-86CD17A38897}"/>
              </a:ext>
            </a:extLst>
          </p:cNvPr>
          <p:cNvSpPr txBox="1"/>
          <p:nvPr/>
        </p:nvSpPr>
        <p:spPr>
          <a:xfrm>
            <a:off x="839656" y="6589165"/>
            <a:ext cx="8354487" cy="139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/>
            </a:pPr>
            <a:r>
              <a:rPr lang="en-US" sz="4800" b="1" dirty="0">
                <a:solidFill>
                  <a:srgbClr val="FFFFFF"/>
                </a:solidFill>
              </a:rPr>
              <a:t>📩 OTP Request – Secure Transactions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716F10-22EE-F97E-F7C1-921ED19A1B47}"/>
              </a:ext>
            </a:extLst>
          </p:cNvPr>
          <p:cNvSpPr txBox="1"/>
          <p:nvPr/>
        </p:nvSpPr>
        <p:spPr>
          <a:xfrm>
            <a:off x="10147826" y="6760518"/>
            <a:ext cx="4090266" cy="10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 i="1">
                <a:solidFill>
                  <a:srgbClr val="646464"/>
                </a:solidFill>
              </a:defRPr>
            </a:pPr>
            <a:r>
              <a:rPr lang="en-US" sz="2000" dirty="0">
                <a:solidFill>
                  <a:srgbClr val="FFFFFF"/>
                </a:solidFill>
              </a:rPr>
              <a:t>OTP sent before deposit action with account + amount payload</a:t>
            </a:r>
          </a:p>
        </p:txBody>
      </p:sp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50C501E-4965-9BD7-79FD-5C75D963F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" y="2"/>
            <a:ext cx="14630410" cy="633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48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8DB4FF-A1D8-A33C-ACAC-1968C58736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8CBCC82-4BF2-F1CF-C554-5050808CC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4630404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D09AF6-3CE5-F8D4-2409-C30562A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338812"/>
            <a:ext cx="14630397" cy="1908891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187205-6FDC-2D01-AAAE-A2B800A06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338812"/>
            <a:ext cx="9738359" cy="190889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11652CD-DCFE-FB9A-4E1E-D6D70C53B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338812"/>
            <a:ext cx="14630396" cy="190889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019A2-9390-369F-97D1-A5F681EA2330}"/>
              </a:ext>
            </a:extLst>
          </p:cNvPr>
          <p:cNvSpPr txBox="1"/>
          <p:nvPr/>
        </p:nvSpPr>
        <p:spPr>
          <a:xfrm>
            <a:off x="839656" y="6589165"/>
            <a:ext cx="8354487" cy="139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/>
            </a:pPr>
            <a:r>
              <a:rPr lang="en-US" sz="4800" b="1" dirty="0">
                <a:solidFill>
                  <a:srgbClr val="FFFFFF"/>
                </a:solidFill>
              </a:rPr>
              <a:t>🔑 OTP Verification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238A76-5150-500C-1CB4-F5CD317DFB03}"/>
              </a:ext>
            </a:extLst>
          </p:cNvPr>
          <p:cNvSpPr txBox="1"/>
          <p:nvPr/>
        </p:nvSpPr>
        <p:spPr>
          <a:xfrm>
            <a:off x="10147826" y="6760518"/>
            <a:ext cx="4090266" cy="10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 i="1">
                <a:solidFill>
                  <a:srgbClr val="646464"/>
                </a:solidFill>
              </a:defRPr>
            </a:pPr>
            <a:r>
              <a:rPr lang="en-US" sz="2000" dirty="0">
                <a:solidFill>
                  <a:srgbClr val="FFFFFF"/>
                </a:solidFill>
              </a:rPr>
              <a:t>Verifies OTP before allowing critical actions like deposit</a:t>
            </a: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CD355F-F080-920B-04EC-5631A0E589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" y="2"/>
            <a:ext cx="14630410" cy="632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158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4630404" cy="82296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6338812"/>
            <a:ext cx="14630397" cy="1908891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338812"/>
            <a:ext cx="9738359" cy="1908891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6338812"/>
            <a:ext cx="14630396" cy="1908891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9656" y="6589165"/>
            <a:ext cx="8354487" cy="13910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defRPr sz="3200" b="1"/>
            </a:pPr>
            <a:r>
              <a:rPr lang="en-US" sz="44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💸 Deposit Successful – Token Verified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147826" y="6760518"/>
            <a:ext cx="4090266" cy="10483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defRPr sz="1800" i="1">
                <a:solidFill>
                  <a:srgbClr val="646464"/>
                </a:solidFill>
              </a:defRPr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Protected deposit flow with session timer</a:t>
            </a:r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D883040-CACD-51CD-0BD4-D3B012533E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8103"/>
            <a:ext cx="14630402" cy="6338811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238</Words>
  <Application>Microsoft Office PowerPoint</Application>
  <PresentationFormat>Custom</PresentationFormat>
  <Paragraphs>34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EduFund – Full-Stack Digital Banking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Aryabhatt Narasimha Rao Kankipati</cp:lastModifiedBy>
  <cp:revision>10</cp:revision>
  <dcterms:created xsi:type="dcterms:W3CDTF">2013-01-27T09:14:16Z</dcterms:created>
  <dcterms:modified xsi:type="dcterms:W3CDTF">2025-09-08T02:58:24Z</dcterms:modified>
  <cp:category/>
</cp:coreProperties>
</file>