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pic>
        <p:nvPicPr>
          <p:cNvPr id="37" name="Picture 36"/>
          <p:cNvPicPr/>
          <p:nvPr/>
        </p:nvPicPr>
        <p:blipFill>
          <a:blip r:embed="rId2" cstate="print"/>
          <a:stretch/>
        </p:blipFill>
        <p:spPr>
          <a:xfrm>
            <a:off x="3368880" y="1825560"/>
            <a:ext cx="5452920" cy="4350960"/>
          </a:xfrm>
          <a:prstGeom prst="rect">
            <a:avLst/>
          </a:prstGeom>
          <a:ln>
            <a:noFill/>
          </a:ln>
        </p:spPr>
      </p:pic>
      <p:pic>
        <p:nvPicPr>
          <p:cNvPr id="38" name="Picture 37"/>
          <p:cNvPicPr/>
          <p:nvPr/>
        </p:nvPicPr>
        <p:blipFill>
          <a:blip r:embed="rId2" cstate="print"/>
          <a:stretch/>
        </p:blipFill>
        <p:spPr>
          <a:xfrm>
            <a:off x="3368880" y="1825560"/>
            <a:ext cx="5452920" cy="435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pic>
        <p:nvPicPr>
          <p:cNvPr id="76" name="Picture 75"/>
          <p:cNvPicPr/>
          <p:nvPr/>
        </p:nvPicPr>
        <p:blipFill>
          <a:blip r:embed="rId2" cstate="print"/>
          <a:stretch/>
        </p:blipFill>
        <p:spPr>
          <a:xfrm>
            <a:off x="3368880" y="1825560"/>
            <a:ext cx="5452920" cy="4350960"/>
          </a:xfrm>
          <a:prstGeom prst="rect">
            <a:avLst/>
          </a:prstGeom>
          <a:ln>
            <a:noFill/>
          </a:ln>
        </p:spPr>
      </p:pic>
      <p:pic>
        <p:nvPicPr>
          <p:cNvPr id="77" name="Picture 76"/>
          <p:cNvPicPr/>
          <p:nvPr/>
        </p:nvPicPr>
        <p:blipFill>
          <a:blip r:embed="rId2" cstate="print"/>
          <a:stretch/>
        </p:blipFill>
        <p:spPr>
          <a:xfrm>
            <a:off x="3368880" y="1825560"/>
            <a:ext cx="5452920" cy="4350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100000"/>
              </a:lnSpc>
            </a:pPr>
            <a:r>
              <a:rPr lang="x-none" sz="6000" b="0" strike="noStrike" spc="-1">
                <a:solidFill>
                  <a:srgbClr val="000000"/>
                </a:solidFill>
                <a:uFill>
                  <a:solidFill>
                    <a:srgbClr val="FFFFFF"/>
                  </a:solidFill>
                </a:uFill>
                <a:latin typeface="Calibri Light"/>
              </a:rPr>
              <a:t>Click to edit Master title style</a:t>
            </a:r>
            <a:endParaRPr lang="x-none" sz="180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r>
              <a:rPr lang="en-IN" sz="1200" b="0" strike="noStrike" spc="-1">
                <a:solidFill>
                  <a:srgbClr val="8B8B8B"/>
                </a:solidFill>
                <a:uFill>
                  <a:solidFill>
                    <a:srgbClr val="FFFFFF"/>
                  </a:solidFill>
                </a:uFill>
                <a:latin typeface="Calibri"/>
              </a:rPr>
              <a:t>25/05/19 17:28:18</a:t>
            </a:r>
            <a:endParaRPr lang="en-IN" sz="12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AC0E52A3-D124-489B-8C06-6D71E4C8C8AE}" type="slidenum">
              <a:rPr lang="en-IN" sz="1200" b="0" strike="noStrike" spc="-1">
                <a:solidFill>
                  <a:srgbClr val="8B8B8B"/>
                </a:solidFill>
                <a:uFill>
                  <a:solidFill>
                    <a:srgbClr val="FFFFFF"/>
                  </a:solidFill>
                </a:uFill>
                <a:latin typeface="Calibri"/>
              </a:rPr>
              <a:pPr algn="r">
                <a:lnSpc>
                  <a:spcPct val="100000"/>
                </a:lnSpc>
              </a:pPr>
              <a:t>‹#›</a:t>
            </a:fld>
            <a:endParaRPr lang="en-IN" sz="12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x-none" sz="20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x-none" sz="18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x-none" sz="18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x-none" sz="4400" b="0" strike="noStrike" spc="-1">
                <a:solidFill>
                  <a:srgbClr val="000000"/>
                </a:solidFill>
                <a:uFill>
                  <a:solidFill>
                    <a:srgbClr val="FFFFFF"/>
                  </a:solidFill>
                </a:uFill>
                <a:latin typeface="Calibri Light"/>
              </a:rPr>
              <a:t>Click to edit Master title style</a:t>
            </a:r>
            <a:endParaRPr lang="x-none" sz="1800" b="0" strike="noStrike" spc="-1">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x-none" sz="2800" b="0" strike="noStrike" spc="-1">
                <a:solidFill>
                  <a:srgbClr val="000000"/>
                </a:solidFill>
                <a:uFill>
                  <a:solidFill>
                    <a:srgbClr val="FFFFFF"/>
                  </a:solidFill>
                </a:uFill>
                <a:latin typeface="Calibri"/>
              </a:rPr>
              <a:t>Second Outline Level</a:t>
            </a:r>
            <a:endParaRPr lang="x-none" sz="2000" b="0" strike="noStrike" spc="-1">
              <a:solidFill>
                <a:srgbClr val="000000"/>
              </a:solidFill>
              <a:uFill>
                <a:solidFill>
                  <a:srgbClr val="FFFFFF"/>
                </a:solidFill>
              </a:uFill>
              <a:latin typeface="Calibri"/>
            </a:endParaRPr>
          </a:p>
          <a:p>
            <a:pPr marL="1296000" lvl="2" indent="-288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Third Outline Level</a:t>
            </a:r>
            <a:endParaRPr lang="x-none" sz="1800" b="0" strike="noStrike" spc="-1">
              <a:solidFill>
                <a:srgbClr val="000000"/>
              </a:solidFill>
              <a:uFill>
                <a:solidFill>
                  <a:srgbClr val="FFFFFF"/>
                </a:solidFill>
              </a:uFill>
              <a:latin typeface="Calibri"/>
            </a:endParaRPr>
          </a:p>
          <a:p>
            <a:pPr marL="1728000" lvl="3" indent="-216000">
              <a:buClr>
                <a:srgbClr val="000000"/>
              </a:buClr>
              <a:buSzPct val="75000"/>
              <a:buFont typeface="Symbol" charset="2"/>
              <a:buChar char=""/>
            </a:pPr>
            <a:r>
              <a:rPr lang="x-none" sz="2800" b="0" strike="noStrike" spc="-1">
                <a:solidFill>
                  <a:srgbClr val="000000"/>
                </a:solidFill>
                <a:uFill>
                  <a:solidFill>
                    <a:srgbClr val="FFFFFF"/>
                  </a:solidFill>
                </a:uFill>
                <a:latin typeface="Calibri"/>
              </a:rPr>
              <a:t>Fourth Outline Level</a:t>
            </a:r>
            <a:endParaRPr lang="x-none" sz="1800" b="0" strike="noStrike" spc="-1">
              <a:solidFill>
                <a:srgbClr val="000000"/>
              </a:solidFill>
              <a:uFill>
                <a:solidFill>
                  <a:srgbClr val="FFFFFF"/>
                </a:solidFill>
              </a:uFill>
              <a:latin typeface="Calibri"/>
            </a:endParaRPr>
          </a:p>
          <a:p>
            <a:pPr marL="2160000" lvl="4"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Fifth Outline Level</a:t>
            </a:r>
            <a:endParaRPr lang="x-none" sz="2000" b="0" strike="noStrike" spc="-1">
              <a:solidFill>
                <a:srgbClr val="000000"/>
              </a:solidFill>
              <a:uFill>
                <a:solidFill>
                  <a:srgbClr val="FFFFFF"/>
                </a:solidFill>
              </a:uFill>
              <a:latin typeface="Calibri"/>
            </a:endParaRPr>
          </a:p>
          <a:p>
            <a:pPr marL="2592000" lvl="5"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Sixth Outline Level</a:t>
            </a:r>
            <a:endParaRPr lang="x-none" sz="2000" b="0" strike="noStrike" spc="-1">
              <a:solidFill>
                <a:srgbClr val="000000"/>
              </a:solidFill>
              <a:uFill>
                <a:solidFill>
                  <a:srgbClr val="FFFFFF"/>
                </a:solidFill>
              </a:uFill>
              <a:latin typeface="Calibri"/>
            </a:endParaRPr>
          </a:p>
          <a:p>
            <a:pPr marL="3024000" lvl="6"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Seventh Outline LevelEdit Master text styles</a:t>
            </a:r>
            <a:endParaRPr lang="x-none" sz="2000" b="0" strike="noStrike" spc="-1">
              <a:solidFill>
                <a:srgbClr val="000000"/>
              </a:solidFill>
              <a:uFill>
                <a:solidFill>
                  <a:srgbClr val="FFFFFF"/>
                </a:solidFill>
              </a:uFill>
              <a:latin typeface="Calibri"/>
            </a:endParaRPr>
          </a:p>
          <a:p>
            <a:pPr marL="3456000" lvl="7" indent="-216000">
              <a:buClr>
                <a:srgbClr val="000000"/>
              </a:buClr>
              <a:buSzPct val="45000"/>
              <a:buFont typeface="Wingdings" charset="2"/>
              <a:buChar char=""/>
            </a:pPr>
            <a:r>
              <a:rPr lang="x-none" sz="2400" b="0" strike="noStrike" spc="-1">
                <a:solidFill>
                  <a:srgbClr val="000000"/>
                </a:solidFill>
                <a:uFill>
                  <a:solidFill>
                    <a:srgbClr val="FFFFFF"/>
                  </a:solidFill>
                </a:uFill>
                <a:latin typeface="Calibri"/>
              </a:rPr>
              <a:t>Second level</a:t>
            </a:r>
            <a:endParaRPr lang="x-none" sz="2000" b="0" strike="noStrike" spc="-1">
              <a:solidFill>
                <a:srgbClr val="000000"/>
              </a:solidFill>
              <a:uFill>
                <a:solidFill>
                  <a:srgbClr val="FFFFFF"/>
                </a:solidFill>
              </a:uFill>
              <a:latin typeface="Calibri"/>
            </a:endParaRPr>
          </a:p>
          <a:p>
            <a:pPr marL="3888000" lvl="8"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Third level</a:t>
            </a:r>
          </a:p>
          <a:p>
            <a:pPr marL="4320000" lvl="0" indent="-216000">
              <a:lnSpc>
                <a:spcPct val="100000"/>
              </a:lnSpc>
              <a:buClr>
                <a:srgbClr val="000000"/>
              </a:buClr>
              <a:buSzPct val="45000"/>
              <a:buFont typeface="Wingdings" charset="2"/>
              <a:buChar char=""/>
            </a:pPr>
            <a:r>
              <a:rPr lang="x-none" sz="1800" b="0" strike="noStrike" spc="-1">
                <a:solidFill>
                  <a:srgbClr val="000000"/>
                </a:solidFill>
                <a:uFill>
                  <a:solidFill>
                    <a:srgbClr val="FFFFFF"/>
                  </a:solidFill>
                </a:uFill>
                <a:latin typeface="Calibri"/>
              </a:rPr>
              <a:t>Fourth level</a:t>
            </a:r>
          </a:p>
          <a:p>
            <a:pPr marL="4320000" lvl="0" indent="-216000">
              <a:lnSpc>
                <a:spcPct val="100000"/>
              </a:lnSpc>
              <a:buClr>
                <a:srgbClr val="000000"/>
              </a:buClr>
              <a:buSzPct val="45000"/>
              <a:buFont typeface="Wingdings" charset="2"/>
              <a:buChar char=""/>
            </a:pPr>
            <a:r>
              <a:rPr lang="x-none" sz="1800" b="0" strike="noStrike" spc="-1">
                <a:solidFill>
                  <a:srgbClr val="000000"/>
                </a:solidFill>
                <a:uFill>
                  <a:solidFill>
                    <a:srgbClr val="FFFFFF"/>
                  </a:solidFill>
                </a:uFill>
                <a:latin typeface="Calibri"/>
              </a:rPr>
              <a:t>Fifth level</a:t>
            </a:r>
            <a:endParaRPr lang="x-none" sz="2000" b="0" strike="noStrike" spc="-1">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lstStyle/>
          <a:p>
            <a:pPr>
              <a:lnSpc>
                <a:spcPct val="100000"/>
              </a:lnSpc>
            </a:pPr>
            <a:r>
              <a:rPr lang="en-IN" sz="1200" b="0" strike="noStrike" spc="-1">
                <a:solidFill>
                  <a:srgbClr val="8B8B8B"/>
                </a:solidFill>
                <a:uFill>
                  <a:solidFill>
                    <a:srgbClr val="FFFFFF"/>
                  </a:solidFill>
                </a:uFill>
                <a:latin typeface="Calibri"/>
              </a:rPr>
              <a:t>25/05/19 17:28:18</a:t>
            </a:r>
            <a:endParaRPr lang="en-IN" sz="1200" b="0" strike="noStrike" spc="-1">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1B3CA57D-8DA6-4AB3-8313-40880B52F09B}" type="slidenum">
              <a:rPr lang="en-IN" sz="1200" b="0" strike="noStrike" spc="-1">
                <a:solidFill>
                  <a:srgbClr val="8B8B8B"/>
                </a:solidFill>
                <a:uFill>
                  <a:solidFill>
                    <a:srgbClr val="FFFFFF"/>
                  </a:solidFill>
                </a:uFill>
                <a:latin typeface="Calibri"/>
              </a:rPr>
              <a:pPr algn="r">
                <a:lnSpc>
                  <a:spcPct val="100000"/>
                </a:lnSpc>
              </a:pPr>
              <a:t>‹#›</a:t>
            </a:fld>
            <a:endParaRPr lang="en-IN" sz="12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aryachiranjeev/Parking-Lot/blob/master/project%20architecture.docx"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1523880" y="1122480"/>
            <a:ext cx="9143640" cy="2387160"/>
          </a:xfrm>
          <a:prstGeom prst="rect">
            <a:avLst/>
          </a:prstGeom>
          <a:noFill/>
          <a:ln>
            <a:noFill/>
          </a:ln>
        </p:spPr>
        <p:txBody>
          <a:bodyPr anchor="b"/>
          <a:lstStyle/>
          <a:p>
            <a:pPr algn="ctr">
              <a:lnSpc>
                <a:spcPct val="100000"/>
              </a:lnSpc>
            </a:pPr>
            <a:r>
              <a:rPr lang="en-IN" sz="6000" spc="-1" smtClean="0">
                <a:solidFill>
                  <a:srgbClr val="000000"/>
                </a:solidFill>
                <a:uFill>
                  <a:solidFill>
                    <a:srgbClr val="FFFFFF"/>
                  </a:solidFill>
                </a:uFill>
                <a:latin typeface="Calibri Light"/>
              </a:rPr>
              <a:t>CG_TEAM_REAL-LIFE </a:t>
            </a:r>
            <a:r>
              <a:rPr lang="en-IN" sz="6000" spc="-1" dirty="0" smtClean="0">
                <a:solidFill>
                  <a:srgbClr val="000000"/>
                </a:solidFill>
                <a:uFill>
                  <a:solidFill>
                    <a:srgbClr val="FFFFFF"/>
                  </a:solidFill>
                </a:uFill>
                <a:latin typeface="Calibri Light"/>
              </a:rPr>
              <a:t>HACKERS</a:t>
            </a:r>
            <a:endParaRPr lang="x-none" sz="1800" b="0" strike="noStrike" spc="-1">
              <a:solidFill>
                <a:srgbClr val="000000"/>
              </a:solidFill>
              <a:uFill>
                <a:solidFill>
                  <a:srgbClr val="FFFFFF"/>
                </a:solidFill>
              </a:uFill>
              <a:latin typeface="Calibri"/>
            </a:endParaRPr>
          </a:p>
        </p:txBody>
      </p:sp>
      <p:sp>
        <p:nvSpPr>
          <p:cNvPr id="79" name="TextShape 2"/>
          <p:cNvSpPr txBox="1"/>
          <p:nvPr/>
        </p:nvSpPr>
        <p:spPr>
          <a:xfrm>
            <a:off x="1523880" y="3602160"/>
            <a:ext cx="9143640" cy="1655280"/>
          </a:xfrm>
          <a:prstGeom prst="rect">
            <a:avLst/>
          </a:prstGeom>
          <a:noFill/>
          <a:ln>
            <a:noFill/>
          </a:ln>
        </p:spPr>
        <p:txBody>
          <a:bodyPr/>
          <a:lstStyle/>
          <a:p>
            <a:pPr algn="ctr">
              <a:lnSpc>
                <a:spcPct val="100000"/>
              </a:lnSpc>
            </a:pPr>
            <a:r>
              <a:rPr lang="en-US" sz="3200" dirty="0" smtClean="0"/>
              <a:t>Artificial intelligence</a:t>
            </a:r>
            <a:endParaRPr lang="en-IN" sz="3200" b="0" strike="noStrike" spc="-1" dirty="0" smtClean="0">
              <a:solidFill>
                <a:srgbClr val="000000"/>
              </a:solidFill>
              <a:uFill>
                <a:solidFill>
                  <a:srgbClr val="FFFFFF"/>
                </a:solidFill>
              </a:uFill>
              <a:latin typeface="Arial"/>
            </a:endParaRPr>
          </a:p>
          <a:p>
            <a:pPr algn="ctr">
              <a:lnSpc>
                <a:spcPct val="100000"/>
              </a:lnSpc>
            </a:pPr>
            <a:r>
              <a:rPr lang="en-IN" sz="2400" b="0" strike="noStrike" spc="-1" dirty="0" smtClean="0">
                <a:solidFill>
                  <a:srgbClr val="000000"/>
                </a:solidFill>
                <a:uFill>
                  <a:solidFill>
                    <a:srgbClr val="FFFFFF"/>
                  </a:solidFill>
                </a:uFill>
                <a:latin typeface="Calibri"/>
              </a:rPr>
              <a:t>Code Gladiators 2019</a:t>
            </a:r>
            <a:endParaRPr lang="en-IN" sz="3200" b="0" strike="noStrike" spc="-1" dirty="0">
              <a:solidFill>
                <a:srgbClr val="000000"/>
              </a:solidFill>
              <a:uFill>
                <a:solidFill>
                  <a:srgbClr val="FFFFFF"/>
                </a:solidFill>
              </a:uFill>
              <a:latin typeface="Arial"/>
            </a:endParaRPr>
          </a:p>
        </p:txBody>
      </p:sp>
      <p:pic>
        <p:nvPicPr>
          <p:cNvPr id="80"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38080" y="2512080"/>
            <a:ext cx="10515240" cy="1325160"/>
          </a:xfrm>
          <a:prstGeom prst="rect">
            <a:avLst/>
          </a:prstGeom>
          <a:noFill/>
          <a:ln>
            <a:noFill/>
          </a:ln>
        </p:spPr>
        <p:txBody>
          <a:bodyPr anchor="ctr"/>
          <a:lstStyle/>
          <a:p>
            <a:pPr>
              <a:lnSpc>
                <a:spcPct val="90000"/>
              </a:lnSpc>
            </a:pPr>
            <a:r>
              <a:rPr lang="x-none" sz="6600" b="0" strike="noStrike" spc="-1">
                <a:solidFill>
                  <a:srgbClr val="000000"/>
                </a:solidFill>
                <a:uFill>
                  <a:solidFill>
                    <a:srgbClr val="FFFFFF"/>
                  </a:solidFill>
                </a:uFill>
                <a:latin typeface="Calibri Light"/>
              </a:rPr>
              <a:t>Thank you</a:t>
            </a:r>
            <a:endParaRPr lang="x-none" sz="1800" b="0" strike="noStrike" spc="-1">
              <a:solidFill>
                <a:srgbClr val="000000"/>
              </a:solidFill>
              <a:uFill>
                <a:solidFill>
                  <a:srgbClr val="FFFFFF"/>
                </a:solidFill>
              </a:uFill>
              <a:latin typeface="Calibri"/>
            </a:endParaRPr>
          </a:p>
        </p:txBody>
      </p:sp>
      <p:sp>
        <p:nvSpPr>
          <p:cNvPr id="114" name="TextShape 2"/>
          <p:cNvSpPr txBox="1"/>
          <p:nvPr/>
        </p:nvSpPr>
        <p:spPr>
          <a:xfrm>
            <a:off x="8610480" y="6356520"/>
            <a:ext cx="2742840" cy="364680"/>
          </a:xfrm>
          <a:prstGeom prst="rect">
            <a:avLst/>
          </a:prstGeom>
          <a:noFill/>
          <a:ln>
            <a:noFill/>
          </a:ln>
        </p:spPr>
        <p:txBody>
          <a:bodyPr anchor="ctr"/>
          <a:lstStyle/>
          <a:p>
            <a:pPr algn="r">
              <a:lnSpc>
                <a:spcPct val="100000"/>
              </a:lnSpc>
            </a:pPr>
            <a:fld id="{DC69E645-885F-464B-82D4-81D90A138213}" type="slidenum">
              <a:rPr lang="en-IN" sz="1200" b="0" strike="noStrike" spc="-1">
                <a:solidFill>
                  <a:srgbClr val="8B8B8B"/>
                </a:solidFill>
                <a:uFill>
                  <a:solidFill>
                    <a:srgbClr val="FFFFFF"/>
                  </a:solidFill>
                </a:uFill>
                <a:latin typeface="Calibri"/>
              </a:rPr>
              <a:pPr algn="r">
                <a:lnSpc>
                  <a:spcPct val="100000"/>
                </a:lnSpc>
              </a:pPr>
              <a:t>10</a:t>
            </a:fld>
            <a:endParaRPr lang="en-IN" sz="1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838080" y="2512080"/>
            <a:ext cx="10515240" cy="1325160"/>
          </a:xfrm>
          <a:prstGeom prst="rect">
            <a:avLst/>
          </a:prstGeom>
          <a:noFill/>
          <a:ln>
            <a:noFill/>
          </a:ln>
        </p:spPr>
        <p:txBody>
          <a:bodyPr anchor="ctr"/>
          <a:lstStyle/>
          <a:p>
            <a:pPr>
              <a:lnSpc>
                <a:spcPct val="90000"/>
              </a:lnSpc>
            </a:pPr>
            <a:r>
              <a:rPr lang="x-none" sz="6600" b="0" strike="noStrike" spc="-1">
                <a:solidFill>
                  <a:srgbClr val="000000"/>
                </a:solidFill>
                <a:uFill>
                  <a:solidFill>
                    <a:srgbClr val="FFFFFF"/>
                  </a:solidFill>
                </a:uFill>
                <a:latin typeface="Calibri Light"/>
              </a:rPr>
              <a:t>Appendix</a:t>
            </a:r>
            <a:endParaRPr lang="x-none" sz="1800" b="0" strike="noStrike" spc="-1">
              <a:solidFill>
                <a:srgbClr val="000000"/>
              </a:solidFill>
              <a:uFill>
                <a:solidFill>
                  <a:srgbClr val="FFFFFF"/>
                </a:solidFill>
              </a:uFill>
              <a:latin typeface="Calibri"/>
            </a:endParaRPr>
          </a:p>
        </p:txBody>
      </p:sp>
      <p:sp>
        <p:nvSpPr>
          <p:cNvPr id="116" name="TextShape 2"/>
          <p:cNvSpPr txBox="1"/>
          <p:nvPr/>
        </p:nvSpPr>
        <p:spPr>
          <a:xfrm>
            <a:off x="8610480" y="6356520"/>
            <a:ext cx="2742840" cy="364680"/>
          </a:xfrm>
          <a:prstGeom prst="rect">
            <a:avLst/>
          </a:prstGeom>
          <a:noFill/>
          <a:ln>
            <a:noFill/>
          </a:ln>
        </p:spPr>
        <p:txBody>
          <a:bodyPr anchor="ctr"/>
          <a:lstStyle/>
          <a:p>
            <a:pPr algn="r">
              <a:lnSpc>
                <a:spcPct val="100000"/>
              </a:lnSpc>
            </a:pPr>
            <a:fld id="{6C2D5059-8196-418E-A326-885A91C13639}" type="slidenum">
              <a:rPr lang="en-IN" sz="1200" b="0" strike="noStrike" spc="-1">
                <a:solidFill>
                  <a:srgbClr val="8B8B8B"/>
                </a:solidFill>
                <a:uFill>
                  <a:solidFill>
                    <a:srgbClr val="FFFFFF"/>
                  </a:solidFill>
                </a:uFill>
                <a:latin typeface="Calibri"/>
              </a:rPr>
              <a:pPr algn="r">
                <a:lnSpc>
                  <a:spcPct val="100000"/>
                </a:lnSpc>
              </a:pPr>
              <a:t>11</a:t>
            </a:fld>
            <a:endParaRPr lang="en-IN" sz="1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a:noFill/>
          <a:ln>
            <a:noFill/>
          </a:ln>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18" name="TextShape 2"/>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Challenges</a:t>
            </a:r>
            <a:endParaRPr lang="x-none" sz="1800" b="0" strike="noStrike" spc="-1">
              <a:solidFill>
                <a:srgbClr val="000000"/>
              </a:solidFill>
              <a:uFill>
                <a:solidFill>
                  <a:srgbClr val="FFFFFF"/>
                </a:solidFill>
              </a:uFill>
              <a:latin typeface="Calibri"/>
            </a:endParaRPr>
          </a:p>
        </p:txBody>
      </p:sp>
      <p:sp>
        <p:nvSpPr>
          <p:cNvPr id="119" name="TextShape 3"/>
          <p:cNvSpPr txBox="1"/>
          <p:nvPr/>
        </p:nvSpPr>
        <p:spPr>
          <a:xfrm>
            <a:off x="838080" y="1825560"/>
            <a:ext cx="10515240" cy="4350960"/>
          </a:xfrm>
          <a:prstGeom prst="rect">
            <a:avLst/>
          </a:prstGeom>
          <a:noFill/>
          <a:ln>
            <a:noFill/>
          </a:ln>
        </p:spPr>
        <p:txBody>
          <a:bodyPr/>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Annotation of parking slots in parking area is time consuming.</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Tunning of Cnn model for getting better accuracy.</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Connecting OpenCV and tensorflow model to Android App.</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Training of large image datasets is too time </a:t>
            </a:r>
            <a:r>
              <a:rPr lang="x-none" sz="2800" b="0" strike="noStrike" spc="-1" smtClean="0">
                <a:solidFill>
                  <a:srgbClr val="000000"/>
                </a:solidFill>
                <a:uFill>
                  <a:solidFill>
                    <a:srgbClr val="FFFFFF"/>
                  </a:solidFill>
                </a:uFill>
                <a:latin typeface="Calibri"/>
              </a:rPr>
              <a:t>consuming</a:t>
            </a:r>
            <a:r>
              <a:rPr lang="en-IN" sz="2800" b="0" strike="noStrike" spc="-1" dirty="0" smtClean="0">
                <a:solidFill>
                  <a:srgbClr val="000000"/>
                </a:solidFill>
                <a:uFill>
                  <a:solidFill>
                    <a:srgbClr val="FFFFFF"/>
                  </a:solidFill>
                </a:uFill>
                <a:latin typeface="Calibri"/>
              </a:rPr>
              <a:t>.</a:t>
            </a:r>
            <a:r>
              <a:rPr lang="x-none" sz="2800" b="0" strike="noStrike" spc="-1" smtClean="0">
                <a:solidFill>
                  <a:srgbClr val="000000"/>
                </a:solidFill>
                <a:uFill>
                  <a:solidFill>
                    <a:srgbClr val="FFFFFF"/>
                  </a:solidFill>
                </a:uFill>
                <a:latin typeface="Calibri"/>
              </a:rPr>
              <a:t>   </a:t>
            </a:r>
            <a:endParaRPr lang="x-none" sz="2800" b="0" strike="noStrike" spc="-1">
              <a:solidFill>
                <a:srgbClr val="000000"/>
              </a:solidFill>
              <a:uFill>
                <a:solidFill>
                  <a:srgbClr val="FFFFFF"/>
                </a:solidFill>
              </a:uFill>
              <a:latin typeface="Calibri"/>
            </a:endParaRPr>
          </a:p>
          <a:p>
            <a:pPr marL="432000" indent="-324000">
              <a:buClr>
                <a:srgbClr val="000000"/>
              </a:buClr>
              <a:buSzPct val="45000"/>
            </a:pPr>
            <a:endParaRPr lang="x-none" sz="2800" b="0" strike="noStrike" spc="-1">
              <a:solidFill>
                <a:srgbClr val="000000"/>
              </a:solidFill>
              <a:uFill>
                <a:solidFill>
                  <a:srgbClr val="FFFFFF"/>
                </a:solidFill>
              </a:uFill>
              <a:latin typeface="Calibri"/>
            </a:endParaRPr>
          </a:p>
        </p:txBody>
      </p:sp>
      <p:sp>
        <p:nvSpPr>
          <p:cNvPr id="120" name="TextShape 4"/>
          <p:cNvSpPr txBox="1"/>
          <p:nvPr/>
        </p:nvSpPr>
        <p:spPr>
          <a:xfrm>
            <a:off x="8610480" y="6356520"/>
            <a:ext cx="2742840" cy="364680"/>
          </a:xfrm>
          <a:prstGeom prst="rect">
            <a:avLst/>
          </a:prstGeom>
          <a:noFill/>
          <a:ln>
            <a:noFill/>
          </a:ln>
        </p:spPr>
        <p:txBody>
          <a:bodyPr anchor="ctr"/>
          <a:lstStyle/>
          <a:p>
            <a:pPr algn="r">
              <a:lnSpc>
                <a:spcPct val="100000"/>
              </a:lnSpc>
            </a:pPr>
            <a:fld id="{629829AF-6AA4-4235-BD05-3632509E3267}" type="slidenum">
              <a:rPr lang="en-IN" sz="1200" b="0" strike="noStrike" spc="-1">
                <a:solidFill>
                  <a:srgbClr val="8B8B8B"/>
                </a:solidFill>
                <a:uFill>
                  <a:solidFill>
                    <a:srgbClr val="FFFFFF"/>
                  </a:solidFill>
                </a:uFill>
                <a:latin typeface="Calibri"/>
              </a:rPr>
              <a:pPr algn="r">
                <a:lnSpc>
                  <a:spcPct val="100000"/>
                </a:lnSpc>
              </a:pPr>
              <a:t>12</a:t>
            </a:fld>
            <a:endParaRPr lang="en-IN" sz="1200" b="0" strike="noStrike" spc="-1">
              <a:solidFill>
                <a:srgbClr val="000000"/>
              </a:solidFill>
              <a:uFill>
                <a:solidFill>
                  <a:srgbClr val="FFFFFF"/>
                </a:solidFill>
              </a:uFill>
              <a:latin typeface="Times New Roman"/>
            </a:endParaRPr>
          </a:p>
        </p:txBody>
      </p:sp>
      <p:pic>
        <p:nvPicPr>
          <p:cNvPr id="121" name="Picture 120"/>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23" name="TextShape 2"/>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Possible Improvements</a:t>
            </a:r>
            <a:endParaRPr lang="x-none" sz="1800" b="0" strike="noStrike" spc="-1">
              <a:solidFill>
                <a:srgbClr val="000000"/>
              </a:solidFill>
              <a:uFill>
                <a:solidFill>
                  <a:srgbClr val="FFFFFF"/>
                </a:solidFill>
              </a:uFill>
              <a:latin typeface="Calibri"/>
            </a:endParaRPr>
          </a:p>
        </p:txBody>
      </p:sp>
      <p:sp>
        <p:nvSpPr>
          <p:cNvPr id="124" name="TextShape 3"/>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Our Dataset is for four tyre vehicles and our future scope is to make detect parking spots in parking lot even for two tyre vehicles </a:t>
            </a:r>
            <a:r>
              <a:rPr lang="x-none" sz="2800" b="0" i="1" strike="noStrike" spc="-1" smtClean="0">
                <a:solidFill>
                  <a:srgbClr val="000000"/>
                </a:solidFill>
                <a:uFill>
                  <a:solidFill>
                    <a:srgbClr val="FFFFFF"/>
                  </a:solidFill>
                </a:uFill>
                <a:latin typeface="Calibri"/>
              </a:rPr>
              <a:t>.</a:t>
            </a: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The camera will automatically detect the number plates of cars and the type of car for  mainting record of car details</a:t>
            </a:r>
            <a:r>
              <a:rPr lang="x-none" sz="2800" b="0" i="1" strike="noStrike" spc="-1" smtClean="0">
                <a:solidFill>
                  <a:srgbClr val="000000"/>
                </a:solidFill>
                <a:uFill>
                  <a:solidFill>
                    <a:srgbClr val="FFFFFF"/>
                  </a:solidFill>
                </a:uFill>
                <a:latin typeface="Calibri"/>
              </a:rPr>
              <a:t>.</a:t>
            </a: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Automatic fee charging thorugh time couting of car through parking lot cameras(like for how many hours the vehicle was in parking and which type of vehicle it was and generate charges according to it</a:t>
            </a:r>
            <a:r>
              <a:rPr lang="x-none" sz="2800" b="0" i="1" strike="noStrike" spc="-1" smtClean="0">
                <a:solidFill>
                  <a:srgbClr val="000000"/>
                </a:solidFill>
                <a:uFill>
                  <a:solidFill>
                    <a:srgbClr val="FFFFFF"/>
                  </a:solidFill>
                </a:uFill>
                <a:latin typeface="Calibri"/>
              </a:rPr>
              <a:t>)</a:t>
            </a:r>
            <a:r>
              <a:rPr lang="en-IN" sz="2800" b="0" i="1" strike="noStrike" spc="-1" dirty="0" smtClean="0">
                <a:solidFill>
                  <a:srgbClr val="000000"/>
                </a:solidFill>
                <a:uFill>
                  <a:solidFill>
                    <a:srgbClr val="FFFFFF"/>
                  </a:solidFill>
                </a:uFill>
                <a:latin typeface="Calibri"/>
              </a:rPr>
              <a:t>.</a:t>
            </a:r>
          </a:p>
          <a:p>
            <a:pPr marL="228600" indent="-228240">
              <a:lnSpc>
                <a:spcPct val="90000"/>
              </a:lnSpc>
              <a:buClr>
                <a:srgbClr val="000000"/>
              </a:buClr>
            </a:pPr>
            <a:r>
              <a:rPr lang="x-none" sz="2800" b="0" i="1" strike="noStrike" spc="-1" smtClean="0">
                <a:solidFill>
                  <a:srgbClr val="000000"/>
                </a:solidFill>
                <a:uFill>
                  <a:solidFill>
                    <a:srgbClr val="FFFFFF"/>
                  </a:solidFill>
                </a:uFill>
                <a:latin typeface="Calibri"/>
              </a:rPr>
              <a:t> </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Make automatic fee charging even for the people who are not using the App but parking vehicle in the parking area. </a:t>
            </a:r>
            <a:endParaRPr lang="x-none" sz="2800" b="0" strike="noStrike" spc="-1">
              <a:solidFill>
                <a:srgbClr val="000000"/>
              </a:solidFill>
              <a:uFill>
                <a:solidFill>
                  <a:srgbClr val="FFFFFF"/>
                </a:solidFill>
              </a:uFill>
              <a:latin typeface="Calibri"/>
            </a:endParaRPr>
          </a:p>
        </p:txBody>
      </p:sp>
      <p:sp>
        <p:nvSpPr>
          <p:cNvPr id="125" name="TextShape 4"/>
          <p:cNvSpPr txBox="1"/>
          <p:nvPr/>
        </p:nvSpPr>
        <p:spPr>
          <a:xfrm>
            <a:off x="8610480" y="6356520"/>
            <a:ext cx="2742840" cy="364680"/>
          </a:xfrm>
          <a:prstGeom prst="rect">
            <a:avLst/>
          </a:prstGeom>
          <a:noFill/>
          <a:ln>
            <a:noFill/>
          </a:ln>
        </p:spPr>
        <p:txBody>
          <a:bodyPr anchor="ctr"/>
          <a:lstStyle/>
          <a:p>
            <a:pPr algn="r">
              <a:lnSpc>
                <a:spcPct val="100000"/>
              </a:lnSpc>
            </a:pPr>
            <a:fld id="{772D7DD4-D166-4FC1-AA64-4B1B60966896}" type="slidenum">
              <a:rPr lang="en-IN" sz="1200" b="0" strike="noStrike" spc="-1">
                <a:solidFill>
                  <a:srgbClr val="8B8B8B"/>
                </a:solidFill>
                <a:uFill>
                  <a:solidFill>
                    <a:srgbClr val="FFFFFF"/>
                  </a:solidFill>
                </a:uFill>
                <a:latin typeface="Calibri"/>
              </a:rPr>
              <a:pPr algn="r">
                <a:lnSpc>
                  <a:spcPct val="100000"/>
                </a:lnSpc>
              </a:pPr>
              <a:t>13</a:t>
            </a:fld>
            <a:endParaRPr lang="en-IN" sz="1200" b="0" strike="noStrike" spc="-1">
              <a:solidFill>
                <a:srgbClr val="000000"/>
              </a:solidFill>
              <a:uFill>
                <a:solidFill>
                  <a:srgbClr val="FFFFFF"/>
                </a:solidFill>
              </a:uFill>
              <a:latin typeface="Times New Roman"/>
            </a:endParaRPr>
          </a:p>
        </p:txBody>
      </p:sp>
      <p:pic>
        <p:nvPicPr>
          <p:cNvPr id="126" name="Picture 125"/>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695400" y="1886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Executive Summary</a:t>
            </a:r>
            <a:endParaRPr lang="x-none" sz="1800" b="0" strike="noStrike" spc="-1">
              <a:solidFill>
                <a:srgbClr val="000000"/>
              </a:solidFill>
              <a:uFill>
                <a:solidFill>
                  <a:srgbClr val="FFFFFF"/>
                </a:solidFill>
              </a:uFill>
              <a:latin typeface="Calibri"/>
            </a:endParaRPr>
          </a:p>
        </p:txBody>
      </p:sp>
      <p:sp>
        <p:nvSpPr>
          <p:cNvPr id="82" name="TextShape 2"/>
          <p:cNvSpPr txBox="1"/>
          <p:nvPr/>
        </p:nvSpPr>
        <p:spPr>
          <a:xfrm>
            <a:off x="767408" y="1124744"/>
            <a:ext cx="10515240" cy="4350960"/>
          </a:xfrm>
          <a:prstGeom prst="rect">
            <a:avLst/>
          </a:prstGeom>
          <a:noFill/>
          <a:ln>
            <a:noFill/>
          </a:ln>
        </p:spPr>
        <p:txBody>
          <a:bodyPr/>
          <a:lstStyle/>
          <a:p>
            <a:pPr marL="432000" indent="-324000">
              <a:buClr>
                <a:srgbClr val="000000"/>
              </a:buClr>
              <a:buSzPct val="45000"/>
              <a:buFont typeface="Wingdings" charset="2"/>
              <a:buChar char=""/>
            </a:pPr>
            <a:r>
              <a:rPr lang="x-none" sz="2400" b="0" strike="noStrike" spc="-1">
                <a:solidFill>
                  <a:srgbClr val="000000"/>
                </a:solidFill>
                <a:uFill>
                  <a:solidFill>
                    <a:srgbClr val="FFFFFF"/>
                  </a:solidFill>
                </a:uFill>
                <a:latin typeface="Calibri"/>
              </a:rPr>
              <a:t>We our </a:t>
            </a:r>
            <a:r>
              <a:rPr lang="x-none" sz="2400" b="1" strike="noStrike" spc="-1">
                <a:solidFill>
                  <a:srgbClr val="000000"/>
                </a:solidFill>
                <a:uFill>
                  <a:solidFill>
                    <a:srgbClr val="FFFFFF"/>
                  </a:solidFill>
                </a:uFill>
                <a:latin typeface="Calibri"/>
              </a:rPr>
              <a:t>creating</a:t>
            </a:r>
            <a:r>
              <a:rPr lang="x-none" sz="2400" b="0" strike="noStrike" spc="-1">
                <a:solidFill>
                  <a:srgbClr val="000000"/>
                </a:solidFill>
                <a:uFill>
                  <a:solidFill>
                    <a:srgbClr val="FFFFFF"/>
                  </a:solidFill>
                </a:uFill>
                <a:latin typeface="Calibri"/>
              </a:rPr>
              <a:t> an </a:t>
            </a:r>
            <a:r>
              <a:rPr lang="x-none" sz="2400" b="1" strike="noStrike" spc="-1">
                <a:solidFill>
                  <a:srgbClr val="000000"/>
                </a:solidFill>
                <a:uFill>
                  <a:solidFill>
                    <a:srgbClr val="FFFFFF"/>
                  </a:solidFill>
                </a:uFill>
                <a:latin typeface="Calibri"/>
              </a:rPr>
              <a:t>user-friendly app</a:t>
            </a:r>
            <a:r>
              <a:rPr lang="x-none" sz="2400" b="0" strike="noStrike" spc="-1">
                <a:solidFill>
                  <a:srgbClr val="000000"/>
                </a:solidFill>
                <a:uFill>
                  <a:solidFill>
                    <a:srgbClr val="FFFFFF"/>
                  </a:solidFill>
                </a:uFill>
                <a:latin typeface="Calibri"/>
              </a:rPr>
              <a:t> which will </a:t>
            </a:r>
            <a:r>
              <a:rPr lang="x-none" sz="2400" b="1" strike="noStrike" spc="-1">
                <a:solidFill>
                  <a:srgbClr val="000000"/>
                </a:solidFill>
                <a:uFill>
                  <a:solidFill>
                    <a:srgbClr val="FFFFFF"/>
                  </a:solidFill>
                </a:uFill>
                <a:latin typeface="Calibri"/>
              </a:rPr>
              <a:t>show</a:t>
            </a:r>
            <a:r>
              <a:rPr lang="x-none" sz="2400" b="0" strike="noStrike" spc="-1">
                <a:solidFill>
                  <a:srgbClr val="000000"/>
                </a:solidFill>
                <a:uFill>
                  <a:solidFill>
                    <a:srgbClr val="FFFFFF"/>
                  </a:solidFill>
                </a:uFill>
                <a:latin typeface="Calibri"/>
              </a:rPr>
              <a:t> the </a:t>
            </a:r>
            <a:r>
              <a:rPr lang="x-none" sz="2400" b="1" strike="noStrike" spc="-1">
                <a:solidFill>
                  <a:srgbClr val="000000"/>
                </a:solidFill>
                <a:uFill>
                  <a:solidFill>
                    <a:srgbClr val="FFFFFF"/>
                  </a:solidFill>
                </a:uFill>
                <a:latin typeface="Calibri"/>
              </a:rPr>
              <a:t>parking details</a:t>
            </a:r>
            <a:r>
              <a:rPr lang="x-none" sz="2400" b="0" strike="noStrike" spc="-1">
                <a:solidFill>
                  <a:srgbClr val="000000"/>
                </a:solidFill>
                <a:uFill>
                  <a:solidFill>
                    <a:srgbClr val="FFFFFF"/>
                  </a:solidFill>
                </a:uFill>
                <a:latin typeface="Calibri"/>
              </a:rPr>
              <a:t> (</a:t>
            </a:r>
            <a:r>
              <a:rPr lang="x-none" sz="2400" b="1" strike="noStrike" spc="-1">
                <a:solidFill>
                  <a:srgbClr val="000000"/>
                </a:solidFill>
                <a:uFill>
                  <a:solidFill>
                    <a:srgbClr val="FFFFFF"/>
                  </a:solidFill>
                </a:uFill>
                <a:latin typeface="Calibri"/>
              </a:rPr>
              <a:t>updated</a:t>
            </a:r>
            <a:r>
              <a:rPr lang="x-none" sz="2400" b="0" strike="noStrike" spc="-1">
                <a:solidFill>
                  <a:srgbClr val="000000"/>
                </a:solidFill>
                <a:uFill>
                  <a:solidFill>
                    <a:srgbClr val="FFFFFF"/>
                  </a:solidFill>
                </a:uFill>
                <a:latin typeface="Calibri"/>
              </a:rPr>
              <a:t> after </a:t>
            </a:r>
            <a:r>
              <a:rPr lang="x-none" sz="2400" b="1" strike="noStrike" spc="-1">
                <a:solidFill>
                  <a:srgbClr val="000000"/>
                </a:solidFill>
                <a:uFill>
                  <a:solidFill>
                    <a:srgbClr val="FFFFFF"/>
                  </a:solidFill>
                </a:uFill>
                <a:latin typeface="Calibri"/>
              </a:rPr>
              <a:t>every 10 seconds</a:t>
            </a:r>
            <a:r>
              <a:rPr lang="x-none" sz="2400" b="0" strike="noStrike" spc="-1" smtClean="0">
                <a:solidFill>
                  <a:srgbClr val="000000"/>
                </a:solidFill>
                <a:uFill>
                  <a:solidFill>
                    <a:srgbClr val="FFFFFF"/>
                  </a:solidFill>
                </a:uFill>
                <a:latin typeface="Calibri"/>
              </a:rPr>
              <a:t>).</a:t>
            </a:r>
            <a:endParaRPr lang="en-IN" sz="2400" spc="-1" dirty="0">
              <a:solidFill>
                <a:srgbClr val="000000"/>
              </a:solidFill>
              <a:uFill>
                <a:solidFill>
                  <a:srgbClr val="FFFFFF"/>
                </a:solidFill>
              </a:uFill>
              <a:latin typeface="Calibri"/>
            </a:endParaRPr>
          </a:p>
          <a:p>
            <a:pPr marL="432000" indent="-324000">
              <a:buClr>
                <a:srgbClr val="000000"/>
              </a:buClr>
              <a:buSzPct val="45000"/>
            </a:pPr>
            <a:endParaRPr lang="x-none" sz="24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400" b="0" strike="noStrike" spc="-1">
                <a:solidFill>
                  <a:srgbClr val="000000"/>
                </a:solidFill>
                <a:uFill>
                  <a:solidFill>
                    <a:srgbClr val="FFFFFF"/>
                  </a:solidFill>
                </a:uFill>
                <a:latin typeface="Calibri"/>
              </a:rPr>
              <a:t>Through this app user can do the </a:t>
            </a:r>
            <a:r>
              <a:rPr lang="x-none" sz="2400" b="1" strike="noStrike" spc="-1">
                <a:solidFill>
                  <a:srgbClr val="000000"/>
                </a:solidFill>
                <a:uFill>
                  <a:solidFill>
                    <a:srgbClr val="FFFFFF"/>
                  </a:solidFill>
                </a:uFill>
                <a:latin typeface="Calibri"/>
              </a:rPr>
              <a:t>advance booking</a:t>
            </a:r>
            <a:r>
              <a:rPr lang="x-none" sz="2400" b="0" strike="noStrike" spc="-1">
                <a:solidFill>
                  <a:srgbClr val="000000"/>
                </a:solidFill>
                <a:uFill>
                  <a:solidFill>
                    <a:srgbClr val="FFFFFF"/>
                  </a:solidFill>
                </a:uFill>
                <a:latin typeface="Calibri"/>
              </a:rPr>
              <a:t> of </a:t>
            </a:r>
            <a:r>
              <a:rPr lang="x-none" sz="2400" b="1" strike="noStrike" spc="-1">
                <a:solidFill>
                  <a:srgbClr val="000000"/>
                </a:solidFill>
                <a:uFill>
                  <a:solidFill>
                    <a:srgbClr val="FFFFFF"/>
                  </a:solidFill>
                </a:uFill>
                <a:latin typeface="Calibri"/>
              </a:rPr>
              <a:t>parking slot</a:t>
            </a:r>
            <a:r>
              <a:rPr lang="x-none" sz="2400" b="0" strike="noStrike" spc="-1">
                <a:solidFill>
                  <a:srgbClr val="000000"/>
                </a:solidFill>
                <a:uFill>
                  <a:solidFill>
                    <a:srgbClr val="FFFFFF"/>
                  </a:solidFill>
                </a:uFill>
                <a:latin typeface="Calibri"/>
              </a:rPr>
              <a:t> at just </a:t>
            </a:r>
            <a:r>
              <a:rPr lang="x-none" sz="2400" b="1" strike="noStrike" spc="-1">
                <a:solidFill>
                  <a:srgbClr val="000000"/>
                </a:solidFill>
                <a:uFill>
                  <a:solidFill>
                    <a:srgbClr val="FFFFFF"/>
                  </a:solidFill>
                </a:uFill>
                <a:latin typeface="Calibri"/>
              </a:rPr>
              <a:t>Rs.20 extra</a:t>
            </a:r>
            <a:r>
              <a:rPr lang="x-none" sz="2400" b="0" strike="noStrike" spc="-1">
                <a:solidFill>
                  <a:srgbClr val="000000"/>
                </a:solidFill>
                <a:uFill>
                  <a:solidFill>
                    <a:srgbClr val="FFFFFF"/>
                  </a:solidFill>
                </a:uFill>
                <a:latin typeface="Calibri"/>
              </a:rPr>
              <a:t> in which it can </a:t>
            </a:r>
            <a:r>
              <a:rPr lang="x-none" sz="2400" b="1" strike="noStrike" spc="-1">
                <a:solidFill>
                  <a:srgbClr val="000000"/>
                </a:solidFill>
                <a:uFill>
                  <a:solidFill>
                    <a:srgbClr val="FFFFFF"/>
                  </a:solidFill>
                </a:uFill>
                <a:latin typeface="Calibri"/>
              </a:rPr>
              <a:t>select</a:t>
            </a:r>
            <a:r>
              <a:rPr lang="x-none" sz="2400" b="0" strike="noStrike" spc="-1">
                <a:solidFill>
                  <a:srgbClr val="000000"/>
                </a:solidFill>
                <a:uFill>
                  <a:solidFill>
                    <a:srgbClr val="FFFFFF"/>
                  </a:solidFill>
                </a:uFill>
                <a:latin typeface="Calibri"/>
              </a:rPr>
              <a:t> the </a:t>
            </a:r>
            <a:r>
              <a:rPr lang="x-none" sz="2400" b="1" strike="noStrike" spc="-1">
                <a:solidFill>
                  <a:srgbClr val="000000"/>
                </a:solidFill>
                <a:uFill>
                  <a:solidFill>
                    <a:srgbClr val="FFFFFF"/>
                  </a:solidFill>
                </a:uFill>
                <a:latin typeface="Calibri"/>
              </a:rPr>
              <a:t>date </a:t>
            </a:r>
            <a:r>
              <a:rPr lang="x-none" sz="2400" b="0" strike="noStrike" spc="-1">
                <a:solidFill>
                  <a:srgbClr val="000000"/>
                </a:solidFill>
                <a:uFill>
                  <a:solidFill>
                    <a:srgbClr val="FFFFFF"/>
                  </a:solidFill>
                </a:uFill>
                <a:latin typeface="Calibri"/>
              </a:rPr>
              <a:t>and </a:t>
            </a:r>
            <a:r>
              <a:rPr lang="x-none" sz="2400" b="1" strike="noStrike" spc="-1" smtClean="0">
                <a:solidFill>
                  <a:srgbClr val="000000"/>
                </a:solidFill>
                <a:uFill>
                  <a:solidFill>
                    <a:srgbClr val="FFFFFF"/>
                  </a:solidFill>
                </a:uFill>
                <a:latin typeface="Calibri"/>
              </a:rPr>
              <a:t>timngs</a:t>
            </a:r>
            <a:r>
              <a:rPr lang="en-IN" sz="2400" spc="-1" dirty="0" smtClean="0">
                <a:solidFill>
                  <a:srgbClr val="000000"/>
                </a:solidFill>
                <a:uFill>
                  <a:solidFill>
                    <a:srgbClr val="FFFFFF"/>
                  </a:solidFill>
                </a:uFill>
                <a:latin typeface="Calibri"/>
              </a:rPr>
              <a:t>.</a:t>
            </a:r>
          </a:p>
          <a:p>
            <a:pPr marL="432000" indent="-324000">
              <a:buClr>
                <a:srgbClr val="000000"/>
              </a:buClr>
              <a:buSzPct val="45000"/>
            </a:pPr>
            <a:r>
              <a:rPr lang="x-none" sz="2400" b="1" strike="noStrike" spc="-1" smtClean="0">
                <a:solidFill>
                  <a:srgbClr val="000000"/>
                </a:solidFill>
                <a:uFill>
                  <a:solidFill>
                    <a:srgbClr val="FFFFFF"/>
                  </a:solidFill>
                </a:uFill>
                <a:latin typeface="Calibri"/>
              </a:rPr>
              <a:t> </a:t>
            </a:r>
            <a:endParaRPr lang="x-none" sz="2400" b="1"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400" b="0" strike="noStrike" spc="-1">
                <a:solidFill>
                  <a:srgbClr val="000000"/>
                </a:solidFill>
                <a:uFill>
                  <a:solidFill>
                    <a:srgbClr val="FFFFFF"/>
                  </a:solidFill>
                </a:uFill>
                <a:latin typeface="Calibri"/>
              </a:rPr>
              <a:t>Also </a:t>
            </a:r>
            <a:r>
              <a:rPr lang="x-none" sz="2400" b="1" strike="noStrike" spc="-1">
                <a:solidFill>
                  <a:srgbClr val="000000"/>
                </a:solidFill>
                <a:uFill>
                  <a:solidFill>
                    <a:srgbClr val="FFFFFF"/>
                  </a:solidFill>
                </a:uFill>
                <a:latin typeface="Calibri"/>
              </a:rPr>
              <a:t>extra feature</a:t>
            </a:r>
            <a:r>
              <a:rPr lang="x-none" sz="2400" b="0" strike="noStrike" spc="-1">
                <a:solidFill>
                  <a:srgbClr val="000000"/>
                </a:solidFill>
                <a:uFill>
                  <a:solidFill>
                    <a:srgbClr val="FFFFFF"/>
                  </a:solidFill>
                </a:uFill>
                <a:latin typeface="Calibri"/>
              </a:rPr>
              <a:t> of </a:t>
            </a:r>
            <a:r>
              <a:rPr lang="x-none" sz="2400" b="1" strike="noStrike" spc="-1">
                <a:solidFill>
                  <a:srgbClr val="000000"/>
                </a:solidFill>
                <a:uFill>
                  <a:solidFill>
                    <a:srgbClr val="FFFFFF"/>
                  </a:solidFill>
                </a:uFill>
                <a:latin typeface="Calibri"/>
              </a:rPr>
              <a:t>this app</a:t>
            </a:r>
            <a:r>
              <a:rPr lang="x-none" sz="2400" b="0" strike="noStrike" spc="-1">
                <a:solidFill>
                  <a:srgbClr val="000000"/>
                </a:solidFill>
                <a:uFill>
                  <a:solidFill>
                    <a:srgbClr val="FFFFFF"/>
                  </a:solidFill>
                </a:uFill>
                <a:latin typeface="Calibri"/>
              </a:rPr>
              <a:t> will </a:t>
            </a:r>
            <a:r>
              <a:rPr lang="x-none" sz="2400" b="1" strike="noStrike" spc="-1">
                <a:solidFill>
                  <a:srgbClr val="000000"/>
                </a:solidFill>
                <a:uFill>
                  <a:solidFill>
                    <a:srgbClr val="FFFFFF"/>
                  </a:solidFill>
                </a:uFill>
                <a:latin typeface="Calibri"/>
              </a:rPr>
              <a:t>show</a:t>
            </a:r>
            <a:r>
              <a:rPr lang="x-none" sz="2400" b="0" strike="noStrike" spc="-1">
                <a:solidFill>
                  <a:srgbClr val="000000"/>
                </a:solidFill>
                <a:uFill>
                  <a:solidFill>
                    <a:srgbClr val="FFFFFF"/>
                  </a:solidFill>
                </a:uFill>
                <a:latin typeface="Calibri"/>
              </a:rPr>
              <a:t> user the </a:t>
            </a:r>
            <a:r>
              <a:rPr lang="x-none" sz="2400" b="1" strike="noStrike" spc="-1">
                <a:solidFill>
                  <a:srgbClr val="000000"/>
                </a:solidFill>
                <a:uFill>
                  <a:solidFill>
                    <a:srgbClr val="FFFFFF"/>
                  </a:solidFill>
                </a:uFill>
                <a:latin typeface="Calibri"/>
              </a:rPr>
              <a:t>directions</a:t>
            </a:r>
            <a:r>
              <a:rPr lang="x-none" sz="2400" b="0" strike="noStrike" spc="-1">
                <a:solidFill>
                  <a:srgbClr val="000000"/>
                </a:solidFill>
                <a:uFill>
                  <a:solidFill>
                    <a:srgbClr val="FFFFFF"/>
                  </a:solidFill>
                </a:uFill>
                <a:latin typeface="Calibri"/>
              </a:rPr>
              <a:t> to its </a:t>
            </a:r>
            <a:r>
              <a:rPr lang="x-none" sz="2400" b="1" strike="noStrike" spc="-1">
                <a:solidFill>
                  <a:srgbClr val="000000"/>
                </a:solidFill>
                <a:uFill>
                  <a:solidFill>
                    <a:srgbClr val="FFFFFF"/>
                  </a:solidFill>
                </a:uFill>
                <a:latin typeface="Calibri"/>
              </a:rPr>
              <a:t>alloted parking slot</a:t>
            </a:r>
            <a:r>
              <a:rPr lang="x-none" sz="2400" b="0" strike="noStrike" spc="-1">
                <a:solidFill>
                  <a:srgbClr val="000000"/>
                </a:solidFill>
                <a:uFill>
                  <a:solidFill>
                    <a:srgbClr val="FFFFFF"/>
                  </a:solidFill>
                </a:uFill>
                <a:latin typeface="Calibri"/>
              </a:rPr>
              <a:t> when </a:t>
            </a:r>
            <a:r>
              <a:rPr lang="x-none" sz="2400" b="1" strike="noStrike" spc="-1">
                <a:solidFill>
                  <a:srgbClr val="000000"/>
                </a:solidFill>
                <a:uFill>
                  <a:solidFill>
                    <a:srgbClr val="FFFFFF"/>
                  </a:solidFill>
                </a:uFill>
                <a:latin typeface="Calibri"/>
              </a:rPr>
              <a:t>car enters</a:t>
            </a:r>
            <a:r>
              <a:rPr lang="x-none" sz="2400" b="0" strike="noStrike" spc="-1">
                <a:solidFill>
                  <a:srgbClr val="000000"/>
                </a:solidFill>
                <a:uFill>
                  <a:solidFill>
                    <a:srgbClr val="FFFFFF"/>
                  </a:solidFill>
                </a:uFill>
                <a:latin typeface="Calibri"/>
              </a:rPr>
              <a:t> the </a:t>
            </a:r>
            <a:r>
              <a:rPr lang="x-none" sz="2400" b="1" strike="noStrike" spc="-1">
                <a:solidFill>
                  <a:srgbClr val="000000"/>
                </a:solidFill>
                <a:uFill>
                  <a:solidFill>
                    <a:srgbClr val="FFFFFF"/>
                  </a:solidFill>
                </a:uFill>
                <a:latin typeface="Calibri"/>
              </a:rPr>
              <a:t>parking area</a:t>
            </a:r>
            <a:r>
              <a:rPr lang="x-none" sz="2400" b="0" strike="noStrike" spc="-1">
                <a:solidFill>
                  <a:srgbClr val="000000"/>
                </a:solidFill>
                <a:uFill>
                  <a:solidFill>
                    <a:srgbClr val="FFFFFF"/>
                  </a:solidFill>
                </a:uFill>
                <a:latin typeface="Calibri"/>
              </a:rPr>
              <a:t> </a:t>
            </a:r>
            <a:r>
              <a:rPr lang="x-none" sz="2400" b="0" strike="noStrike" spc="-1" smtClean="0">
                <a:solidFill>
                  <a:srgbClr val="000000"/>
                </a:solidFill>
                <a:uFill>
                  <a:solidFill>
                    <a:srgbClr val="FFFFFF"/>
                  </a:solidFill>
                </a:uFill>
                <a:latin typeface="Calibri"/>
              </a:rPr>
              <a:t>.</a:t>
            </a:r>
            <a:endParaRPr lang="en-IN" sz="2400" b="0" strike="noStrike" spc="-1" dirty="0" smtClean="0">
              <a:solidFill>
                <a:srgbClr val="000000"/>
              </a:solidFill>
              <a:uFill>
                <a:solidFill>
                  <a:srgbClr val="FFFFFF"/>
                </a:solidFill>
              </a:uFill>
              <a:latin typeface="Calibri"/>
            </a:endParaRPr>
          </a:p>
          <a:p>
            <a:pPr marL="432000" indent="-324000">
              <a:buClr>
                <a:srgbClr val="000000"/>
              </a:buClr>
              <a:buSzPct val="45000"/>
            </a:pPr>
            <a:endParaRPr lang="x-none" sz="24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400" b="1" strike="noStrike" spc="-1">
                <a:solidFill>
                  <a:srgbClr val="000000"/>
                </a:solidFill>
                <a:uFill>
                  <a:solidFill>
                    <a:srgbClr val="FFFFFF"/>
                  </a:solidFill>
                </a:uFill>
                <a:latin typeface="Calibri"/>
              </a:rPr>
              <a:t>Parking cameras</a:t>
            </a:r>
            <a:r>
              <a:rPr lang="x-none" sz="2400" b="0" strike="noStrike" spc="-1">
                <a:solidFill>
                  <a:srgbClr val="000000"/>
                </a:solidFill>
                <a:uFill>
                  <a:solidFill>
                    <a:srgbClr val="FFFFFF"/>
                  </a:solidFill>
                </a:uFill>
                <a:latin typeface="Calibri"/>
              </a:rPr>
              <a:t> will </a:t>
            </a:r>
            <a:r>
              <a:rPr lang="x-none" sz="2400" b="1" strike="noStrike" spc="-1">
                <a:solidFill>
                  <a:srgbClr val="000000"/>
                </a:solidFill>
                <a:uFill>
                  <a:solidFill>
                    <a:srgbClr val="FFFFFF"/>
                  </a:solidFill>
                </a:uFill>
                <a:latin typeface="Calibri"/>
              </a:rPr>
              <a:t>automatically detect</a:t>
            </a:r>
            <a:r>
              <a:rPr lang="x-none" sz="2400" b="0" strike="noStrike" spc="-1">
                <a:solidFill>
                  <a:srgbClr val="000000"/>
                </a:solidFill>
                <a:uFill>
                  <a:solidFill>
                    <a:srgbClr val="FFFFFF"/>
                  </a:solidFill>
                </a:uFill>
                <a:latin typeface="Calibri"/>
              </a:rPr>
              <a:t> the </a:t>
            </a:r>
            <a:r>
              <a:rPr lang="x-none" sz="2400" b="1" strike="noStrike" spc="-1">
                <a:solidFill>
                  <a:srgbClr val="000000"/>
                </a:solidFill>
                <a:uFill>
                  <a:solidFill>
                    <a:srgbClr val="FFFFFF"/>
                  </a:solidFill>
                </a:uFill>
                <a:latin typeface="Calibri"/>
              </a:rPr>
              <a:t>parking slots empy </a:t>
            </a:r>
            <a:r>
              <a:rPr lang="x-none" sz="2400" b="0" strike="noStrike" spc="-1">
                <a:solidFill>
                  <a:srgbClr val="000000"/>
                </a:solidFill>
                <a:uFill>
                  <a:solidFill>
                    <a:srgbClr val="FFFFFF"/>
                  </a:solidFill>
                </a:uFill>
                <a:latin typeface="Calibri"/>
              </a:rPr>
              <a:t>or </a:t>
            </a:r>
            <a:r>
              <a:rPr lang="x-none" sz="2400" b="1" strike="noStrike" spc="-1">
                <a:solidFill>
                  <a:srgbClr val="000000"/>
                </a:solidFill>
                <a:uFill>
                  <a:solidFill>
                    <a:srgbClr val="FFFFFF"/>
                  </a:solidFill>
                </a:uFill>
                <a:latin typeface="Calibri"/>
              </a:rPr>
              <a:t>occupied</a:t>
            </a:r>
            <a:r>
              <a:rPr lang="x-none" sz="2400" b="0" strike="noStrike" spc="-1">
                <a:solidFill>
                  <a:srgbClr val="000000"/>
                </a:solidFill>
                <a:uFill>
                  <a:solidFill>
                    <a:srgbClr val="FFFFFF"/>
                  </a:solidFill>
                </a:uFill>
                <a:latin typeface="Calibri"/>
              </a:rPr>
              <a:t> which will be </a:t>
            </a:r>
            <a:r>
              <a:rPr lang="x-none" sz="2400" b="1" strike="noStrike" spc="-1">
                <a:solidFill>
                  <a:srgbClr val="000000"/>
                </a:solidFill>
                <a:uFill>
                  <a:solidFill>
                    <a:srgbClr val="FFFFFF"/>
                  </a:solidFill>
                </a:uFill>
                <a:latin typeface="Calibri"/>
              </a:rPr>
              <a:t>given to </a:t>
            </a:r>
            <a:r>
              <a:rPr lang="x-none" sz="2400" b="0" strike="noStrike" spc="-1">
                <a:solidFill>
                  <a:srgbClr val="000000"/>
                </a:solidFill>
                <a:uFill>
                  <a:solidFill>
                    <a:srgbClr val="FFFFFF"/>
                  </a:solidFill>
                </a:uFill>
                <a:latin typeface="Calibri"/>
              </a:rPr>
              <a:t>the </a:t>
            </a:r>
            <a:r>
              <a:rPr lang="x-none" sz="2400" b="1" strike="noStrike" spc="-1">
                <a:solidFill>
                  <a:srgbClr val="000000"/>
                </a:solidFill>
                <a:uFill>
                  <a:solidFill>
                    <a:srgbClr val="FFFFFF"/>
                  </a:solidFill>
                </a:uFill>
                <a:latin typeface="Calibri"/>
              </a:rPr>
              <a:t>app </a:t>
            </a:r>
            <a:r>
              <a:rPr lang="x-none" sz="2400" b="0" strike="noStrike" spc="-1">
                <a:solidFill>
                  <a:srgbClr val="000000"/>
                </a:solidFill>
                <a:uFill>
                  <a:solidFill>
                    <a:srgbClr val="FFFFFF"/>
                  </a:solidFill>
                </a:uFill>
                <a:latin typeface="Calibri"/>
              </a:rPr>
              <a:t>through which user ca</a:t>
            </a:r>
            <a:r>
              <a:rPr lang="x-none" sz="2400" b="1" strike="noStrike" spc="-1">
                <a:solidFill>
                  <a:srgbClr val="000000"/>
                </a:solidFill>
                <a:uFill>
                  <a:solidFill>
                    <a:srgbClr val="FFFFFF"/>
                  </a:solidFill>
                </a:uFill>
                <a:latin typeface="Calibri"/>
              </a:rPr>
              <a:t>n easily </a:t>
            </a:r>
            <a:r>
              <a:rPr lang="x-none" sz="2400" b="0" strike="noStrike" spc="-1" smtClean="0">
                <a:solidFill>
                  <a:srgbClr val="000000"/>
                </a:solidFill>
                <a:uFill>
                  <a:solidFill>
                    <a:srgbClr val="FFFFFF"/>
                  </a:solidFill>
                </a:uFill>
                <a:latin typeface="Calibri"/>
              </a:rPr>
              <a:t>select </a:t>
            </a:r>
            <a:r>
              <a:rPr lang="x-none" sz="2400" b="0" strike="noStrike" spc="-1">
                <a:solidFill>
                  <a:srgbClr val="000000"/>
                </a:solidFill>
                <a:uFill>
                  <a:solidFill>
                    <a:srgbClr val="FFFFFF"/>
                  </a:solidFill>
                </a:uFill>
                <a:latin typeface="Calibri"/>
              </a:rPr>
              <a:t>the </a:t>
            </a:r>
            <a:r>
              <a:rPr lang="x-none" sz="2400" b="1" strike="noStrike" spc="-1">
                <a:solidFill>
                  <a:srgbClr val="000000"/>
                </a:solidFill>
                <a:uFill>
                  <a:solidFill>
                    <a:srgbClr val="FFFFFF"/>
                  </a:solidFill>
                </a:uFill>
                <a:latin typeface="Calibri"/>
              </a:rPr>
              <a:t>parking slot</a:t>
            </a:r>
            <a:r>
              <a:rPr lang="x-none" sz="2400" b="0" strike="noStrike" spc="-1" smtClean="0">
                <a:solidFill>
                  <a:srgbClr val="000000"/>
                </a:solidFill>
                <a:uFill>
                  <a:solidFill>
                    <a:srgbClr val="FFFFFF"/>
                  </a:solidFill>
                </a:uFill>
                <a:latin typeface="Calibri"/>
              </a:rPr>
              <a:t>.</a:t>
            </a:r>
            <a:endParaRPr lang="en-IN" sz="2400" b="0" strike="noStrike" spc="-1" dirty="0" smtClean="0">
              <a:solidFill>
                <a:srgbClr val="000000"/>
              </a:solidFill>
              <a:uFill>
                <a:solidFill>
                  <a:srgbClr val="FFFFFF"/>
                </a:solidFill>
              </a:uFill>
              <a:latin typeface="Calibri"/>
            </a:endParaRPr>
          </a:p>
          <a:p>
            <a:pPr marL="432000" indent="-324000">
              <a:buClr>
                <a:srgbClr val="000000"/>
              </a:buClr>
              <a:buSzPct val="45000"/>
            </a:pPr>
            <a:endParaRPr lang="x-none" sz="24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400" b="0" strike="noStrike" spc="-1">
                <a:solidFill>
                  <a:srgbClr val="000000"/>
                </a:solidFill>
                <a:uFill>
                  <a:solidFill>
                    <a:srgbClr val="FFFFFF"/>
                  </a:solidFill>
                </a:uFill>
                <a:latin typeface="Calibri"/>
              </a:rPr>
              <a:t>If the </a:t>
            </a:r>
            <a:r>
              <a:rPr lang="x-none" sz="2400" b="1" strike="noStrike" spc="-1">
                <a:solidFill>
                  <a:srgbClr val="000000"/>
                </a:solidFill>
                <a:uFill>
                  <a:solidFill>
                    <a:srgbClr val="FFFFFF"/>
                  </a:solidFill>
                </a:uFill>
                <a:latin typeface="Calibri"/>
              </a:rPr>
              <a:t>car</a:t>
            </a:r>
            <a:r>
              <a:rPr lang="x-none" sz="2400" b="0" strike="noStrike" spc="-1">
                <a:solidFill>
                  <a:srgbClr val="000000"/>
                </a:solidFill>
                <a:uFill>
                  <a:solidFill>
                    <a:srgbClr val="FFFFFF"/>
                  </a:solidFill>
                </a:uFill>
                <a:latin typeface="Calibri"/>
              </a:rPr>
              <a:t> is there in </a:t>
            </a:r>
            <a:r>
              <a:rPr lang="x-none" sz="2400" b="1" strike="noStrike" spc="-1">
                <a:solidFill>
                  <a:srgbClr val="000000"/>
                </a:solidFill>
                <a:uFill>
                  <a:solidFill>
                    <a:srgbClr val="FFFFFF"/>
                  </a:solidFill>
                </a:uFill>
                <a:latin typeface="Calibri"/>
              </a:rPr>
              <a:t>parking slot</a:t>
            </a:r>
            <a:r>
              <a:rPr lang="x-none" sz="2400" b="0" strike="noStrike" spc="-1">
                <a:solidFill>
                  <a:srgbClr val="000000"/>
                </a:solidFill>
                <a:uFill>
                  <a:solidFill>
                    <a:srgbClr val="FFFFFF"/>
                  </a:solidFill>
                </a:uFill>
                <a:latin typeface="Calibri"/>
              </a:rPr>
              <a:t> </a:t>
            </a:r>
            <a:r>
              <a:rPr lang="x-none" sz="2400" b="1" strike="noStrike" spc="-1">
                <a:solidFill>
                  <a:srgbClr val="000000"/>
                </a:solidFill>
                <a:uFill>
                  <a:solidFill>
                    <a:srgbClr val="FFFFFF"/>
                  </a:solidFill>
                </a:uFill>
                <a:latin typeface="Calibri"/>
              </a:rPr>
              <a:t>more than alloted time</a:t>
            </a:r>
            <a:r>
              <a:rPr lang="x-none" sz="2400" b="0" strike="noStrike" spc="-1">
                <a:solidFill>
                  <a:srgbClr val="000000"/>
                </a:solidFill>
                <a:uFill>
                  <a:solidFill>
                    <a:srgbClr val="FFFFFF"/>
                  </a:solidFill>
                </a:uFill>
                <a:latin typeface="Calibri"/>
              </a:rPr>
              <a:t> the </a:t>
            </a:r>
            <a:r>
              <a:rPr lang="x-none" sz="2400" b="1" strike="noStrike" spc="-1">
                <a:solidFill>
                  <a:srgbClr val="000000"/>
                </a:solidFill>
                <a:uFill>
                  <a:solidFill>
                    <a:srgbClr val="FFFFFF"/>
                  </a:solidFill>
                </a:uFill>
                <a:latin typeface="Calibri"/>
              </a:rPr>
              <a:t>extra charges</a:t>
            </a:r>
            <a:r>
              <a:rPr lang="x-none" sz="2400" b="0" strike="noStrike" spc="-1">
                <a:solidFill>
                  <a:srgbClr val="000000"/>
                </a:solidFill>
                <a:uFill>
                  <a:solidFill>
                    <a:srgbClr val="FFFFFF"/>
                  </a:solidFill>
                </a:uFill>
                <a:latin typeface="Calibri"/>
              </a:rPr>
              <a:t> will be made at </a:t>
            </a:r>
            <a:r>
              <a:rPr lang="x-none" sz="2400" b="1" strike="noStrike" spc="-1">
                <a:solidFill>
                  <a:srgbClr val="000000"/>
                </a:solidFill>
                <a:uFill>
                  <a:solidFill>
                    <a:srgbClr val="FFFFFF"/>
                  </a:solidFill>
                </a:uFill>
                <a:latin typeface="Calibri"/>
              </a:rPr>
              <a:t>Rs. 10 per half an hour</a:t>
            </a:r>
            <a:r>
              <a:rPr lang="x-none" sz="2400" b="0" strike="noStrike" spc="-1">
                <a:solidFill>
                  <a:srgbClr val="000000"/>
                </a:solidFill>
                <a:uFill>
                  <a:solidFill>
                    <a:srgbClr val="FFFFFF"/>
                  </a:solidFill>
                </a:uFill>
                <a:latin typeface="Calibri"/>
              </a:rPr>
              <a:t>.</a:t>
            </a:r>
          </a:p>
        </p:txBody>
      </p:sp>
      <p:sp>
        <p:nvSpPr>
          <p:cNvPr id="83" name="TextShape 3"/>
          <p:cNvSpPr txBox="1"/>
          <p:nvPr/>
        </p:nvSpPr>
        <p:spPr>
          <a:xfrm>
            <a:off x="8610480" y="6356520"/>
            <a:ext cx="2742840" cy="364680"/>
          </a:xfrm>
          <a:prstGeom prst="rect">
            <a:avLst/>
          </a:prstGeom>
          <a:noFill/>
          <a:ln>
            <a:noFill/>
          </a:ln>
        </p:spPr>
        <p:txBody>
          <a:bodyPr anchor="ctr"/>
          <a:lstStyle/>
          <a:p>
            <a:pPr algn="r">
              <a:lnSpc>
                <a:spcPct val="100000"/>
              </a:lnSpc>
            </a:pPr>
            <a:fld id="{644DF160-3537-4F83-BF31-634AE351A642}" type="slidenum">
              <a:rPr lang="en-IN" sz="1200" b="0" strike="noStrike" spc="-1">
                <a:solidFill>
                  <a:srgbClr val="8B8B8B"/>
                </a:solidFill>
                <a:uFill>
                  <a:solidFill>
                    <a:srgbClr val="FFFFFF"/>
                  </a:solidFill>
                </a:uFill>
                <a:latin typeface="Calibri"/>
              </a:rPr>
              <a:pPr algn="r">
                <a:lnSpc>
                  <a:spcPct val="100000"/>
                </a:lnSpc>
              </a:pPr>
              <a:t>2</a:t>
            </a:fld>
            <a:endParaRPr lang="en-IN" sz="1200" b="0" strike="noStrike" spc="-1">
              <a:solidFill>
                <a:srgbClr val="000000"/>
              </a:solidFill>
              <a:uFill>
                <a:solidFill>
                  <a:srgbClr val="FFFFFF"/>
                </a:solidFill>
              </a:uFill>
              <a:latin typeface="Times New Roman"/>
            </a:endParaRPr>
          </a:p>
        </p:txBody>
      </p:sp>
      <p:pic>
        <p:nvPicPr>
          <p:cNvPr id="84"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Problem at hand</a:t>
            </a:r>
            <a:endParaRPr lang="x-none" sz="1800" b="0" strike="noStrike" spc="-1">
              <a:solidFill>
                <a:srgbClr val="000000"/>
              </a:solidFill>
              <a:uFill>
                <a:solidFill>
                  <a:srgbClr val="FFFFFF"/>
                </a:solidFill>
              </a:uFill>
              <a:latin typeface="Calibri"/>
            </a:endParaRPr>
          </a:p>
        </p:txBody>
      </p:sp>
      <p:sp>
        <p:nvSpPr>
          <p:cNvPr id="86"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pPr>
            <a:r>
              <a:rPr lang="x-none" sz="4200" b="1" i="1" strike="noStrike" spc="-1">
                <a:solidFill>
                  <a:srgbClr val="000000"/>
                </a:solidFill>
                <a:uFill>
                  <a:solidFill>
                    <a:srgbClr val="FFFFFF"/>
                  </a:solidFill>
                </a:uFill>
                <a:latin typeface="Calibri"/>
              </a:rPr>
              <a:t>Smart Parking for Smart Cities of the future!!</a:t>
            </a:r>
          </a:p>
          <a:p>
            <a:pPr>
              <a:lnSpc>
                <a:spcPct val="90000"/>
              </a:lnSpc>
            </a:pPr>
            <a:r>
              <a:rPr lang="x-none" sz="4200" b="1" i="1" strike="noStrike" spc="-1">
                <a:solidFill>
                  <a:srgbClr val="000000"/>
                </a:solidFill>
                <a:uFill>
                  <a:solidFill>
                    <a:srgbClr val="FFFFFF"/>
                  </a:solidFill>
                </a:uFill>
                <a:latin typeface="Calibri"/>
              </a:rPr>
              <a:t>Where shuould I park my car ??</a:t>
            </a:r>
          </a:p>
          <a:p>
            <a:pPr>
              <a:lnSpc>
                <a:spcPct val="90000"/>
              </a:lnSpc>
            </a:pPr>
            <a:endParaRPr lang="x-none" sz="2800" b="0" strike="noStrike" spc="-1">
              <a:solidFill>
                <a:srgbClr val="000000"/>
              </a:solidFill>
              <a:uFill>
                <a:solidFill>
                  <a:srgbClr val="FFFFFF"/>
                </a:solidFill>
              </a:uFill>
              <a:latin typeface="Calibri"/>
            </a:endParaRPr>
          </a:p>
          <a:p>
            <a:pPr>
              <a:lnSpc>
                <a:spcPct val="90000"/>
              </a:lnSpc>
            </a:pPr>
            <a:r>
              <a:rPr lang="x-none" sz="2800" b="0" i="1" strike="noStrike" spc="-1">
                <a:solidFill>
                  <a:srgbClr val="000000"/>
                </a:solidFill>
                <a:uFill>
                  <a:solidFill>
                    <a:srgbClr val="FFFFFF"/>
                  </a:solidFill>
                </a:uFill>
                <a:latin typeface="Calibri"/>
              </a:rPr>
              <a:t>As we know car parking is major problem issue now-a- days and frustrating for people to find the parking spaces in malls and other parking areas .</a:t>
            </a:r>
            <a:endParaRPr lang="x-none" sz="2800" b="0" strike="noStrike" spc="-1">
              <a:solidFill>
                <a:srgbClr val="000000"/>
              </a:solidFill>
              <a:uFill>
                <a:solidFill>
                  <a:srgbClr val="FFFFFF"/>
                </a:solidFill>
              </a:uFill>
              <a:latin typeface="Calibri"/>
            </a:endParaRPr>
          </a:p>
        </p:txBody>
      </p:sp>
      <p:sp>
        <p:nvSpPr>
          <p:cNvPr id="87" name="TextShape 3"/>
          <p:cNvSpPr txBox="1"/>
          <p:nvPr/>
        </p:nvSpPr>
        <p:spPr>
          <a:xfrm>
            <a:off x="8610480" y="6356520"/>
            <a:ext cx="2742840" cy="364680"/>
          </a:xfrm>
          <a:prstGeom prst="rect">
            <a:avLst/>
          </a:prstGeom>
          <a:noFill/>
          <a:ln>
            <a:noFill/>
          </a:ln>
        </p:spPr>
        <p:txBody>
          <a:bodyPr anchor="ctr"/>
          <a:lstStyle/>
          <a:p>
            <a:pPr algn="r">
              <a:lnSpc>
                <a:spcPct val="100000"/>
              </a:lnSpc>
            </a:pPr>
            <a:fld id="{3859BE01-02BC-440E-98D9-EBE0DF46ECAC}" type="slidenum">
              <a:rPr lang="en-IN" sz="1200" b="0" strike="noStrike" spc="-1">
                <a:solidFill>
                  <a:srgbClr val="8B8B8B"/>
                </a:solidFill>
                <a:uFill>
                  <a:solidFill>
                    <a:srgbClr val="FFFFFF"/>
                  </a:solidFill>
                </a:uFill>
                <a:latin typeface="Calibri"/>
              </a:rPr>
              <a:pPr algn="r">
                <a:lnSpc>
                  <a:spcPct val="100000"/>
                </a:lnSpc>
              </a:pPr>
              <a:t>3</a:t>
            </a:fld>
            <a:endParaRPr lang="en-IN" sz="1200" b="0" strike="noStrike" spc="-1">
              <a:solidFill>
                <a:srgbClr val="000000"/>
              </a:solidFill>
              <a:uFill>
                <a:solidFill>
                  <a:srgbClr val="FFFFFF"/>
                </a:solidFill>
              </a:uFill>
              <a:latin typeface="Times New Roman"/>
            </a:endParaRPr>
          </a:p>
        </p:txBody>
      </p:sp>
      <p:pic>
        <p:nvPicPr>
          <p:cNvPr id="88"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767408" y="0"/>
            <a:ext cx="10513904" cy="1119744"/>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Solution</a:t>
            </a:r>
            <a:endParaRPr lang="x-none" sz="1800" b="0" strike="noStrike" spc="-1">
              <a:solidFill>
                <a:srgbClr val="000000"/>
              </a:solidFill>
              <a:uFill>
                <a:solidFill>
                  <a:srgbClr val="FFFFFF"/>
                </a:solidFill>
              </a:uFill>
              <a:latin typeface="Calibri"/>
            </a:endParaRPr>
          </a:p>
        </p:txBody>
      </p:sp>
      <p:sp>
        <p:nvSpPr>
          <p:cNvPr id="90" name="TextShape 2"/>
          <p:cNvSpPr txBox="1"/>
          <p:nvPr/>
        </p:nvSpPr>
        <p:spPr>
          <a:xfrm>
            <a:off x="551384" y="692696"/>
            <a:ext cx="10515240" cy="4350960"/>
          </a:xfrm>
          <a:prstGeom prst="rect">
            <a:avLst/>
          </a:prstGeom>
          <a:noFill/>
          <a:ln>
            <a:noFill/>
          </a:ln>
        </p:spPr>
        <p:txBody>
          <a:bodyPr/>
          <a:lstStyle/>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So to </a:t>
            </a:r>
            <a:r>
              <a:rPr lang="x-none" sz="2200" b="1" i="1" strike="noStrike" spc="-1">
                <a:solidFill>
                  <a:srgbClr val="000000"/>
                </a:solidFill>
                <a:uFill>
                  <a:solidFill>
                    <a:srgbClr val="FFFFFF"/>
                  </a:solidFill>
                </a:uFill>
                <a:latin typeface="Calibri"/>
              </a:rPr>
              <a:t>solve this probelm</a:t>
            </a:r>
            <a:r>
              <a:rPr lang="x-none" sz="2200" b="0" i="1" strike="noStrike" spc="-1">
                <a:solidFill>
                  <a:srgbClr val="000000"/>
                </a:solidFill>
                <a:uFill>
                  <a:solidFill>
                    <a:srgbClr val="FFFFFF"/>
                  </a:solidFill>
                </a:uFill>
                <a:latin typeface="Calibri"/>
              </a:rPr>
              <a:t> , there will be </a:t>
            </a:r>
            <a:r>
              <a:rPr lang="x-none" sz="2200" b="1" i="1" strike="noStrike" spc="-1">
                <a:solidFill>
                  <a:srgbClr val="000000"/>
                </a:solidFill>
                <a:uFill>
                  <a:solidFill>
                    <a:srgbClr val="FFFFFF"/>
                  </a:solidFill>
                </a:uFill>
                <a:latin typeface="Calibri"/>
              </a:rPr>
              <a:t>an App </a:t>
            </a:r>
            <a:r>
              <a:rPr lang="x-none" sz="2200" b="0" i="1" strike="noStrike" spc="-1">
                <a:solidFill>
                  <a:srgbClr val="000000"/>
                </a:solidFill>
                <a:uFill>
                  <a:solidFill>
                    <a:srgbClr val="FFFFFF"/>
                  </a:solidFill>
                </a:uFill>
                <a:latin typeface="Calibri"/>
              </a:rPr>
              <a:t>which will </a:t>
            </a:r>
            <a:r>
              <a:rPr lang="x-none" sz="2200" b="1" i="1" strike="noStrike" spc="-1">
                <a:solidFill>
                  <a:srgbClr val="000000"/>
                </a:solidFill>
                <a:uFill>
                  <a:solidFill>
                    <a:srgbClr val="FFFFFF"/>
                  </a:solidFill>
                </a:uFill>
                <a:latin typeface="Calibri"/>
              </a:rPr>
              <a:t>help</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user </a:t>
            </a:r>
            <a:r>
              <a:rPr lang="x-none" sz="2200" b="0" i="1" strike="noStrike" spc="-1">
                <a:solidFill>
                  <a:srgbClr val="000000"/>
                </a:solidFill>
                <a:uFill>
                  <a:solidFill>
                    <a:srgbClr val="FFFFFF"/>
                  </a:solidFill>
                </a:uFill>
                <a:latin typeface="Calibri"/>
              </a:rPr>
              <a:t>to </a:t>
            </a:r>
            <a:r>
              <a:rPr lang="x-none" sz="2200" b="1" i="1" strike="noStrike" spc="-1">
                <a:solidFill>
                  <a:srgbClr val="000000"/>
                </a:solidFill>
                <a:uFill>
                  <a:solidFill>
                    <a:srgbClr val="FFFFFF"/>
                  </a:solidFill>
                </a:uFill>
                <a:latin typeface="Calibri"/>
              </a:rPr>
              <a:t>detect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parking spot</a:t>
            </a:r>
            <a:r>
              <a:rPr lang="x-none" sz="2200" b="0" i="1" strike="noStrike" spc="-1">
                <a:solidFill>
                  <a:srgbClr val="000000"/>
                </a:solidFill>
                <a:uFill>
                  <a:solidFill>
                    <a:srgbClr val="FFFFFF"/>
                  </a:solidFill>
                </a:uFill>
                <a:latin typeface="Calibri"/>
              </a:rPr>
              <a:t> in the </a:t>
            </a:r>
            <a:r>
              <a:rPr lang="x-none" sz="2200" b="1" i="1" strike="noStrike" spc="-1">
                <a:solidFill>
                  <a:srgbClr val="000000"/>
                </a:solidFill>
                <a:uFill>
                  <a:solidFill>
                    <a:srgbClr val="FFFFFF"/>
                  </a:solidFill>
                </a:uFill>
                <a:latin typeface="Calibri"/>
              </a:rPr>
              <a:t>parking </a:t>
            </a:r>
            <a:r>
              <a:rPr lang="en-IN" sz="2200" b="1" i="1" spc="-1" dirty="0" smtClean="0">
                <a:solidFill>
                  <a:srgbClr val="000000"/>
                </a:solidFill>
                <a:uFill>
                  <a:solidFill>
                    <a:srgbClr val="FFFFFF"/>
                  </a:solidFill>
                </a:uFill>
                <a:latin typeface="Calibri"/>
              </a:rPr>
              <a:t>lot </a:t>
            </a:r>
            <a:r>
              <a:rPr lang="x-none" sz="2200" b="0" i="1" strike="noStrike" spc="-1" smtClean="0">
                <a:solidFill>
                  <a:srgbClr val="000000"/>
                </a:solidFill>
                <a:uFill>
                  <a:solidFill>
                    <a:srgbClr val="FFFFFF"/>
                  </a:solidFill>
                </a:uFill>
                <a:latin typeface="Calibri"/>
              </a:rPr>
              <a:t>if </a:t>
            </a:r>
            <a:r>
              <a:rPr lang="x-none" sz="2200" b="0" i="1" strike="noStrike" spc="-1">
                <a:solidFill>
                  <a:srgbClr val="000000"/>
                </a:solidFill>
                <a:uFill>
                  <a:solidFill>
                    <a:srgbClr val="FFFFFF"/>
                  </a:solidFill>
                </a:uFill>
                <a:latin typeface="Calibri"/>
              </a:rPr>
              <a:t>available which will </a:t>
            </a:r>
            <a:r>
              <a:rPr lang="x-none" sz="2200" b="1" i="1" strike="noStrike" spc="-1">
                <a:solidFill>
                  <a:srgbClr val="000000"/>
                </a:solidFill>
                <a:uFill>
                  <a:solidFill>
                    <a:srgbClr val="FFFFFF"/>
                  </a:solidFill>
                </a:uFill>
                <a:latin typeface="Calibri"/>
              </a:rPr>
              <a:t>make easy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for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user </a:t>
            </a:r>
            <a:r>
              <a:rPr lang="x-none" sz="2200" i="1" strike="noStrike" spc="-1">
                <a:solidFill>
                  <a:srgbClr val="000000"/>
                </a:solidFill>
                <a:uFill>
                  <a:solidFill>
                    <a:srgbClr val="FFFFFF"/>
                  </a:solidFill>
                </a:uFill>
                <a:latin typeface="Calibri"/>
              </a:rPr>
              <a:t>t</a:t>
            </a:r>
            <a:r>
              <a:rPr lang="x-none" sz="2200" b="0" i="1" strike="noStrike" spc="-1">
                <a:solidFill>
                  <a:srgbClr val="000000"/>
                </a:solidFill>
                <a:uFill>
                  <a:solidFill>
                    <a:srgbClr val="FFFFFF"/>
                  </a:solidFill>
                </a:uFill>
                <a:latin typeface="Calibri"/>
              </a:rPr>
              <a:t>o </a:t>
            </a:r>
            <a:r>
              <a:rPr lang="x-none" sz="2200" b="1" i="1" strike="noStrike" spc="-1">
                <a:solidFill>
                  <a:srgbClr val="000000"/>
                </a:solidFill>
                <a:uFill>
                  <a:solidFill>
                    <a:srgbClr val="FFFFFF"/>
                  </a:solidFill>
                </a:uFill>
                <a:latin typeface="Calibri"/>
              </a:rPr>
              <a:t>find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parking space</a:t>
            </a:r>
            <a:r>
              <a:rPr lang="x-none" sz="2200" b="0" i="1" strike="noStrike" spc="-1">
                <a:solidFill>
                  <a:srgbClr val="000000"/>
                </a:solidFill>
                <a:uFill>
                  <a:solidFill>
                    <a:srgbClr val="FFFFFF"/>
                  </a:solidFill>
                </a:uFill>
                <a:latin typeface="Calibri"/>
              </a:rPr>
              <a:t> from the </a:t>
            </a:r>
            <a:r>
              <a:rPr lang="x-none" sz="2200" b="1" i="1" strike="noStrike" spc="-1">
                <a:solidFill>
                  <a:srgbClr val="000000"/>
                </a:solidFill>
                <a:uFill>
                  <a:solidFill>
                    <a:srgbClr val="FFFFFF"/>
                  </a:solidFill>
                </a:uFill>
                <a:latin typeface="Calibri"/>
              </a:rPr>
              <a:t>app </a:t>
            </a:r>
            <a:r>
              <a:rPr lang="x-none" sz="2200" b="0" i="1" strike="noStrike" spc="-1">
                <a:solidFill>
                  <a:srgbClr val="000000"/>
                </a:solidFill>
                <a:uFill>
                  <a:solidFill>
                    <a:srgbClr val="FFFFFF"/>
                  </a:solidFill>
                </a:uFill>
                <a:latin typeface="Calibri"/>
              </a:rPr>
              <a:t>in which the </a:t>
            </a:r>
            <a:r>
              <a:rPr lang="x-none" sz="2200" b="1" i="1" strike="noStrike" spc="-1">
                <a:solidFill>
                  <a:srgbClr val="000000"/>
                </a:solidFill>
                <a:uFill>
                  <a:solidFill>
                    <a:srgbClr val="FFFFFF"/>
                  </a:solidFill>
                </a:uFill>
                <a:latin typeface="Calibri"/>
              </a:rPr>
              <a:t>parking area avaibility</a:t>
            </a:r>
            <a:r>
              <a:rPr lang="x-none" sz="2200" b="0" i="1" strike="noStrike" spc="-1">
                <a:solidFill>
                  <a:srgbClr val="000000"/>
                </a:solidFill>
                <a:uFill>
                  <a:solidFill>
                    <a:srgbClr val="FFFFFF"/>
                  </a:solidFill>
                </a:uFill>
                <a:latin typeface="Calibri"/>
              </a:rPr>
              <a:t> will be </a:t>
            </a:r>
            <a:r>
              <a:rPr lang="x-none" sz="2200" b="1" i="1" strike="noStrike" spc="-1">
                <a:solidFill>
                  <a:srgbClr val="000000"/>
                </a:solidFill>
                <a:uFill>
                  <a:solidFill>
                    <a:srgbClr val="FFFFFF"/>
                  </a:solidFill>
                </a:uFill>
                <a:latin typeface="Calibri"/>
              </a:rPr>
              <a:t>updated</a:t>
            </a:r>
            <a:r>
              <a:rPr lang="x-none" sz="2200" b="0" i="1" strike="noStrike" spc="-1">
                <a:solidFill>
                  <a:srgbClr val="000000"/>
                </a:solidFill>
                <a:uFill>
                  <a:solidFill>
                    <a:srgbClr val="FFFFFF"/>
                  </a:solidFill>
                </a:uFill>
                <a:latin typeface="Calibri"/>
              </a:rPr>
              <a:t> after </a:t>
            </a:r>
            <a:r>
              <a:rPr lang="x-none" sz="2200" b="1" i="1" strike="noStrike" spc="-1">
                <a:solidFill>
                  <a:srgbClr val="000000"/>
                </a:solidFill>
                <a:uFill>
                  <a:solidFill>
                    <a:srgbClr val="FFFFFF"/>
                  </a:solidFill>
                </a:uFill>
                <a:latin typeface="Calibri"/>
              </a:rPr>
              <a:t>every 10 seconds</a:t>
            </a:r>
            <a:r>
              <a:rPr lang="x-none" sz="2200" b="0" i="1" strike="noStrike" spc="-1">
                <a:solidFill>
                  <a:srgbClr val="000000"/>
                </a:solidFill>
                <a:uFill>
                  <a:solidFill>
                    <a:srgbClr val="FFFFFF"/>
                  </a:solidFill>
                </a:uFill>
                <a:latin typeface="Calibri"/>
              </a:rPr>
              <a:t> (will </a:t>
            </a:r>
            <a:r>
              <a:rPr lang="x-none" sz="2200" b="1" i="1" strike="noStrike" spc="-1">
                <a:solidFill>
                  <a:srgbClr val="000000"/>
                </a:solidFill>
                <a:uFill>
                  <a:solidFill>
                    <a:srgbClr val="FFFFFF"/>
                  </a:solidFill>
                </a:uFill>
                <a:latin typeface="Calibri"/>
              </a:rPr>
              <a:t>show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where </a:t>
            </a:r>
            <a:r>
              <a:rPr lang="x-none" sz="2200" b="0" i="1" strike="noStrike" spc="-1">
                <a:solidFill>
                  <a:srgbClr val="000000"/>
                </a:solidFill>
                <a:uFill>
                  <a:solidFill>
                    <a:srgbClr val="FFFFFF"/>
                  </a:solidFill>
                </a:uFill>
                <a:latin typeface="Calibri"/>
              </a:rPr>
              <a:t>there is </a:t>
            </a:r>
            <a:r>
              <a:rPr lang="x-none" sz="2200" b="1" i="1" strike="noStrike" spc="-1">
                <a:solidFill>
                  <a:srgbClr val="000000"/>
                </a:solidFill>
                <a:uFill>
                  <a:solidFill>
                    <a:srgbClr val="FFFFFF"/>
                  </a:solidFill>
                </a:uFill>
                <a:latin typeface="Calibri"/>
              </a:rPr>
              <a:t>parking space </a:t>
            </a:r>
            <a:r>
              <a:rPr lang="x-none" sz="2200" b="0" i="1" strike="noStrike" spc="-1">
                <a:solidFill>
                  <a:srgbClr val="000000"/>
                </a:solidFill>
                <a:uFill>
                  <a:solidFill>
                    <a:srgbClr val="FFFFFF"/>
                  </a:solidFill>
                </a:uFill>
                <a:latin typeface="Calibri"/>
              </a:rPr>
              <a:t>available by using </a:t>
            </a:r>
            <a:r>
              <a:rPr lang="x-none" sz="2200" b="1" i="1" strike="noStrike" spc="-1">
                <a:solidFill>
                  <a:srgbClr val="000000"/>
                </a:solidFill>
                <a:uFill>
                  <a:solidFill>
                    <a:srgbClr val="FFFFFF"/>
                  </a:solidFill>
                </a:uFill>
                <a:latin typeface="Calibri"/>
              </a:rPr>
              <a:t>automated cameras</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parking places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1" i="1" strike="noStrike" spc="-1">
                <a:solidFill>
                  <a:srgbClr val="000000"/>
                </a:solidFill>
                <a:uFill>
                  <a:solidFill>
                    <a:srgbClr val="FFFFFF"/>
                  </a:solidFill>
                </a:uFill>
                <a:latin typeface="Calibri"/>
              </a:rPr>
              <a:t>Extra feature</a:t>
            </a:r>
            <a:r>
              <a:rPr lang="x-none" sz="2200" b="0" i="1" strike="noStrike" spc="-1">
                <a:solidFill>
                  <a:srgbClr val="000000"/>
                </a:solidFill>
                <a:uFill>
                  <a:solidFill>
                    <a:srgbClr val="FFFFFF"/>
                  </a:solidFill>
                </a:uFill>
                <a:latin typeface="Calibri"/>
              </a:rPr>
              <a:t> of this </a:t>
            </a:r>
            <a:r>
              <a:rPr lang="x-none" sz="2200" b="1" i="1" strike="noStrike" spc="-1">
                <a:solidFill>
                  <a:srgbClr val="000000"/>
                </a:solidFill>
                <a:uFill>
                  <a:solidFill>
                    <a:srgbClr val="FFFFFF"/>
                  </a:solidFill>
                </a:uFill>
                <a:latin typeface="Calibri"/>
              </a:rPr>
              <a:t>App </a:t>
            </a:r>
            <a:r>
              <a:rPr lang="x-none" sz="2200" b="0" i="1" strike="noStrike" spc="-1">
                <a:solidFill>
                  <a:srgbClr val="000000"/>
                </a:solidFill>
                <a:uFill>
                  <a:solidFill>
                    <a:srgbClr val="FFFFFF"/>
                  </a:solidFill>
                </a:uFill>
                <a:latin typeface="Calibri"/>
              </a:rPr>
              <a:t>will be that user can also </a:t>
            </a:r>
            <a:r>
              <a:rPr lang="x-none" sz="2200" b="1" i="1" strike="noStrike" spc="-1">
                <a:solidFill>
                  <a:srgbClr val="000000"/>
                </a:solidFill>
                <a:uFill>
                  <a:solidFill>
                    <a:srgbClr val="FFFFFF"/>
                  </a:solidFill>
                </a:uFill>
                <a:latin typeface="Calibri"/>
              </a:rPr>
              <a:t>book  </a:t>
            </a:r>
            <a:r>
              <a:rPr lang="x-none" sz="2200" b="0" i="1" strike="noStrike" spc="-1">
                <a:solidFill>
                  <a:srgbClr val="000000"/>
                </a:solidFill>
                <a:uFill>
                  <a:solidFill>
                    <a:srgbClr val="FFFFFF"/>
                  </a:solidFill>
                </a:uFill>
                <a:latin typeface="Calibri"/>
              </a:rPr>
              <a:t>there </a:t>
            </a:r>
            <a:r>
              <a:rPr lang="x-none" sz="2200" b="1" i="1" strike="noStrike" spc="-1">
                <a:solidFill>
                  <a:srgbClr val="000000"/>
                </a:solidFill>
                <a:uFill>
                  <a:solidFill>
                    <a:srgbClr val="FFFFFF"/>
                  </a:solidFill>
                </a:uFill>
                <a:latin typeface="Calibri"/>
              </a:rPr>
              <a:t>favourable parking slot</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advance</a:t>
            </a:r>
            <a:r>
              <a:rPr lang="x-none" sz="2200" b="0" i="1" strike="noStrike" spc="-1">
                <a:solidFill>
                  <a:srgbClr val="000000"/>
                </a:solidFill>
                <a:uFill>
                  <a:solidFill>
                    <a:srgbClr val="FFFFFF"/>
                  </a:solidFill>
                </a:uFill>
                <a:latin typeface="Calibri"/>
              </a:rPr>
              <a:t> thorugh this app by </a:t>
            </a:r>
            <a:r>
              <a:rPr lang="x-none" sz="2200" b="1" i="1" strike="noStrike" spc="-1">
                <a:solidFill>
                  <a:srgbClr val="000000"/>
                </a:solidFill>
                <a:uFill>
                  <a:solidFill>
                    <a:srgbClr val="FFFFFF"/>
                  </a:solidFill>
                </a:uFill>
                <a:latin typeface="Calibri"/>
              </a:rPr>
              <a:t>selecting</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date</a:t>
            </a:r>
            <a:r>
              <a:rPr lang="x-none" sz="2200" b="0" i="1" strike="noStrike" spc="-1">
                <a:solidFill>
                  <a:srgbClr val="000000"/>
                </a:solidFill>
                <a:uFill>
                  <a:solidFill>
                    <a:srgbClr val="FFFFFF"/>
                  </a:solidFill>
                </a:uFill>
                <a:latin typeface="Calibri"/>
              </a:rPr>
              <a:t> and </a:t>
            </a:r>
            <a:r>
              <a:rPr lang="x-none" sz="2200" b="1" i="1" strike="noStrike" spc="-1">
                <a:solidFill>
                  <a:srgbClr val="000000"/>
                </a:solidFill>
                <a:uFill>
                  <a:solidFill>
                    <a:srgbClr val="FFFFFF"/>
                  </a:solidFill>
                </a:uFill>
                <a:latin typeface="Calibri"/>
              </a:rPr>
              <a:t>timings</a:t>
            </a:r>
            <a:r>
              <a:rPr lang="x-none" sz="2200" b="0" i="1" strike="noStrike" spc="-1">
                <a:solidFill>
                  <a:srgbClr val="000000"/>
                </a:solidFill>
                <a:uFill>
                  <a:solidFill>
                    <a:srgbClr val="FFFFFF"/>
                  </a:solidFill>
                </a:uFill>
                <a:latin typeface="Calibri"/>
              </a:rPr>
              <a:t> for </a:t>
            </a:r>
            <a:r>
              <a:rPr lang="x-none" sz="2200" b="1" i="1" strike="noStrike" spc="-1">
                <a:solidFill>
                  <a:srgbClr val="000000"/>
                </a:solidFill>
                <a:uFill>
                  <a:solidFill>
                    <a:srgbClr val="FFFFFF"/>
                  </a:solidFill>
                </a:uFill>
                <a:latin typeface="Calibri"/>
              </a:rPr>
              <a:t>how many hours</a:t>
            </a:r>
            <a:r>
              <a:rPr lang="x-none" sz="2200" b="0" i="1" strike="noStrike" spc="-1">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they </a:t>
            </a:r>
            <a:r>
              <a:rPr lang="x-none" sz="2200" b="0" i="1" strike="noStrike" spc="-1">
                <a:solidFill>
                  <a:srgbClr val="000000"/>
                </a:solidFill>
                <a:uFill>
                  <a:solidFill>
                    <a:srgbClr val="FFFFFF"/>
                  </a:solidFill>
                </a:uFill>
                <a:latin typeface="Calibri"/>
              </a:rPr>
              <a:t>want to </a:t>
            </a:r>
            <a:r>
              <a:rPr lang="x-none" sz="2200" b="1" i="1" strike="noStrike" spc="-1">
                <a:solidFill>
                  <a:srgbClr val="000000"/>
                </a:solidFill>
                <a:uFill>
                  <a:solidFill>
                    <a:srgbClr val="FFFFFF"/>
                  </a:solidFill>
                </a:uFill>
                <a:latin typeface="Calibri"/>
              </a:rPr>
              <a:t>park</a:t>
            </a:r>
            <a:r>
              <a:rPr lang="x-none" sz="2200" b="0" i="1" strike="noStrike" spc="-1">
                <a:solidFill>
                  <a:srgbClr val="000000"/>
                </a:solidFill>
                <a:uFill>
                  <a:solidFill>
                    <a:srgbClr val="FFFFFF"/>
                  </a:solidFill>
                </a:uFill>
                <a:latin typeface="Calibri"/>
              </a:rPr>
              <a:t> there </a:t>
            </a:r>
            <a:r>
              <a:rPr lang="x-none" sz="2200" b="1" i="1" strike="noStrike" spc="-1">
                <a:solidFill>
                  <a:srgbClr val="000000"/>
                </a:solidFill>
                <a:uFill>
                  <a:solidFill>
                    <a:srgbClr val="FFFFFF"/>
                  </a:solidFill>
                </a:uFill>
                <a:latin typeface="Calibri"/>
              </a:rPr>
              <a:t>car</a:t>
            </a:r>
            <a:r>
              <a:rPr lang="x-none" sz="2200" b="0" i="1" strike="noStrike" spc="-1">
                <a:solidFill>
                  <a:srgbClr val="000000"/>
                </a:solidFill>
                <a:uFill>
                  <a:solidFill>
                    <a:srgbClr val="FFFFFF"/>
                  </a:solidFill>
                </a:uFill>
                <a:latin typeface="Calibri"/>
              </a:rPr>
              <a:t> and on which </a:t>
            </a:r>
            <a:r>
              <a:rPr lang="x-none" sz="2200" b="1" i="1" strike="noStrike" spc="-1">
                <a:solidFill>
                  <a:srgbClr val="000000"/>
                </a:solidFill>
                <a:uFill>
                  <a:solidFill>
                    <a:srgbClr val="FFFFFF"/>
                  </a:solidFill>
                </a:uFill>
                <a:latin typeface="Calibri"/>
              </a:rPr>
              <a:t>date</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advance</a:t>
            </a:r>
            <a:r>
              <a:rPr lang="x-none" sz="2200" b="0" i="1" strike="noStrike" spc="-1">
                <a:solidFill>
                  <a:srgbClr val="000000"/>
                </a:solidFill>
                <a:uFill>
                  <a:solidFill>
                    <a:srgbClr val="FFFFFF"/>
                  </a:solidFill>
                </a:uFill>
                <a:latin typeface="Calibri"/>
              </a:rPr>
              <a:t> , in just </a:t>
            </a:r>
            <a:r>
              <a:rPr lang="x-none" sz="2200" b="1" i="1" strike="noStrike" spc="-1">
                <a:solidFill>
                  <a:srgbClr val="000000"/>
                </a:solidFill>
                <a:uFill>
                  <a:solidFill>
                    <a:srgbClr val="FFFFFF"/>
                  </a:solidFill>
                </a:uFill>
                <a:latin typeface="Calibri"/>
              </a:rPr>
              <a:t>Rs.20 extra</a:t>
            </a:r>
            <a:r>
              <a:rPr lang="x-none" sz="2200" b="0" i="1" strike="noStrike" spc="-1">
                <a:solidFill>
                  <a:srgbClr val="000000"/>
                </a:solidFill>
                <a:uFill>
                  <a:solidFill>
                    <a:srgbClr val="FFFFFF"/>
                  </a:solidFill>
                </a:uFill>
                <a:latin typeface="Calibri"/>
              </a:rPr>
              <a:t> as </a:t>
            </a:r>
            <a:r>
              <a:rPr lang="x-none" sz="2200" b="1" i="1" strike="noStrike" spc="-1">
                <a:solidFill>
                  <a:srgbClr val="000000"/>
                </a:solidFill>
                <a:uFill>
                  <a:solidFill>
                    <a:srgbClr val="FFFFFF"/>
                  </a:solidFill>
                </a:uFill>
                <a:latin typeface="Calibri"/>
              </a:rPr>
              <a:t>advance booking charges </a:t>
            </a:r>
            <a:r>
              <a:rPr lang="x-none" sz="2200" b="0" i="1" strike="noStrike" spc="-1">
                <a:solidFill>
                  <a:srgbClr val="000000"/>
                </a:solidFill>
                <a:uFill>
                  <a:solidFill>
                    <a:srgbClr val="FFFFFF"/>
                  </a:solidFill>
                </a:uFill>
                <a:latin typeface="Calibri"/>
              </a:rPr>
              <a:t>and </a:t>
            </a:r>
            <a:r>
              <a:rPr lang="x-none" sz="2200" b="1" i="1" strike="noStrike" spc="-1" smtClean="0">
                <a:solidFill>
                  <a:srgbClr val="000000"/>
                </a:solidFill>
                <a:uFill>
                  <a:solidFill>
                    <a:srgbClr val="FFFFFF"/>
                  </a:solidFill>
                </a:uFill>
                <a:latin typeface="Calibri"/>
              </a:rPr>
              <a:t>R</a:t>
            </a:r>
            <a:r>
              <a:rPr lang="en-IN" sz="2200" b="1" i="1" strike="noStrike" spc="-1" dirty="0" smtClean="0">
                <a:solidFill>
                  <a:srgbClr val="000000"/>
                </a:solidFill>
                <a:uFill>
                  <a:solidFill>
                    <a:srgbClr val="FFFFFF"/>
                  </a:solidFill>
                </a:uFill>
                <a:latin typeface="Calibri"/>
              </a:rPr>
              <a:t>s</a:t>
            </a:r>
            <a:r>
              <a:rPr lang="x-none" sz="2200" b="1" i="1" strike="noStrike" spc="-1" smtClean="0">
                <a:solidFill>
                  <a:srgbClr val="000000"/>
                </a:solidFill>
                <a:uFill>
                  <a:solidFill>
                    <a:srgbClr val="FFFFFF"/>
                  </a:solidFill>
                </a:uFill>
                <a:latin typeface="Calibri"/>
              </a:rPr>
              <a:t>.10 </a:t>
            </a:r>
            <a:r>
              <a:rPr lang="x-none" sz="2200" b="1" i="1" strike="noStrike" spc="-1">
                <a:solidFill>
                  <a:srgbClr val="000000"/>
                </a:solidFill>
                <a:uFill>
                  <a:solidFill>
                    <a:srgbClr val="FFFFFF"/>
                  </a:solidFill>
                </a:uFill>
                <a:latin typeface="Calibri"/>
              </a:rPr>
              <a:t>per extra half an hour</a:t>
            </a:r>
            <a:r>
              <a:rPr lang="x-none" sz="2200" b="0" i="1" strike="noStrike" spc="-1">
                <a:solidFill>
                  <a:srgbClr val="000000"/>
                </a:solidFill>
                <a:uFill>
                  <a:solidFill>
                    <a:srgbClr val="FFFFFF"/>
                  </a:solidFill>
                </a:uFill>
                <a:latin typeface="Calibri"/>
              </a:rPr>
              <a:t> if </a:t>
            </a:r>
            <a:r>
              <a:rPr lang="x-none" sz="2200" b="1" i="1" strike="noStrike" spc="-1">
                <a:solidFill>
                  <a:srgbClr val="000000"/>
                </a:solidFill>
                <a:uFill>
                  <a:solidFill>
                    <a:srgbClr val="FFFFFF"/>
                  </a:solidFill>
                </a:uFill>
                <a:latin typeface="Calibri"/>
              </a:rPr>
              <a:t>vehicle</a:t>
            </a:r>
            <a:r>
              <a:rPr lang="x-none" sz="2200" b="0" i="1" strike="noStrike" spc="-1">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parked after ending of alloted time</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Also , this app will </a:t>
            </a:r>
            <a:r>
              <a:rPr lang="x-none" sz="2200" b="1" i="1" strike="noStrike" spc="-1">
                <a:solidFill>
                  <a:srgbClr val="000000"/>
                </a:solidFill>
                <a:uFill>
                  <a:solidFill>
                    <a:srgbClr val="FFFFFF"/>
                  </a:solidFill>
                </a:uFill>
                <a:latin typeface="Calibri"/>
              </a:rPr>
              <a:t>show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directions</a:t>
            </a:r>
            <a:r>
              <a:rPr lang="x-none" sz="2200" b="0" i="1" strike="noStrike" spc="-1">
                <a:solidFill>
                  <a:srgbClr val="000000"/>
                </a:solidFill>
                <a:uFill>
                  <a:solidFill>
                    <a:srgbClr val="FFFFFF"/>
                  </a:solidFill>
                </a:uFill>
                <a:latin typeface="Calibri"/>
              </a:rPr>
              <a:t> to the </a:t>
            </a:r>
            <a:r>
              <a:rPr lang="x-none" sz="2200" b="1" i="1" strike="noStrike" spc="-1">
                <a:solidFill>
                  <a:srgbClr val="000000"/>
                </a:solidFill>
                <a:uFill>
                  <a:solidFill>
                    <a:srgbClr val="FFFFFF"/>
                  </a:solidFill>
                </a:uFill>
                <a:latin typeface="Calibri"/>
              </a:rPr>
              <a:t>user</a:t>
            </a:r>
            <a:r>
              <a:rPr lang="x-none" sz="2200" b="0" i="1" strike="noStrike" spc="-1">
                <a:solidFill>
                  <a:srgbClr val="000000"/>
                </a:solidFill>
                <a:uFill>
                  <a:solidFill>
                    <a:srgbClr val="FFFFFF"/>
                  </a:solidFill>
                </a:uFill>
                <a:latin typeface="Calibri"/>
              </a:rPr>
              <a:t> when user </a:t>
            </a:r>
            <a:r>
              <a:rPr lang="x-none" sz="2200" b="1" i="1" strike="noStrike" spc="-1">
                <a:solidFill>
                  <a:srgbClr val="000000"/>
                </a:solidFill>
                <a:uFill>
                  <a:solidFill>
                    <a:srgbClr val="FFFFFF"/>
                  </a:solidFill>
                </a:uFill>
                <a:latin typeface="Calibri"/>
              </a:rPr>
              <a:t>enters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parking lot </a:t>
            </a:r>
            <a:r>
              <a:rPr lang="en-IN" sz="2200" b="1"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to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parking spot alloted </a:t>
            </a:r>
            <a:r>
              <a:rPr lang="x-none" sz="2200" b="0" i="1" strike="noStrike" spc="-1">
                <a:solidFill>
                  <a:srgbClr val="000000"/>
                </a:solidFill>
                <a:uFill>
                  <a:solidFill>
                    <a:srgbClr val="FFFFFF"/>
                  </a:solidFill>
                </a:uFill>
                <a:latin typeface="Calibri"/>
              </a:rPr>
              <a:t>to the </a:t>
            </a:r>
            <a:r>
              <a:rPr lang="x-none" sz="2200" b="1" i="1" strike="noStrike" spc="-1">
                <a:solidFill>
                  <a:srgbClr val="000000"/>
                </a:solidFill>
                <a:uFill>
                  <a:solidFill>
                    <a:srgbClr val="FFFFFF"/>
                  </a:solidFill>
                </a:uFill>
                <a:latin typeface="Calibri"/>
              </a:rPr>
              <a:t>user</a:t>
            </a:r>
            <a:r>
              <a:rPr lang="x-none" sz="2200" b="0" i="1" strike="noStrike" spc="-1">
                <a:solidFill>
                  <a:srgbClr val="000000"/>
                </a:solidFill>
                <a:uFill>
                  <a:solidFill>
                    <a:srgbClr val="FFFFFF"/>
                  </a:solidFill>
                </a:uFill>
                <a:latin typeface="Calibri"/>
              </a:rPr>
              <a:t> thus helping the user to </a:t>
            </a:r>
            <a:r>
              <a:rPr lang="x-none" sz="2200" b="1" i="1" strike="noStrike" spc="-1">
                <a:solidFill>
                  <a:srgbClr val="000000"/>
                </a:solidFill>
                <a:uFill>
                  <a:solidFill>
                    <a:srgbClr val="FFFFFF"/>
                  </a:solidFill>
                </a:uFill>
                <a:latin typeface="Calibri"/>
              </a:rPr>
              <a:t>easily reach </a:t>
            </a:r>
            <a:r>
              <a:rPr lang="x-none" sz="2200" b="0" i="1" strike="noStrike" spc="-1">
                <a:solidFill>
                  <a:srgbClr val="000000"/>
                </a:solidFill>
                <a:uFill>
                  <a:solidFill>
                    <a:srgbClr val="FFFFFF"/>
                  </a:solidFill>
                </a:uFill>
                <a:latin typeface="Calibri"/>
              </a:rPr>
              <a:t>to its </a:t>
            </a:r>
            <a:r>
              <a:rPr lang="x-none" sz="2200" b="1" i="1" strike="noStrike" spc="-1">
                <a:solidFill>
                  <a:srgbClr val="000000"/>
                </a:solidFill>
                <a:uFill>
                  <a:solidFill>
                    <a:srgbClr val="FFFFFF"/>
                  </a:solidFill>
                </a:uFill>
                <a:latin typeface="Calibri"/>
              </a:rPr>
              <a:t>parking slot</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Due to </a:t>
            </a:r>
            <a:r>
              <a:rPr lang="x-none" sz="2200" b="1" i="1" strike="noStrike" spc="-1">
                <a:solidFill>
                  <a:srgbClr val="000000"/>
                </a:solidFill>
                <a:uFill>
                  <a:solidFill>
                    <a:srgbClr val="FFFFFF"/>
                  </a:solidFill>
                </a:uFill>
                <a:latin typeface="Calibri"/>
              </a:rPr>
              <a:t>automated cameras </a:t>
            </a:r>
            <a:r>
              <a:rPr lang="x-none" sz="2200" b="0" i="1" strike="noStrike" spc="-1">
                <a:solidFill>
                  <a:srgbClr val="000000"/>
                </a:solidFill>
                <a:uFill>
                  <a:solidFill>
                    <a:srgbClr val="FFFFFF"/>
                  </a:solidFill>
                </a:uFill>
                <a:latin typeface="Calibri"/>
              </a:rPr>
              <a:t>in </a:t>
            </a:r>
            <a:r>
              <a:rPr lang="x-none" sz="2200" b="1" i="1" strike="noStrike" spc="-1">
                <a:solidFill>
                  <a:srgbClr val="000000"/>
                </a:solidFill>
                <a:uFill>
                  <a:solidFill>
                    <a:srgbClr val="FFFFFF"/>
                  </a:solidFill>
                </a:uFill>
                <a:latin typeface="Calibri"/>
              </a:rPr>
              <a:t>parking lot</a:t>
            </a:r>
            <a:r>
              <a:rPr lang="x-none" sz="2200" b="0" i="1" strike="noStrike" spc="-1">
                <a:solidFill>
                  <a:srgbClr val="000000"/>
                </a:solidFill>
                <a:uFill>
                  <a:solidFill>
                    <a:srgbClr val="FFFFFF"/>
                  </a:solidFill>
                </a:uFill>
                <a:latin typeface="Calibri"/>
              </a:rPr>
              <a:t> at </a:t>
            </a:r>
            <a:r>
              <a:rPr lang="x-none" sz="2200" b="1" i="1" strike="noStrike" spc="-1">
                <a:solidFill>
                  <a:srgbClr val="000000"/>
                </a:solidFill>
                <a:uFill>
                  <a:solidFill>
                    <a:srgbClr val="FFFFFF"/>
                  </a:solidFill>
                </a:uFill>
                <a:latin typeface="Calibri"/>
              </a:rPr>
              <a:t>every 10 seconds</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parking lot </a:t>
            </a:r>
            <a:r>
              <a:rPr lang="x-none" sz="2200" i="1" strike="noStrike" spc="-1">
                <a:solidFill>
                  <a:srgbClr val="000000"/>
                </a:solidFill>
                <a:uFill>
                  <a:solidFill>
                    <a:srgbClr val="FFFFFF"/>
                  </a:solidFill>
                </a:uFill>
                <a:latin typeface="Calibri"/>
              </a:rPr>
              <a:t>condition</a:t>
            </a:r>
            <a:r>
              <a:rPr lang="x-none" sz="2200" b="0" i="1" strike="noStrike" spc="-1">
                <a:solidFill>
                  <a:srgbClr val="000000"/>
                </a:solidFill>
                <a:uFill>
                  <a:solidFill>
                    <a:srgbClr val="FFFFFF"/>
                  </a:solidFill>
                </a:uFill>
                <a:latin typeface="Calibri"/>
              </a:rPr>
              <a:t> get </a:t>
            </a:r>
            <a:r>
              <a:rPr lang="x-none" sz="2200" b="1" i="1" strike="noStrike" spc="-1" smtClean="0">
                <a:solidFill>
                  <a:srgbClr val="000000"/>
                </a:solidFill>
                <a:uFill>
                  <a:solidFill>
                    <a:srgbClr val="FFFFFF"/>
                  </a:solidFill>
                </a:uFill>
                <a:latin typeface="Calibri"/>
              </a:rPr>
              <a:t>updated</a:t>
            </a:r>
            <a:r>
              <a:rPr lang="en-IN" sz="2200" b="1"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 </a:t>
            </a:r>
            <a:r>
              <a:rPr lang="x-none" sz="2200" b="0" i="1" strike="noStrike" spc="-1">
                <a:solidFill>
                  <a:srgbClr val="000000"/>
                </a:solidFill>
                <a:uFill>
                  <a:solidFill>
                    <a:srgbClr val="FFFFFF"/>
                  </a:solidFill>
                </a:uFill>
                <a:latin typeface="Calibri"/>
              </a:rPr>
              <a:t>by </a:t>
            </a:r>
            <a:r>
              <a:rPr lang="x-none" sz="2200" b="1" i="1" strike="noStrike" spc="-1">
                <a:solidFill>
                  <a:srgbClr val="000000"/>
                </a:solidFill>
                <a:uFill>
                  <a:solidFill>
                    <a:srgbClr val="FFFFFF"/>
                  </a:solidFill>
                </a:uFill>
                <a:latin typeface="Calibri"/>
              </a:rPr>
              <a:t>telling</a:t>
            </a:r>
            <a:r>
              <a:rPr lang="x-none" sz="2200" b="0" i="1" strike="noStrike" spc="-1">
                <a:solidFill>
                  <a:srgbClr val="000000"/>
                </a:solidFill>
                <a:uFill>
                  <a:solidFill>
                    <a:srgbClr val="FFFFFF"/>
                  </a:solidFill>
                </a:uFill>
                <a:latin typeface="Calibri"/>
              </a:rPr>
              <a:t> which </a:t>
            </a:r>
            <a:r>
              <a:rPr lang="x-none" sz="2200" b="1" i="1" strike="noStrike" spc="-1">
                <a:solidFill>
                  <a:srgbClr val="000000"/>
                </a:solidFill>
                <a:uFill>
                  <a:solidFill>
                    <a:srgbClr val="FFFFFF"/>
                  </a:solidFill>
                </a:uFill>
                <a:latin typeface="Calibri"/>
              </a:rPr>
              <a:t>parking spots</a:t>
            </a:r>
            <a:r>
              <a:rPr lang="x-none" sz="2200" b="0" i="1" strike="noStrike" spc="-1">
                <a:solidFill>
                  <a:srgbClr val="000000"/>
                </a:solidFill>
                <a:uFill>
                  <a:solidFill>
                    <a:srgbClr val="FFFFFF"/>
                  </a:solidFill>
                </a:uFill>
                <a:latin typeface="Calibri"/>
              </a:rPr>
              <a:t> are </a:t>
            </a:r>
            <a:r>
              <a:rPr lang="x-none" sz="2200" b="1" i="1" strike="noStrike" spc="-1">
                <a:solidFill>
                  <a:srgbClr val="000000"/>
                </a:solidFill>
                <a:uFill>
                  <a:solidFill>
                    <a:srgbClr val="FFFFFF"/>
                  </a:solidFill>
                </a:uFill>
                <a:latin typeface="Calibri"/>
              </a:rPr>
              <a:t>empty </a:t>
            </a:r>
            <a:r>
              <a:rPr lang="x-none" sz="2200" b="0" i="1" strike="noStrike" spc="-1">
                <a:solidFill>
                  <a:srgbClr val="000000"/>
                </a:solidFill>
                <a:uFill>
                  <a:solidFill>
                    <a:srgbClr val="FFFFFF"/>
                  </a:solidFill>
                </a:uFill>
                <a:latin typeface="Calibri"/>
              </a:rPr>
              <a:t>or </a:t>
            </a:r>
            <a:r>
              <a:rPr lang="x-none" sz="2200" b="1" i="1" strike="noStrike" spc="-1">
                <a:solidFill>
                  <a:srgbClr val="000000"/>
                </a:solidFill>
                <a:uFill>
                  <a:solidFill>
                    <a:srgbClr val="FFFFFF"/>
                  </a:solidFill>
                </a:uFill>
                <a:latin typeface="Calibri"/>
              </a:rPr>
              <a:t>occupied</a:t>
            </a:r>
            <a:r>
              <a:rPr lang="x-none" sz="2200" b="0" i="1" strike="noStrike" spc="-1">
                <a:solidFill>
                  <a:srgbClr val="000000"/>
                </a:solidFill>
                <a:uFill>
                  <a:solidFill>
                    <a:srgbClr val="FFFFFF"/>
                  </a:solidFill>
                </a:uFill>
                <a:latin typeface="Calibri"/>
              </a:rPr>
              <a:t>.(</a:t>
            </a:r>
            <a:r>
              <a:rPr lang="x-none" sz="2200" b="1" i="1" strike="noStrike" spc="-1">
                <a:solidFill>
                  <a:srgbClr val="000000"/>
                </a:solidFill>
                <a:uFill>
                  <a:solidFill>
                    <a:srgbClr val="FFFFFF"/>
                  </a:solidFill>
                </a:uFill>
                <a:latin typeface="Calibri"/>
              </a:rPr>
              <a:t>Red box </a:t>
            </a:r>
            <a:r>
              <a:rPr lang="x-none" sz="2200" b="0" i="1" strike="noStrike" spc="-1">
                <a:solidFill>
                  <a:srgbClr val="000000"/>
                </a:solidFill>
                <a:uFill>
                  <a:solidFill>
                    <a:srgbClr val="FFFFFF"/>
                  </a:solidFill>
                </a:uFill>
                <a:latin typeface="Calibri"/>
              </a:rPr>
              <a:t>for </a:t>
            </a:r>
            <a:r>
              <a:rPr lang="x-none" sz="2200" b="1" i="1" strike="noStrike" spc="-1">
                <a:solidFill>
                  <a:srgbClr val="000000"/>
                </a:solidFill>
                <a:uFill>
                  <a:solidFill>
                    <a:srgbClr val="FFFFFF"/>
                  </a:solidFill>
                </a:uFill>
                <a:latin typeface="Calibri"/>
              </a:rPr>
              <a:t>occupied</a:t>
            </a:r>
            <a:r>
              <a:rPr lang="x-none" sz="2200" b="0" i="1" strike="noStrike" spc="-1">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parking spot </a:t>
            </a:r>
            <a:r>
              <a:rPr lang="x-none" sz="2200" b="0" i="1" strike="noStrike" spc="-1">
                <a:solidFill>
                  <a:srgbClr val="000000"/>
                </a:solidFill>
                <a:uFill>
                  <a:solidFill>
                    <a:srgbClr val="FFFFFF"/>
                  </a:solidFill>
                </a:uFill>
                <a:latin typeface="Calibri"/>
              </a:rPr>
              <a:t>,</a:t>
            </a:r>
            <a:r>
              <a:rPr lang="x-none" sz="2200" b="1" i="1" strike="noStrike" spc="-1">
                <a:solidFill>
                  <a:srgbClr val="000000"/>
                </a:solidFill>
                <a:uFill>
                  <a:solidFill>
                    <a:srgbClr val="FFFFFF"/>
                  </a:solidFill>
                </a:uFill>
                <a:latin typeface="Calibri"/>
              </a:rPr>
              <a:t> Green box</a:t>
            </a:r>
            <a:r>
              <a:rPr lang="x-none" sz="2200" b="0" i="1" strike="noStrike" spc="-1">
                <a:solidFill>
                  <a:srgbClr val="000000"/>
                </a:solidFill>
                <a:uFill>
                  <a:solidFill>
                    <a:srgbClr val="FFFFFF"/>
                  </a:solidFill>
                </a:uFill>
                <a:latin typeface="Calibri"/>
              </a:rPr>
              <a:t> for </a:t>
            </a:r>
            <a:r>
              <a:rPr lang="x-none" sz="2200" b="1" i="1" strike="noStrike" spc="-1" smtClean="0">
                <a:solidFill>
                  <a:srgbClr val="000000"/>
                </a:solidFill>
                <a:uFill>
                  <a:solidFill>
                    <a:srgbClr val="FFFFFF"/>
                  </a:solidFill>
                </a:uFill>
                <a:latin typeface="Calibri"/>
              </a:rPr>
              <a:t>em</a:t>
            </a:r>
            <a:r>
              <a:rPr lang="en-IN" sz="2200" b="1" i="1" strike="noStrike" spc="-1" dirty="0" smtClean="0">
                <a:solidFill>
                  <a:srgbClr val="000000"/>
                </a:solidFill>
                <a:uFill>
                  <a:solidFill>
                    <a:srgbClr val="FFFFFF"/>
                  </a:solidFill>
                </a:uFill>
                <a:latin typeface="Calibri"/>
              </a:rPr>
              <a:t>p</a:t>
            </a:r>
            <a:r>
              <a:rPr lang="x-none" sz="2200" b="1" i="1" strike="noStrike" spc="-1" smtClean="0">
                <a:solidFill>
                  <a:srgbClr val="000000"/>
                </a:solidFill>
                <a:uFill>
                  <a:solidFill>
                    <a:srgbClr val="FFFFFF"/>
                  </a:solidFill>
                </a:uFill>
                <a:latin typeface="Calibri"/>
              </a:rPr>
              <a:t>ty </a:t>
            </a:r>
            <a:r>
              <a:rPr lang="x-none" sz="2200" b="1" i="1" strike="noStrike" spc="-1">
                <a:solidFill>
                  <a:srgbClr val="000000"/>
                </a:solidFill>
                <a:uFill>
                  <a:solidFill>
                    <a:srgbClr val="FFFFFF"/>
                  </a:solidFill>
                </a:uFill>
                <a:latin typeface="Calibri"/>
              </a:rPr>
              <a:t>parking spot</a:t>
            </a:r>
            <a:r>
              <a:rPr lang="x-none" sz="2200" b="0" i="1" strike="noStrike" spc="-1">
                <a:solidFill>
                  <a:srgbClr val="000000"/>
                </a:solidFill>
                <a:uFill>
                  <a:solidFill>
                    <a:srgbClr val="FFFFFF"/>
                  </a:solidFill>
                </a:uFill>
                <a:latin typeface="Calibri"/>
              </a:rPr>
              <a:t>)</a:t>
            </a:r>
            <a:endParaRPr lang="x-none" sz="2200" b="0" strike="noStrike" spc="-1">
              <a:solidFill>
                <a:srgbClr val="000000"/>
              </a:solidFill>
              <a:uFill>
                <a:solidFill>
                  <a:srgbClr val="FFFFFF"/>
                </a:solidFill>
              </a:uFill>
              <a:latin typeface="Calibri"/>
            </a:endParaRPr>
          </a:p>
        </p:txBody>
      </p:sp>
      <p:sp>
        <p:nvSpPr>
          <p:cNvPr id="91" name="TextShape 3"/>
          <p:cNvSpPr txBox="1"/>
          <p:nvPr/>
        </p:nvSpPr>
        <p:spPr>
          <a:xfrm>
            <a:off x="8610480" y="6356520"/>
            <a:ext cx="2742840" cy="364680"/>
          </a:xfrm>
          <a:prstGeom prst="rect">
            <a:avLst/>
          </a:prstGeom>
          <a:noFill/>
          <a:ln>
            <a:noFill/>
          </a:ln>
        </p:spPr>
        <p:txBody>
          <a:bodyPr anchor="ctr"/>
          <a:lstStyle/>
          <a:p>
            <a:pPr algn="r">
              <a:lnSpc>
                <a:spcPct val="100000"/>
              </a:lnSpc>
            </a:pPr>
            <a:fld id="{445CE1A0-F2BA-4CB2-8FA4-DDDADE7EBFC4}" type="slidenum">
              <a:rPr lang="en-IN" sz="1200" b="0" strike="noStrike" spc="-1">
                <a:solidFill>
                  <a:srgbClr val="8B8B8B"/>
                </a:solidFill>
                <a:uFill>
                  <a:solidFill>
                    <a:srgbClr val="FFFFFF"/>
                  </a:solidFill>
                </a:uFill>
                <a:latin typeface="Calibri"/>
              </a:rPr>
              <a:pPr algn="r">
                <a:lnSpc>
                  <a:spcPct val="100000"/>
                </a:lnSpc>
              </a:pPr>
              <a:t>4</a:t>
            </a:fld>
            <a:endParaRPr lang="en-IN" sz="1200" b="0" strike="noStrike" spc="-1">
              <a:solidFill>
                <a:srgbClr val="000000"/>
              </a:solidFill>
              <a:uFill>
                <a:solidFill>
                  <a:srgbClr val="FFFFFF"/>
                </a:solidFill>
              </a:uFill>
              <a:latin typeface="Times New Roman"/>
            </a:endParaRPr>
          </a:p>
        </p:txBody>
      </p:sp>
      <p:pic>
        <p:nvPicPr>
          <p:cNvPr id="92"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Demo/ Prototype</a:t>
            </a:r>
            <a:endParaRPr lang="x-none" sz="1800" b="0" strike="noStrike" spc="-1">
              <a:solidFill>
                <a:srgbClr val="000000"/>
              </a:solidFill>
              <a:uFill>
                <a:solidFill>
                  <a:srgbClr val="FFFFFF"/>
                </a:solidFill>
              </a:uFill>
              <a:latin typeface="Calibri"/>
            </a:endParaRPr>
          </a:p>
        </p:txBody>
      </p:sp>
      <p:sp>
        <p:nvSpPr>
          <p:cNvPr id="94"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Provide the link to the demo/ prototype</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OR provide snapshots for reference</a:t>
            </a:r>
            <a:endParaRPr lang="x-none" sz="2800" b="0" strike="noStrike" spc="-1">
              <a:solidFill>
                <a:srgbClr val="000000"/>
              </a:solidFill>
              <a:uFill>
                <a:solidFill>
                  <a:srgbClr val="FFFFFF"/>
                </a:solidFill>
              </a:uFill>
              <a:latin typeface="Calibri"/>
            </a:endParaRPr>
          </a:p>
        </p:txBody>
      </p:sp>
      <p:sp>
        <p:nvSpPr>
          <p:cNvPr id="95" name="TextShape 3"/>
          <p:cNvSpPr txBox="1"/>
          <p:nvPr/>
        </p:nvSpPr>
        <p:spPr>
          <a:xfrm>
            <a:off x="8610480" y="6356520"/>
            <a:ext cx="2742840" cy="364680"/>
          </a:xfrm>
          <a:prstGeom prst="rect">
            <a:avLst/>
          </a:prstGeom>
          <a:noFill/>
          <a:ln>
            <a:noFill/>
          </a:ln>
        </p:spPr>
        <p:txBody>
          <a:bodyPr anchor="ctr"/>
          <a:lstStyle/>
          <a:p>
            <a:pPr algn="r">
              <a:lnSpc>
                <a:spcPct val="100000"/>
              </a:lnSpc>
            </a:pPr>
            <a:fld id="{4AB2E7BC-1880-4C38-94FA-21BA0A399A1A}" type="slidenum">
              <a:rPr lang="en-IN" sz="1200" b="0" strike="noStrike" spc="-1">
                <a:solidFill>
                  <a:srgbClr val="8B8B8B"/>
                </a:solidFill>
                <a:uFill>
                  <a:solidFill>
                    <a:srgbClr val="FFFFFF"/>
                  </a:solidFill>
                </a:uFill>
                <a:latin typeface="Calibri"/>
              </a:rPr>
              <a:pPr algn="r">
                <a:lnSpc>
                  <a:spcPct val="100000"/>
                </a:lnSpc>
              </a:pPr>
              <a:t>5</a:t>
            </a:fld>
            <a:endParaRPr lang="en-IN" sz="1200" b="0" strike="noStrike" spc="-1">
              <a:solidFill>
                <a:srgbClr val="000000"/>
              </a:solidFill>
              <a:uFill>
                <a:solidFill>
                  <a:srgbClr val="FFFFFF"/>
                </a:solidFill>
              </a:uFill>
              <a:latin typeface="Times New Roman"/>
            </a:endParaRPr>
          </a:p>
        </p:txBody>
      </p:sp>
      <p:pic>
        <p:nvPicPr>
          <p:cNvPr id="96"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767408" y="332656"/>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Approach</a:t>
            </a:r>
            <a:endParaRPr lang="x-none" sz="1800" b="0" strike="noStrike" spc="-1">
              <a:solidFill>
                <a:srgbClr val="000000"/>
              </a:solidFill>
              <a:uFill>
                <a:solidFill>
                  <a:srgbClr val="FFFFFF"/>
                </a:solidFill>
              </a:uFill>
              <a:latin typeface="Calibri"/>
            </a:endParaRPr>
          </a:p>
        </p:txBody>
      </p:sp>
      <p:sp>
        <p:nvSpPr>
          <p:cNvPr id="98" name="TextShape 2"/>
          <p:cNvSpPr txBox="1"/>
          <p:nvPr/>
        </p:nvSpPr>
        <p:spPr>
          <a:xfrm>
            <a:off x="695400" y="1340768"/>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400" b="0" i="1" strike="noStrike" spc="-1">
                <a:solidFill>
                  <a:srgbClr val="000000"/>
                </a:solidFill>
                <a:uFill>
                  <a:solidFill>
                    <a:srgbClr val="FFFFFF"/>
                  </a:solidFill>
                </a:uFill>
                <a:latin typeface="Calibri"/>
              </a:rPr>
              <a:t>We created the segmented dataset for parking spot images of parking area in different weather conditions.</a:t>
            </a:r>
            <a:endParaRPr lang="x-none" sz="24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400" b="0" i="1" strike="noStrike" spc="-1">
                <a:solidFill>
                  <a:srgbClr val="000000"/>
                </a:solidFill>
                <a:uFill>
                  <a:solidFill>
                    <a:srgbClr val="FFFFFF"/>
                  </a:solidFill>
                </a:uFill>
                <a:latin typeface="Calibri"/>
              </a:rPr>
              <a:t>We train the convolutional neural network model for the segmemented dataset which contain various empty and occupied parking slots in different weather conditions and got accuracy about 97% .</a:t>
            </a:r>
            <a:endParaRPr lang="x-none" sz="24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400" b="0" i="1" strike="noStrike" spc="-1">
                <a:solidFill>
                  <a:srgbClr val="000000"/>
                </a:solidFill>
                <a:uFill>
                  <a:solidFill>
                    <a:srgbClr val="FFFFFF"/>
                  </a:solidFill>
                </a:uFill>
                <a:latin typeface="Calibri"/>
              </a:rPr>
              <a:t>Then we annotated the full parking lot using OpenCv  by detecting the parking slots in the parking area and finding there co-ordinates and saved them as pickel file.</a:t>
            </a:r>
            <a:endParaRPr lang="x-none" sz="24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400" b="0" i="1" strike="noStrike" spc="-1">
                <a:solidFill>
                  <a:srgbClr val="000000"/>
                </a:solidFill>
                <a:uFill>
                  <a:solidFill>
                    <a:srgbClr val="FFFFFF"/>
                  </a:solidFill>
                </a:uFill>
                <a:latin typeface="Calibri"/>
              </a:rPr>
              <a:t>After combining these two in the whole parking area we detected which parking slot is empty and which is occupied.</a:t>
            </a:r>
            <a:endParaRPr lang="x-none" sz="24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400" b="0" i="1" strike="noStrike" spc="-1">
                <a:solidFill>
                  <a:srgbClr val="000000"/>
                </a:solidFill>
                <a:uFill>
                  <a:solidFill>
                    <a:srgbClr val="FFFFFF"/>
                  </a:solidFill>
                </a:uFill>
                <a:latin typeface="Calibri"/>
              </a:rPr>
              <a:t>We saved the  model and put it into the andoid app through which user can easily access the parking slot in the parking area and can do advance booking at just Rs.20 extra advance booking charges .</a:t>
            </a:r>
            <a:endParaRPr lang="x-none" sz="24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400" b="0" i="1" strike="noStrike" spc="-1">
                <a:solidFill>
                  <a:srgbClr val="000000"/>
                </a:solidFill>
                <a:uFill>
                  <a:solidFill>
                    <a:srgbClr val="FFFFFF"/>
                  </a:solidFill>
                </a:uFill>
                <a:latin typeface="Calibri"/>
              </a:rPr>
              <a:t>We used firebase to create datsbase to store the information of every user like name , email ,the parking slot user booked ,payment done by user and many other details</a:t>
            </a:r>
            <a:r>
              <a:rPr lang="x-none" sz="2400" b="0" i="1" strike="noStrike" spc="-1" smtClean="0">
                <a:solidFill>
                  <a:srgbClr val="000000"/>
                </a:solidFill>
                <a:uFill>
                  <a:solidFill>
                    <a:srgbClr val="FFFFFF"/>
                  </a:solidFill>
                </a:uFill>
                <a:latin typeface="Calibri"/>
              </a:rPr>
              <a:t>.</a:t>
            </a:r>
            <a:endParaRPr lang="x-none" sz="2400" b="0" strike="noStrike" spc="-1">
              <a:solidFill>
                <a:srgbClr val="000000"/>
              </a:solidFill>
              <a:uFill>
                <a:solidFill>
                  <a:srgbClr val="FFFFFF"/>
                </a:solidFill>
              </a:uFill>
              <a:latin typeface="Calibri"/>
            </a:endParaRPr>
          </a:p>
        </p:txBody>
      </p:sp>
      <p:sp>
        <p:nvSpPr>
          <p:cNvPr id="99" name="TextShape 3"/>
          <p:cNvSpPr txBox="1"/>
          <p:nvPr/>
        </p:nvSpPr>
        <p:spPr>
          <a:xfrm>
            <a:off x="8610480" y="6356520"/>
            <a:ext cx="2742840" cy="364680"/>
          </a:xfrm>
          <a:prstGeom prst="rect">
            <a:avLst/>
          </a:prstGeom>
          <a:noFill/>
          <a:ln>
            <a:noFill/>
          </a:ln>
        </p:spPr>
        <p:txBody>
          <a:bodyPr anchor="ctr"/>
          <a:lstStyle/>
          <a:p>
            <a:pPr algn="r">
              <a:lnSpc>
                <a:spcPct val="100000"/>
              </a:lnSpc>
            </a:pPr>
            <a:fld id="{310747AC-9624-46F3-AFFC-5D7362D879B4}" type="slidenum">
              <a:rPr lang="en-IN" sz="1200" b="0" strike="noStrike" spc="-1">
                <a:solidFill>
                  <a:srgbClr val="8B8B8B"/>
                </a:solidFill>
                <a:uFill>
                  <a:solidFill>
                    <a:srgbClr val="FFFFFF"/>
                  </a:solidFill>
                </a:uFill>
                <a:latin typeface="Calibri"/>
              </a:rPr>
              <a:pPr algn="r">
                <a:lnSpc>
                  <a:spcPct val="100000"/>
                </a:lnSpc>
              </a:pPr>
              <a:t>6</a:t>
            </a:fld>
            <a:endParaRPr lang="en-IN" sz="1200" b="0" strike="noStrike" spc="-1">
              <a:solidFill>
                <a:srgbClr val="000000"/>
              </a:solidFill>
              <a:uFill>
                <a:solidFill>
                  <a:srgbClr val="FFFFFF"/>
                </a:solidFill>
              </a:uFill>
              <a:latin typeface="Times New Roman"/>
            </a:endParaRPr>
          </a:p>
        </p:txBody>
      </p:sp>
      <p:pic>
        <p:nvPicPr>
          <p:cNvPr id="100"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Technology Stack</a:t>
            </a:r>
            <a:endParaRPr lang="x-none" sz="1800" b="0" strike="noStrike" spc="-1">
              <a:solidFill>
                <a:srgbClr val="000000"/>
              </a:solidFill>
              <a:uFill>
                <a:solidFill>
                  <a:srgbClr val="FFFFFF"/>
                </a:solidFill>
              </a:uFill>
              <a:latin typeface="Calibri"/>
            </a:endParaRPr>
          </a:p>
        </p:txBody>
      </p:sp>
      <p:sp>
        <p:nvSpPr>
          <p:cNvPr id="102" name="TextShape 2"/>
          <p:cNvSpPr txBox="1"/>
          <p:nvPr/>
        </p:nvSpPr>
        <p:spPr>
          <a:xfrm>
            <a:off x="695400" y="1340768"/>
            <a:ext cx="10515240" cy="4350960"/>
          </a:xfrm>
          <a:prstGeom prst="rect">
            <a:avLst/>
          </a:prstGeom>
          <a:noFill/>
          <a:ln>
            <a:noFill/>
          </a:ln>
        </p:spPr>
        <p:txBody>
          <a:bodyPr/>
          <a:lstStyle/>
          <a:p>
            <a:pPr marL="228600" indent="-228240">
              <a:lnSpc>
                <a:spcPct val="90000"/>
              </a:lnSpc>
              <a:buClr>
                <a:srgbClr val="000000"/>
              </a:buClr>
            </a:pPr>
            <a:r>
              <a:rPr lang="x-none" sz="4000" b="1" i="1" strike="noStrike" spc="-1">
                <a:uFill>
                  <a:solidFill>
                    <a:srgbClr val="FFFFFF"/>
                  </a:solidFill>
                </a:uFill>
                <a:latin typeface="Calibri"/>
              </a:rPr>
              <a:t>Technologies used-</a:t>
            </a: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Computer Vision</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Deep learning (Convolutional Neural Network) </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Android app </a:t>
            </a:r>
            <a:r>
              <a:rPr lang="x-none" sz="2800" b="0" i="1" strike="noStrike" spc="-1" smtClean="0">
                <a:solidFill>
                  <a:srgbClr val="000000"/>
                </a:solidFill>
                <a:uFill>
                  <a:solidFill>
                    <a:srgbClr val="FFFFFF"/>
                  </a:solidFill>
                </a:uFill>
                <a:latin typeface="Calibri"/>
              </a:rPr>
              <a:t>development</a:t>
            </a: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pPr>
            <a:r>
              <a:rPr lang="x-none" sz="4000" b="1" i="1" strike="noStrike" spc="-1">
                <a:solidFill>
                  <a:srgbClr val="000000"/>
                </a:solidFill>
                <a:uFill>
                  <a:solidFill>
                    <a:srgbClr val="FFFFFF"/>
                  </a:solidFill>
                </a:uFill>
                <a:latin typeface="Calibri"/>
              </a:rPr>
              <a:t>Libraries </a:t>
            </a:r>
            <a:r>
              <a:rPr lang="x-none" sz="4000" b="1" i="1" strike="noStrike" spc="-1" smtClean="0">
                <a:solidFill>
                  <a:srgbClr val="000000"/>
                </a:solidFill>
                <a:uFill>
                  <a:solidFill>
                    <a:srgbClr val="FFFFFF"/>
                  </a:solidFill>
                </a:uFill>
                <a:latin typeface="Calibri"/>
              </a:rPr>
              <a:t>used-</a:t>
            </a:r>
            <a:endParaRPr lang="x-none" sz="4000" b="1"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OpenCV</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Tensorflow(keras)</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Tensorflow Lite</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smtClean="0">
                <a:solidFill>
                  <a:srgbClr val="000000"/>
                </a:solidFill>
                <a:uFill>
                  <a:solidFill>
                    <a:srgbClr val="FFFFFF"/>
                  </a:solidFill>
                </a:uFill>
                <a:latin typeface="Calibri"/>
              </a:rPr>
              <a:t>Firebase</a:t>
            </a: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pPr>
            <a:r>
              <a:rPr lang="x-none" sz="3600" b="1" i="1" strike="noStrike" spc="-1">
                <a:solidFill>
                  <a:srgbClr val="000000"/>
                </a:solidFill>
                <a:uFill>
                  <a:solidFill>
                    <a:srgbClr val="FFFFFF"/>
                  </a:solidFill>
                </a:uFill>
                <a:latin typeface="Calibri"/>
              </a:rPr>
              <a:t>Technical architecture (POC</a:t>
            </a:r>
            <a:r>
              <a:rPr lang="x-none" sz="3600" b="1" i="1" strike="noStrike" spc="-1" smtClean="0">
                <a:solidFill>
                  <a:srgbClr val="000000"/>
                </a:solidFill>
                <a:uFill>
                  <a:solidFill>
                    <a:srgbClr val="FFFFFF"/>
                  </a:solidFill>
                </a:uFill>
                <a:latin typeface="Calibri"/>
              </a:rPr>
              <a:t>)</a:t>
            </a:r>
            <a:endParaRPr lang="en-IN" sz="3600" b="1"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pitchFamily="34" charset="0"/>
              <a:buChar char="•"/>
            </a:pPr>
            <a:r>
              <a:rPr lang="en-US" sz="2000" dirty="0" smtClean="0">
                <a:hlinkClick r:id="rId2"/>
              </a:rPr>
              <a:t>https://github.com/aryachiranjeev/Parking-Lot/blob/master/project%20architecture.docx</a:t>
            </a:r>
            <a:endParaRPr lang="x-none" sz="2000" b="1" strike="noStrike" spc="-1">
              <a:solidFill>
                <a:srgbClr val="000000"/>
              </a:solidFill>
              <a:uFill>
                <a:solidFill>
                  <a:srgbClr val="FFFFFF"/>
                </a:solidFill>
              </a:uFill>
              <a:latin typeface="Calibri"/>
            </a:endParaRPr>
          </a:p>
        </p:txBody>
      </p:sp>
      <p:sp>
        <p:nvSpPr>
          <p:cNvPr id="103" name="TextShape 3"/>
          <p:cNvSpPr txBox="1"/>
          <p:nvPr/>
        </p:nvSpPr>
        <p:spPr>
          <a:xfrm>
            <a:off x="8610480" y="6356520"/>
            <a:ext cx="2742840" cy="364680"/>
          </a:xfrm>
          <a:prstGeom prst="rect">
            <a:avLst/>
          </a:prstGeom>
          <a:noFill/>
          <a:ln>
            <a:noFill/>
          </a:ln>
        </p:spPr>
        <p:txBody>
          <a:bodyPr anchor="ctr"/>
          <a:lstStyle/>
          <a:p>
            <a:pPr algn="r">
              <a:lnSpc>
                <a:spcPct val="100000"/>
              </a:lnSpc>
            </a:pPr>
            <a:fld id="{FA74FC41-D03C-49F2-B04B-9B141CA80E96}" type="slidenum">
              <a:rPr lang="en-IN" sz="1200" b="0" strike="noStrike" spc="-1">
                <a:solidFill>
                  <a:srgbClr val="8B8B8B"/>
                </a:solidFill>
                <a:uFill>
                  <a:solidFill>
                    <a:srgbClr val="FFFFFF"/>
                  </a:solidFill>
                </a:uFill>
                <a:latin typeface="Calibri"/>
              </a:rPr>
              <a:pPr algn="r">
                <a:lnSpc>
                  <a:spcPct val="100000"/>
                </a:lnSpc>
              </a:pPr>
              <a:t>7</a:t>
            </a:fld>
            <a:endParaRPr lang="en-IN" sz="1200" b="0" strike="noStrike" spc="-1">
              <a:solidFill>
                <a:srgbClr val="000000"/>
              </a:solidFill>
              <a:uFill>
                <a:solidFill>
                  <a:srgbClr val="FFFFFF"/>
                </a:solidFill>
              </a:uFill>
              <a:latin typeface="Times New Roman"/>
            </a:endParaRPr>
          </a:p>
        </p:txBody>
      </p:sp>
      <p:pic>
        <p:nvPicPr>
          <p:cNvPr id="104" name="Picture 4"/>
          <p:cNvPicPr/>
          <p:nvPr/>
        </p:nvPicPr>
        <p:blipFill>
          <a:blip r:embed="rId3" cstate="print"/>
          <a:stretch/>
        </p:blipFill>
        <p:spPr>
          <a:xfrm>
            <a:off x="10408320" y="36504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839416" y="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Why our team is the best!</a:t>
            </a:r>
            <a:endParaRPr lang="x-none" sz="1800" b="0" strike="noStrike" spc="-1">
              <a:solidFill>
                <a:srgbClr val="000000"/>
              </a:solidFill>
              <a:uFill>
                <a:solidFill>
                  <a:srgbClr val="FFFFFF"/>
                </a:solidFill>
              </a:uFill>
              <a:latin typeface="Calibri"/>
            </a:endParaRPr>
          </a:p>
        </p:txBody>
      </p:sp>
      <p:sp>
        <p:nvSpPr>
          <p:cNvPr id="106" name="TextShape 2"/>
          <p:cNvSpPr txBox="1"/>
          <p:nvPr/>
        </p:nvSpPr>
        <p:spPr>
          <a:xfrm>
            <a:off x="695400" y="1052736"/>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200" b="1" i="1" strike="noStrike" spc="-1">
                <a:solidFill>
                  <a:srgbClr val="000000"/>
                </a:solidFill>
                <a:uFill>
                  <a:solidFill>
                    <a:srgbClr val="FFFFFF"/>
                  </a:solidFill>
                </a:uFill>
                <a:latin typeface="Calibri"/>
              </a:rPr>
              <a:t>Our team is best </a:t>
            </a:r>
            <a:r>
              <a:rPr lang="en-IN" sz="2200" b="0" i="1" strike="noStrike" spc="-1" dirty="0" smtClean="0">
                <a:solidFill>
                  <a:srgbClr val="000000"/>
                </a:solidFill>
                <a:uFill>
                  <a:solidFill>
                    <a:srgbClr val="FFFFFF"/>
                  </a:solidFill>
                </a:uFill>
                <a:latin typeface="Calibri"/>
              </a:rPr>
              <a:t>!</a:t>
            </a:r>
            <a:r>
              <a:rPr lang="x-none" sz="2200" b="0" i="1" strike="noStrike" spc="-1" smtClean="0">
                <a:solidFill>
                  <a:srgbClr val="000000"/>
                </a:solidFill>
                <a:uFill>
                  <a:solidFill>
                    <a:srgbClr val="FFFFFF"/>
                  </a:solidFill>
                </a:uFill>
                <a:latin typeface="Calibri"/>
              </a:rPr>
              <a:t>! </a:t>
            </a:r>
            <a:r>
              <a:rPr lang="x-none" sz="2200" b="0" i="1" strike="noStrike" spc="-1">
                <a:solidFill>
                  <a:srgbClr val="000000"/>
                </a:solidFill>
                <a:uFill>
                  <a:solidFill>
                    <a:srgbClr val="FFFFFF"/>
                  </a:solidFill>
                </a:uFill>
                <a:latin typeface="Calibri"/>
              </a:rPr>
              <a:t>Because we have created </a:t>
            </a:r>
            <a:r>
              <a:rPr lang="x-none" sz="2200" b="0" i="1" strike="noStrike" spc="-1" smtClean="0">
                <a:solidFill>
                  <a:srgbClr val="000000"/>
                </a:solidFill>
                <a:uFill>
                  <a:solidFill>
                    <a:srgbClr val="FFFFFF"/>
                  </a:solidFill>
                </a:uFill>
                <a:latin typeface="Calibri"/>
              </a:rPr>
              <a:t>the </a:t>
            </a:r>
            <a:r>
              <a:rPr lang="x-none" sz="2200" b="1" i="1" strike="noStrike" spc="-1" smtClean="0">
                <a:solidFill>
                  <a:srgbClr val="000000"/>
                </a:solidFill>
                <a:uFill>
                  <a:solidFill>
                    <a:srgbClr val="FFFFFF"/>
                  </a:solidFill>
                </a:uFill>
                <a:latin typeface="Calibri"/>
              </a:rPr>
              <a:t>user friendly App </a:t>
            </a:r>
            <a:r>
              <a:rPr lang="x-none" sz="2200" b="0" i="1" strike="noStrike" spc="-1">
                <a:solidFill>
                  <a:srgbClr val="000000"/>
                </a:solidFill>
                <a:uFill>
                  <a:solidFill>
                    <a:srgbClr val="FFFFFF"/>
                  </a:solidFill>
                </a:uFill>
                <a:latin typeface="Calibri"/>
              </a:rPr>
              <a:t>which will help the user to </a:t>
            </a:r>
            <a:r>
              <a:rPr lang="x-none" sz="2200" b="1" i="1" strike="noStrike" spc="-1">
                <a:solidFill>
                  <a:srgbClr val="000000"/>
                </a:solidFill>
                <a:uFill>
                  <a:solidFill>
                    <a:srgbClr val="FFFFFF"/>
                  </a:solidFill>
                </a:uFill>
                <a:latin typeface="Calibri"/>
              </a:rPr>
              <a:t>book</a:t>
            </a:r>
            <a:r>
              <a:rPr lang="x-none" sz="2200" b="0" i="1" strike="noStrike" spc="-1">
                <a:solidFill>
                  <a:srgbClr val="000000"/>
                </a:solidFill>
                <a:uFill>
                  <a:solidFill>
                    <a:srgbClr val="FFFFFF"/>
                  </a:solidFill>
                </a:uFill>
                <a:latin typeface="Calibri"/>
              </a:rPr>
              <a:t> there </a:t>
            </a:r>
            <a:r>
              <a:rPr lang="x-none" sz="2200" b="1" i="1" strike="noStrike" spc="-1">
                <a:solidFill>
                  <a:srgbClr val="000000"/>
                </a:solidFill>
                <a:uFill>
                  <a:solidFill>
                    <a:srgbClr val="FFFFFF"/>
                  </a:solidFill>
                </a:uFill>
                <a:latin typeface="Calibri"/>
              </a:rPr>
              <a:t>parking spot </a:t>
            </a:r>
            <a:r>
              <a:rPr lang="x-none" sz="2200" b="0" i="1" strike="noStrike" spc="-1">
                <a:solidFill>
                  <a:srgbClr val="000000"/>
                </a:solidFill>
                <a:uFill>
                  <a:solidFill>
                    <a:srgbClr val="FFFFFF"/>
                  </a:solidFill>
                </a:uFill>
                <a:latin typeface="Calibri"/>
              </a:rPr>
              <a:t>in the parking area </a:t>
            </a:r>
            <a:r>
              <a:rPr lang="x-none" sz="2200" b="1" i="1" strike="noStrike" spc="-1">
                <a:solidFill>
                  <a:srgbClr val="000000"/>
                </a:solidFill>
                <a:uFill>
                  <a:solidFill>
                    <a:srgbClr val="FFFFFF"/>
                  </a:solidFill>
                </a:uFill>
                <a:latin typeface="Calibri"/>
              </a:rPr>
              <a:t>in advance</a:t>
            </a:r>
            <a:r>
              <a:rPr lang="x-none" sz="2200" b="0" i="1" strike="noStrike" spc="-1" smtClean="0">
                <a:solidFill>
                  <a:srgbClr val="000000"/>
                </a:solidFill>
                <a:uFill>
                  <a:solidFill>
                    <a:srgbClr val="FFFFFF"/>
                  </a:solidFill>
                </a:uFill>
                <a:latin typeface="Calibri"/>
              </a:rPr>
              <a:t>.</a:t>
            </a:r>
            <a:endParaRPr lang="en-IN" sz="2200" b="0"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en-IN" sz="2200" i="1"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smtClean="0">
                <a:solidFill>
                  <a:srgbClr val="000000"/>
                </a:solidFill>
                <a:uFill>
                  <a:solidFill>
                    <a:srgbClr val="FFFFFF"/>
                  </a:solidFill>
                </a:uFill>
                <a:latin typeface="Calibri"/>
              </a:rPr>
              <a:t>Also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great feature</a:t>
            </a:r>
            <a:r>
              <a:rPr lang="x-none" sz="2200" b="0" i="1" strike="noStrike" spc="-1">
                <a:solidFill>
                  <a:srgbClr val="000000"/>
                </a:solidFill>
                <a:uFill>
                  <a:solidFill>
                    <a:srgbClr val="FFFFFF"/>
                  </a:solidFill>
                </a:uFill>
                <a:latin typeface="Calibri"/>
              </a:rPr>
              <a:t> in our </a:t>
            </a:r>
            <a:r>
              <a:rPr lang="x-none" sz="2200" b="1" i="1" strike="noStrike" spc="-1">
                <a:solidFill>
                  <a:srgbClr val="000000"/>
                </a:solidFill>
                <a:uFill>
                  <a:solidFill>
                    <a:srgbClr val="FFFFFF"/>
                  </a:solidFill>
                </a:uFill>
                <a:latin typeface="Calibri"/>
              </a:rPr>
              <a:t>App</a:t>
            </a:r>
            <a:r>
              <a:rPr lang="x-none" sz="2200" b="0" i="1" strike="noStrike" spc="-1">
                <a:solidFill>
                  <a:srgbClr val="000000"/>
                </a:solidFill>
                <a:uFill>
                  <a:solidFill>
                    <a:srgbClr val="FFFFFF"/>
                  </a:solidFill>
                </a:uFill>
                <a:latin typeface="Calibri"/>
              </a:rPr>
              <a:t> will be that it will </a:t>
            </a:r>
            <a:r>
              <a:rPr lang="x-none" sz="2200" b="1" i="1" strike="noStrike" spc="-1">
                <a:solidFill>
                  <a:srgbClr val="000000"/>
                </a:solidFill>
                <a:uFill>
                  <a:solidFill>
                    <a:srgbClr val="FFFFFF"/>
                  </a:solidFill>
                </a:uFill>
                <a:latin typeface="Calibri"/>
              </a:rPr>
              <a:t>show user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dierction</a:t>
            </a:r>
            <a:r>
              <a:rPr lang="x-none" sz="2200" b="0" i="1" strike="noStrike" spc="-1">
                <a:solidFill>
                  <a:srgbClr val="000000"/>
                </a:solidFill>
                <a:uFill>
                  <a:solidFill>
                    <a:srgbClr val="FFFFFF"/>
                  </a:solidFill>
                </a:uFill>
                <a:latin typeface="Calibri"/>
              </a:rPr>
              <a:t> to </a:t>
            </a:r>
            <a:r>
              <a:rPr lang="x-none" sz="2200" b="1" i="1" strike="noStrike" spc="-1">
                <a:solidFill>
                  <a:srgbClr val="000000"/>
                </a:solidFill>
                <a:uFill>
                  <a:solidFill>
                    <a:srgbClr val="FFFFFF"/>
                  </a:solidFill>
                </a:uFill>
                <a:latin typeface="Calibri"/>
              </a:rPr>
              <a:t>reach</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alloted parking slot </a:t>
            </a:r>
            <a:r>
              <a:rPr lang="en-IN" sz="2200" i="1" spc="-1" dirty="0" smtClean="0">
                <a:solidFill>
                  <a:srgbClr val="000000"/>
                </a:solidFill>
                <a:uFill>
                  <a:solidFill>
                    <a:srgbClr val="FFFFFF"/>
                  </a:solidFill>
                </a:uFill>
                <a:latin typeface="Calibri"/>
              </a:rPr>
              <a:t>when</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vehicle enetrs </a:t>
            </a:r>
            <a:r>
              <a:rPr lang="x-none" sz="2200" b="0" i="1" strike="noStrike" spc="-1">
                <a:solidFill>
                  <a:srgbClr val="000000"/>
                </a:solidFill>
                <a:uFill>
                  <a:solidFill>
                    <a:srgbClr val="FFFFFF"/>
                  </a:solidFill>
                </a:uFill>
                <a:latin typeface="Calibri"/>
              </a:rPr>
              <a:t>the parking area of any mall or complex. </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And </a:t>
            </a:r>
            <a:r>
              <a:rPr lang="en-IN" sz="2200" b="1" i="1" spc="-1" dirty="0">
                <a:solidFill>
                  <a:srgbClr val="000000"/>
                </a:solidFill>
                <a:uFill>
                  <a:solidFill>
                    <a:srgbClr val="FFFFFF"/>
                  </a:solidFill>
                </a:uFill>
                <a:latin typeface="Calibri"/>
              </a:rPr>
              <a:t> </a:t>
            </a:r>
            <a:r>
              <a:rPr lang="en-IN" sz="2200" b="1" i="1" spc="-1" dirty="0" smtClean="0">
                <a:solidFill>
                  <a:srgbClr val="000000"/>
                </a:solidFill>
                <a:uFill>
                  <a:solidFill>
                    <a:srgbClr val="FFFFFF"/>
                  </a:solidFill>
                </a:uFill>
                <a:latin typeface="Calibri"/>
              </a:rPr>
              <a:t>in </a:t>
            </a:r>
            <a:r>
              <a:rPr lang="x-none" sz="2200" b="1" i="1" strike="noStrike" spc="-1" smtClean="0">
                <a:solidFill>
                  <a:srgbClr val="000000"/>
                </a:solidFill>
                <a:uFill>
                  <a:solidFill>
                    <a:srgbClr val="FFFFFF"/>
                  </a:solidFill>
                </a:uFill>
                <a:latin typeface="Calibri"/>
              </a:rPr>
              <a:t>App after </a:t>
            </a:r>
            <a:r>
              <a:rPr lang="x-none" sz="2200" b="1" i="1" strike="noStrike" spc="-1">
                <a:solidFill>
                  <a:srgbClr val="000000"/>
                </a:solidFill>
                <a:uFill>
                  <a:solidFill>
                    <a:srgbClr val="FFFFFF"/>
                  </a:solidFill>
                </a:uFill>
                <a:latin typeface="Calibri"/>
              </a:rPr>
              <a:t>every 10 seconds </a:t>
            </a:r>
            <a:r>
              <a:rPr lang="x-none" sz="2200" b="0" i="1" strike="noStrike" spc="-1">
                <a:solidFill>
                  <a:srgbClr val="000000"/>
                </a:solidFill>
                <a:uFill>
                  <a:solidFill>
                    <a:srgbClr val="FFFFFF"/>
                  </a:solidFill>
                </a:uFill>
                <a:latin typeface="Calibri"/>
              </a:rPr>
              <a:t>the parking area information </a:t>
            </a:r>
            <a:r>
              <a:rPr lang="en-IN" sz="2200" i="1" spc="-1" dirty="0" smtClean="0">
                <a:solidFill>
                  <a:srgbClr val="000000"/>
                </a:solidFill>
                <a:uFill>
                  <a:solidFill>
                    <a:srgbClr val="FFFFFF"/>
                  </a:solidFill>
                </a:uFill>
                <a:latin typeface="Calibri"/>
              </a:rPr>
              <a:t>about</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parking slots </a:t>
            </a:r>
            <a:r>
              <a:rPr lang="x-none" sz="2200" b="0" i="1" strike="noStrike" spc="-1">
                <a:solidFill>
                  <a:srgbClr val="000000"/>
                </a:solidFill>
                <a:uFill>
                  <a:solidFill>
                    <a:srgbClr val="FFFFFF"/>
                  </a:solidFill>
                </a:uFill>
                <a:latin typeface="Calibri"/>
              </a:rPr>
              <a:t>get </a:t>
            </a:r>
            <a:r>
              <a:rPr lang="x-none" sz="2200" b="1" i="1" strike="noStrike" spc="-1">
                <a:solidFill>
                  <a:srgbClr val="000000"/>
                </a:solidFill>
                <a:uFill>
                  <a:solidFill>
                    <a:srgbClr val="FFFFFF"/>
                  </a:solidFill>
                </a:uFill>
                <a:latin typeface="Calibri"/>
              </a:rPr>
              <a:t>updated</a:t>
            </a:r>
            <a:r>
              <a:rPr lang="x-none" sz="2200" b="0" i="1" strike="noStrike" spc="-1">
                <a:solidFill>
                  <a:srgbClr val="000000"/>
                </a:solidFill>
                <a:uFill>
                  <a:solidFill>
                    <a:srgbClr val="FFFFFF"/>
                  </a:solidFill>
                </a:uFill>
                <a:latin typeface="Calibri"/>
              </a:rPr>
              <a:t> which will help the user </a:t>
            </a:r>
            <a:r>
              <a:rPr lang="x-none" sz="2200" b="1" i="1" strike="noStrike" spc="-1">
                <a:solidFill>
                  <a:srgbClr val="000000"/>
                </a:solidFill>
                <a:uFill>
                  <a:solidFill>
                    <a:srgbClr val="FFFFFF"/>
                  </a:solidFill>
                </a:uFill>
                <a:latin typeface="Calibri"/>
              </a:rPr>
              <a:t>to easily select the empty parking space </a:t>
            </a:r>
            <a:r>
              <a:rPr lang="en-IN" sz="2200" i="1" spc="-1" dirty="0" smtClean="0">
                <a:solidFill>
                  <a:srgbClr val="000000"/>
                </a:solidFill>
                <a:uFill>
                  <a:solidFill>
                    <a:srgbClr val="FFFFFF"/>
                  </a:solidFill>
                </a:uFill>
                <a:latin typeface="Calibri"/>
              </a:rPr>
              <a:t>in</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big parking lots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smtClean="0">
                <a:solidFill>
                  <a:srgbClr val="000000"/>
                </a:solidFill>
                <a:uFill>
                  <a:solidFill>
                    <a:srgbClr val="FFFFFF"/>
                  </a:solidFill>
                </a:uFill>
                <a:latin typeface="Calibri"/>
              </a:rPr>
              <a:t>We are using </a:t>
            </a:r>
            <a:r>
              <a:rPr lang="x-none" sz="2200" b="1" i="1" strike="noStrike" spc="-1" smtClean="0">
                <a:solidFill>
                  <a:srgbClr val="000000"/>
                </a:solidFill>
                <a:uFill>
                  <a:solidFill>
                    <a:srgbClr val="FFFFFF"/>
                  </a:solidFill>
                </a:uFill>
                <a:latin typeface="Calibri"/>
              </a:rPr>
              <a:t>cameras setup </a:t>
            </a:r>
            <a:r>
              <a:rPr lang="x-none" sz="2200" b="0" i="1" strike="noStrike" spc="-1" smtClean="0">
                <a:solidFill>
                  <a:srgbClr val="000000"/>
                </a:solidFill>
                <a:uFill>
                  <a:solidFill>
                    <a:srgbClr val="FFFFFF"/>
                  </a:solidFill>
                </a:uFill>
                <a:latin typeface="Calibri"/>
              </a:rPr>
              <a:t>in </a:t>
            </a:r>
            <a:r>
              <a:rPr lang="x-none" sz="2200" b="1" i="1" strike="noStrike" spc="-1" smtClean="0">
                <a:solidFill>
                  <a:srgbClr val="000000"/>
                </a:solidFill>
                <a:uFill>
                  <a:solidFill>
                    <a:srgbClr val="FFFFFF"/>
                  </a:solidFill>
                </a:uFill>
                <a:latin typeface="Calibri"/>
              </a:rPr>
              <a:t>parkng lots </a:t>
            </a:r>
            <a:r>
              <a:rPr lang="x-none" sz="2200" b="0" i="1" strike="noStrike" spc="-1" smtClean="0">
                <a:solidFill>
                  <a:srgbClr val="000000"/>
                </a:solidFill>
                <a:uFill>
                  <a:solidFill>
                    <a:srgbClr val="FFFFFF"/>
                  </a:solidFill>
                </a:uFill>
                <a:latin typeface="Calibri"/>
              </a:rPr>
              <a:t>due to which our </a:t>
            </a:r>
            <a:r>
              <a:rPr lang="x-none" sz="2200" b="1" i="1" strike="noStrike" spc="-1" smtClean="0">
                <a:solidFill>
                  <a:srgbClr val="000000"/>
                </a:solidFill>
                <a:uFill>
                  <a:solidFill>
                    <a:srgbClr val="FFFFFF"/>
                  </a:solidFill>
                </a:uFill>
                <a:latin typeface="Calibri"/>
              </a:rPr>
              <a:t>idea is feasible</a:t>
            </a:r>
            <a:r>
              <a:rPr lang="x-none" sz="2200" b="0" i="1" strike="noStrike" spc="-1" smtClean="0">
                <a:solidFill>
                  <a:srgbClr val="000000"/>
                </a:solidFill>
                <a:uFill>
                  <a:solidFill>
                    <a:srgbClr val="FFFFFF"/>
                  </a:solidFill>
                </a:uFill>
                <a:latin typeface="Calibri"/>
              </a:rPr>
              <a:t> and can </a:t>
            </a:r>
            <a:r>
              <a:rPr lang="x-none" sz="2200" b="1" i="1" strike="noStrike" spc="-1" smtClean="0">
                <a:solidFill>
                  <a:srgbClr val="000000"/>
                </a:solidFill>
                <a:uFill>
                  <a:solidFill>
                    <a:srgbClr val="FFFFFF"/>
                  </a:solidFill>
                </a:uFill>
                <a:latin typeface="Calibri"/>
              </a:rPr>
              <a:t>easily</a:t>
            </a:r>
            <a:r>
              <a:rPr lang="x-none" sz="2200" b="0" i="1" strike="noStrike" spc="-1" smtClean="0">
                <a:solidFill>
                  <a:srgbClr val="000000"/>
                </a:solidFill>
                <a:uFill>
                  <a:solidFill>
                    <a:srgbClr val="FFFFFF"/>
                  </a:solidFill>
                </a:uFill>
                <a:latin typeface="Calibri"/>
              </a:rPr>
              <a:t> be </a:t>
            </a:r>
            <a:r>
              <a:rPr lang="x-none" sz="2200" b="1" i="1" strike="noStrike" spc="-1" smtClean="0">
                <a:solidFill>
                  <a:srgbClr val="000000"/>
                </a:solidFill>
                <a:uFill>
                  <a:solidFill>
                    <a:srgbClr val="FFFFFF"/>
                  </a:solidFill>
                </a:uFill>
                <a:latin typeface="Calibri"/>
              </a:rPr>
              <a:t>bring into</a:t>
            </a:r>
            <a:r>
              <a:rPr lang="x-none" sz="2200" b="0" i="1" strike="noStrike" spc="-1" smtClean="0">
                <a:solidFill>
                  <a:srgbClr val="000000"/>
                </a:solidFill>
                <a:uFill>
                  <a:solidFill>
                    <a:srgbClr val="FFFFFF"/>
                  </a:solidFill>
                </a:uFill>
                <a:latin typeface="Calibri"/>
              </a:rPr>
              <a:t> the </a:t>
            </a:r>
            <a:r>
              <a:rPr lang="x-none" sz="2200" b="1" i="1" strike="noStrike" spc="-1" smtClean="0">
                <a:solidFill>
                  <a:srgbClr val="000000"/>
                </a:solidFill>
                <a:uFill>
                  <a:solidFill>
                    <a:srgbClr val="FFFFFF"/>
                  </a:solidFill>
                </a:uFill>
                <a:latin typeface="Calibri"/>
              </a:rPr>
              <a:t>deployement</a:t>
            </a:r>
            <a:r>
              <a:rPr lang="x-none" sz="2200" b="0" i="1" strike="noStrike" spc="-1" smtClean="0">
                <a:solidFill>
                  <a:srgbClr val="000000"/>
                </a:solidFill>
                <a:uFill>
                  <a:solidFill>
                    <a:srgbClr val="FFFFFF"/>
                  </a:solidFill>
                </a:uFill>
                <a:latin typeface="Calibri"/>
              </a:rPr>
              <a:t> as there are </a:t>
            </a:r>
            <a:r>
              <a:rPr lang="x-none" sz="2200" b="1" i="1" strike="noStrike" spc="-1" smtClean="0">
                <a:solidFill>
                  <a:srgbClr val="000000"/>
                </a:solidFill>
                <a:uFill>
                  <a:solidFill>
                    <a:srgbClr val="FFFFFF"/>
                  </a:solidFill>
                </a:uFill>
                <a:latin typeface="Calibri"/>
              </a:rPr>
              <a:t>no installation charges</a:t>
            </a:r>
            <a:r>
              <a:rPr lang="x-none" sz="2200" b="0" i="1" strike="noStrike" spc="-1" smtClean="0">
                <a:solidFill>
                  <a:srgbClr val="000000"/>
                </a:solidFill>
                <a:uFill>
                  <a:solidFill>
                    <a:srgbClr val="FFFFFF"/>
                  </a:solidFill>
                </a:uFill>
                <a:latin typeface="Calibri"/>
              </a:rPr>
              <a:t> .</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 We are using </a:t>
            </a:r>
            <a:r>
              <a:rPr lang="x-none" sz="2200" b="1" i="1" strike="noStrike" spc="-1">
                <a:solidFill>
                  <a:srgbClr val="000000"/>
                </a:solidFill>
                <a:uFill>
                  <a:solidFill>
                    <a:srgbClr val="FFFFFF"/>
                  </a:solidFill>
                </a:uFill>
                <a:latin typeface="Calibri"/>
              </a:rPr>
              <a:t>Artificial Intelligence </a:t>
            </a:r>
            <a:r>
              <a:rPr lang="x-none" sz="2200" b="0" i="1" strike="noStrike" spc="-1">
                <a:solidFill>
                  <a:srgbClr val="000000"/>
                </a:solidFill>
                <a:uFill>
                  <a:solidFill>
                    <a:srgbClr val="FFFFFF"/>
                  </a:solidFill>
                </a:uFill>
                <a:latin typeface="Calibri"/>
              </a:rPr>
              <a:t>by making </a:t>
            </a:r>
            <a:r>
              <a:rPr lang="x-none" sz="2200" b="1" i="1" strike="noStrike" spc="-1">
                <a:solidFill>
                  <a:srgbClr val="000000"/>
                </a:solidFill>
                <a:uFill>
                  <a:solidFill>
                    <a:srgbClr val="FFFFFF"/>
                  </a:solidFill>
                </a:uFill>
                <a:latin typeface="Calibri"/>
              </a:rPr>
              <a:t>cameras automatically detect</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parking spots</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big parking</a:t>
            </a:r>
            <a:r>
              <a:rPr lang="x-none" sz="2200" b="0" i="1" strike="noStrike" spc="-1">
                <a:solidFill>
                  <a:srgbClr val="000000"/>
                </a:solidFill>
                <a:uFill>
                  <a:solidFill>
                    <a:srgbClr val="FFFFFF"/>
                  </a:solidFill>
                </a:uFill>
                <a:latin typeface="Calibri"/>
              </a:rPr>
              <a:t> lots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Also ,Our </a:t>
            </a:r>
            <a:r>
              <a:rPr lang="x-none" sz="2200" b="1" i="1" strike="noStrike" spc="-1">
                <a:solidFill>
                  <a:srgbClr val="000000"/>
                </a:solidFill>
                <a:uFill>
                  <a:solidFill>
                    <a:srgbClr val="FFFFFF"/>
                  </a:solidFill>
                </a:uFill>
                <a:latin typeface="Calibri"/>
              </a:rPr>
              <a:t>team is best</a:t>
            </a:r>
            <a:r>
              <a:rPr lang="x-none" sz="2200" b="0" i="1" strike="noStrike" spc="-1">
                <a:solidFill>
                  <a:srgbClr val="000000"/>
                </a:solidFill>
                <a:uFill>
                  <a:solidFill>
                    <a:srgbClr val="FFFFFF"/>
                  </a:solidFill>
                </a:uFill>
                <a:latin typeface="Calibri"/>
              </a:rPr>
              <a:t> we have been </a:t>
            </a:r>
            <a:r>
              <a:rPr lang="x-none" sz="2200" b="1" i="1" strike="noStrike" spc="-1">
                <a:solidFill>
                  <a:srgbClr val="000000"/>
                </a:solidFill>
                <a:uFill>
                  <a:solidFill>
                    <a:srgbClr val="FFFFFF"/>
                  </a:solidFill>
                </a:uFill>
                <a:latin typeface="Calibri"/>
              </a:rPr>
              <a:t>working smartly and hardly</a:t>
            </a:r>
            <a:r>
              <a:rPr lang="x-none" sz="2200" b="0" i="1" strike="noStrike" spc="-1">
                <a:solidFill>
                  <a:srgbClr val="000000"/>
                </a:solidFill>
                <a:uFill>
                  <a:solidFill>
                    <a:srgbClr val="FFFFFF"/>
                  </a:solidFill>
                </a:uFill>
                <a:latin typeface="Calibri"/>
              </a:rPr>
              <a:t> to bring this idea in deployemnet for public use as this App will definetly come in demand if it gets deployed in real life applictions for parking </a:t>
            </a:r>
            <a:r>
              <a:rPr lang="x-none" sz="2200" b="0" i="1" strike="noStrike" spc="-1" smtClean="0">
                <a:solidFill>
                  <a:srgbClr val="000000"/>
                </a:solidFill>
                <a:uFill>
                  <a:solidFill>
                    <a:srgbClr val="FFFFFF"/>
                  </a:solidFill>
                </a:uFill>
                <a:latin typeface="Calibri"/>
              </a:rPr>
              <a:t>.</a:t>
            </a:r>
            <a:endParaRPr lang="x-none" sz="2200" b="0" strike="noStrike" spc="-1">
              <a:solidFill>
                <a:srgbClr val="000000"/>
              </a:solidFill>
              <a:uFill>
                <a:solidFill>
                  <a:srgbClr val="FFFFFF"/>
                </a:solidFill>
              </a:uFill>
              <a:latin typeface="Calibri"/>
            </a:endParaRPr>
          </a:p>
        </p:txBody>
      </p:sp>
      <p:sp>
        <p:nvSpPr>
          <p:cNvPr id="107" name="TextShape 3"/>
          <p:cNvSpPr txBox="1"/>
          <p:nvPr/>
        </p:nvSpPr>
        <p:spPr>
          <a:xfrm>
            <a:off x="8610480" y="6356520"/>
            <a:ext cx="2742840" cy="364680"/>
          </a:xfrm>
          <a:prstGeom prst="rect">
            <a:avLst/>
          </a:prstGeom>
          <a:noFill/>
          <a:ln>
            <a:noFill/>
          </a:ln>
        </p:spPr>
        <p:txBody>
          <a:bodyPr anchor="ctr"/>
          <a:lstStyle/>
          <a:p>
            <a:pPr algn="r">
              <a:lnSpc>
                <a:spcPct val="100000"/>
              </a:lnSpc>
            </a:pPr>
            <a:fld id="{F14B008F-304C-446E-BA3F-645FEB50F7D6}" type="slidenum">
              <a:rPr lang="en-IN" sz="1200" b="0" strike="noStrike" spc="-1">
                <a:solidFill>
                  <a:srgbClr val="8B8B8B"/>
                </a:solidFill>
                <a:uFill>
                  <a:solidFill>
                    <a:srgbClr val="FFFFFF"/>
                  </a:solidFill>
                </a:uFill>
                <a:latin typeface="Calibri"/>
              </a:rPr>
              <a:pPr algn="r">
                <a:lnSpc>
                  <a:spcPct val="100000"/>
                </a:lnSpc>
              </a:pPr>
              <a:t>8</a:t>
            </a:fld>
            <a:endParaRPr lang="en-IN" sz="1200" b="0" strike="noStrike" spc="-1">
              <a:solidFill>
                <a:srgbClr val="000000"/>
              </a:solidFill>
              <a:uFill>
                <a:solidFill>
                  <a:srgbClr val="FFFFFF"/>
                </a:solidFill>
              </a:uFill>
              <a:latin typeface="Times New Roman"/>
            </a:endParaRPr>
          </a:p>
        </p:txBody>
      </p:sp>
      <p:pic>
        <p:nvPicPr>
          <p:cNvPr id="108"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Associated attachments/ files</a:t>
            </a:r>
            <a:endParaRPr lang="x-none" sz="1800" b="0" strike="noStrike" spc="-1">
              <a:solidFill>
                <a:srgbClr val="000000"/>
              </a:solidFill>
              <a:uFill>
                <a:solidFill>
                  <a:srgbClr val="FFFFFF"/>
                </a:solidFill>
              </a:uFill>
              <a:latin typeface="Calibri"/>
            </a:endParaRPr>
          </a:p>
        </p:txBody>
      </p:sp>
      <p:sp>
        <p:nvSpPr>
          <p:cNvPr id="110"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Mention all the files in addition to the power-point that should be considered for evaluation</a:t>
            </a:r>
            <a:endParaRPr lang="x-none" sz="2800" b="0" strike="noStrike" spc="-1">
              <a:solidFill>
                <a:srgbClr val="000000"/>
              </a:solidFill>
              <a:uFill>
                <a:solidFill>
                  <a:srgbClr val="FFFFFF"/>
                </a:solidFill>
              </a:uFill>
              <a:latin typeface="Calibri"/>
            </a:endParaRPr>
          </a:p>
        </p:txBody>
      </p:sp>
      <p:sp>
        <p:nvSpPr>
          <p:cNvPr id="111" name="TextShape 3"/>
          <p:cNvSpPr txBox="1"/>
          <p:nvPr/>
        </p:nvSpPr>
        <p:spPr>
          <a:xfrm>
            <a:off x="8610480" y="6356520"/>
            <a:ext cx="2742840" cy="364680"/>
          </a:xfrm>
          <a:prstGeom prst="rect">
            <a:avLst/>
          </a:prstGeom>
          <a:noFill/>
          <a:ln>
            <a:noFill/>
          </a:ln>
        </p:spPr>
        <p:txBody>
          <a:bodyPr anchor="ctr"/>
          <a:lstStyle/>
          <a:p>
            <a:pPr algn="r">
              <a:lnSpc>
                <a:spcPct val="100000"/>
              </a:lnSpc>
            </a:pPr>
            <a:fld id="{598191A8-A50F-433B-BE1C-D8E4A4344CAE}" type="slidenum">
              <a:rPr lang="en-IN" sz="1200" b="0" strike="noStrike" spc="-1">
                <a:solidFill>
                  <a:srgbClr val="8B8B8B"/>
                </a:solidFill>
                <a:uFill>
                  <a:solidFill>
                    <a:srgbClr val="FFFFFF"/>
                  </a:solidFill>
                </a:uFill>
                <a:latin typeface="Calibri"/>
              </a:rPr>
              <a:pPr algn="r">
                <a:lnSpc>
                  <a:spcPct val="100000"/>
                </a:lnSpc>
              </a:pPr>
              <a:t>9</a:t>
            </a:fld>
            <a:endParaRPr lang="en-IN" sz="1200" b="0" strike="noStrike" spc="-1">
              <a:solidFill>
                <a:srgbClr val="000000"/>
              </a:solidFill>
              <a:uFill>
                <a:solidFill>
                  <a:srgbClr val="FFFFFF"/>
                </a:solidFill>
              </a:uFill>
              <a:latin typeface="Times New Roman"/>
            </a:endParaRPr>
          </a:p>
        </p:txBody>
      </p:sp>
      <p:pic>
        <p:nvPicPr>
          <p:cNvPr id="112"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TotalTime>
  <Words>996</Words>
  <Application>Microsoft Office PowerPoint</Application>
  <PresentationFormat>Custom</PresentationFormat>
  <Paragraphs>92</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&lt;Team_Name&gt;</dc:title>
  <dc:creator>Prabhav  Gupta</dc:creator>
  <cp:lastModifiedBy>PHOENIX</cp:lastModifiedBy>
  <cp:revision>29</cp:revision>
  <dcterms:created xsi:type="dcterms:W3CDTF">2019-05-09T10:56:59Z</dcterms:created>
  <dcterms:modified xsi:type="dcterms:W3CDTF">2019-05-25T21:38:52Z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