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project%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arkingApp-master.zip"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11" Type="http://schemas.openxmlformats.org/officeDocument/2006/relationships/image" Target="../media/image2.png"/><Relationship Id="rId5" Type="http://schemas.openxmlformats.org/officeDocument/2006/relationships/hyperlink" Target="https://github.com/aryachiranjeev/Parking-Lot/blob/master/DETECTING_PARKING_SLOTS.ipynb" TargetMode="External"/><Relationship Id="rId10" Type="http://schemas.openxmlformats.org/officeDocument/2006/relationships/hyperlink" Target="https://github.com/aryachiranjeev/Parking-Lot" TargetMode="External"/><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blob/master/Read%20Me(Technial%20Architectur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767408" y="177281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000" b="0" i="1" strike="noStrike" spc="-1" smtClean="0">
                <a:solidFill>
                  <a:srgbClr val="000000"/>
                </a:solidFill>
                <a:uFill>
                  <a:solidFill>
                    <a:srgbClr val="FFFFFF"/>
                  </a:solidFill>
                </a:uFill>
                <a:latin typeface="Calibri"/>
              </a:rPr>
              <a:t>)</a:t>
            </a:r>
            <a:r>
              <a:rPr lang="en-IN" sz="20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Make automatic fee charging even for the people who are not using the App but parking vehicle in the parking area</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000" b="1" i="1" spc="-1" dirty="0" smtClean="0">
                <a:solidFill>
                  <a:srgbClr val="000000"/>
                </a:solidFill>
                <a:uFill>
                  <a:solidFill>
                    <a:srgbClr val="FFFFFF"/>
                  </a:solidFill>
                </a:uFill>
                <a:latin typeface="Calibri"/>
              </a:rPr>
              <a:t>Using QR Scan code to check </a:t>
            </a:r>
            <a:r>
              <a:rPr lang="en-IN" sz="2000" b="1" i="1" spc="-1" dirty="0" smtClean="0">
                <a:solidFill>
                  <a:srgbClr val="000000"/>
                </a:solidFill>
                <a:uFill>
                  <a:solidFill>
                    <a:srgbClr val="FFFFFF"/>
                  </a:solidFill>
                </a:uFill>
                <a:latin typeface="Calibri"/>
              </a:rPr>
              <a:t>t</a:t>
            </a:r>
            <a:r>
              <a:rPr lang="en-IN" sz="2000" b="1" i="1" spc="-1" dirty="0" smtClean="0">
                <a:solidFill>
                  <a:srgbClr val="000000"/>
                </a:solidFill>
                <a:uFill>
                  <a:solidFill>
                    <a:srgbClr val="FFFFFF"/>
                  </a:solidFill>
                </a:uFill>
                <a:latin typeface="Calibri"/>
              </a:rPr>
              <a:t>he entry and exit of user so that user cant exit the parking without </a:t>
            </a:r>
            <a:r>
              <a:rPr lang="en-IN" sz="2000" b="1" i="1" spc="-1" dirty="0" smtClean="0">
                <a:solidFill>
                  <a:srgbClr val="000000"/>
                </a:solidFill>
                <a:uFill>
                  <a:solidFill>
                    <a:srgbClr val="FFFFFF"/>
                  </a:solidFill>
                </a:uFill>
                <a:latin typeface="Calibri"/>
              </a:rPr>
              <a:t>d</a:t>
            </a:r>
            <a:r>
              <a:rPr lang="en-IN" sz="2000" b="1" i="1" spc="-1" dirty="0" smtClean="0">
                <a:solidFill>
                  <a:srgbClr val="000000"/>
                </a:solidFill>
                <a:uFill>
                  <a:solidFill>
                    <a:srgbClr val="FFFFFF"/>
                  </a:solidFill>
                </a:uFill>
                <a:latin typeface="Calibri"/>
              </a:rPr>
              <a:t>oing the payment of parking charges ,It will bring the whole model to totally Artificially controlled Parking which will not require human to check parking bills of person exiting the parking.</a:t>
            </a:r>
            <a:endParaRPr lang="x-none" sz="2000" b="1"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We our </a:t>
            </a:r>
            <a:r>
              <a:rPr lang="x-none" sz="2000" b="1" strike="noStrike" spc="-1">
                <a:solidFill>
                  <a:srgbClr val="000000"/>
                </a:solidFill>
                <a:uFill>
                  <a:solidFill>
                    <a:srgbClr val="FFFFFF"/>
                  </a:solidFill>
                </a:uFill>
                <a:latin typeface="Calibri"/>
              </a:rPr>
              <a:t>creating</a:t>
            </a:r>
            <a:r>
              <a:rPr lang="x-none" sz="2000" b="0" strike="noStrike" spc="-1">
                <a:solidFill>
                  <a:srgbClr val="000000"/>
                </a:solidFill>
                <a:uFill>
                  <a:solidFill>
                    <a:srgbClr val="FFFFFF"/>
                  </a:solidFill>
                </a:uFill>
                <a:latin typeface="Calibri"/>
              </a:rPr>
              <a:t> an </a:t>
            </a:r>
            <a:r>
              <a:rPr lang="x-none" sz="2000" b="1" strike="noStrike" spc="-1">
                <a:solidFill>
                  <a:srgbClr val="000000"/>
                </a:solidFill>
                <a:uFill>
                  <a:solidFill>
                    <a:srgbClr val="FFFFFF"/>
                  </a:solidFill>
                </a:uFill>
                <a:latin typeface="Calibri"/>
              </a:rPr>
              <a:t>user-friendly app</a:t>
            </a:r>
            <a:r>
              <a:rPr lang="x-none" sz="2000" b="0" strike="noStrike" spc="-1">
                <a:solidFill>
                  <a:srgbClr val="000000"/>
                </a:solidFill>
                <a:uFill>
                  <a:solidFill>
                    <a:srgbClr val="FFFFFF"/>
                  </a:solidFill>
                </a:uFill>
                <a:latin typeface="Calibri"/>
              </a:rPr>
              <a:t> which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details</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updated</a:t>
            </a:r>
            <a:r>
              <a:rPr lang="x-none" sz="2000" b="0" strike="noStrike" spc="-1">
                <a:solidFill>
                  <a:srgbClr val="000000"/>
                </a:solidFill>
                <a:uFill>
                  <a:solidFill>
                    <a:srgbClr val="FFFFFF"/>
                  </a:solidFill>
                </a:uFill>
                <a:latin typeface="Calibri"/>
              </a:rPr>
              <a:t> after </a:t>
            </a:r>
            <a:r>
              <a:rPr lang="x-none" sz="2000" b="1" strike="noStrike" spc="-1">
                <a:solidFill>
                  <a:srgbClr val="000000"/>
                </a:solidFill>
                <a:uFill>
                  <a:solidFill>
                    <a:srgbClr val="FFFFFF"/>
                  </a:solidFill>
                </a:uFill>
                <a:latin typeface="Calibri"/>
              </a:rPr>
              <a:t>every 10 seconds</a:t>
            </a:r>
            <a:r>
              <a:rPr lang="x-none" sz="2000" b="0" strike="noStrike" spc="-1" smtClean="0">
                <a:solidFill>
                  <a:srgbClr val="000000"/>
                </a:solidFill>
                <a:uFill>
                  <a:solidFill>
                    <a:srgbClr val="FFFFFF"/>
                  </a:solidFill>
                </a:uFill>
                <a:latin typeface="Calibri"/>
              </a:rPr>
              <a:t>).</a:t>
            </a:r>
            <a:endParaRPr lang="en-IN" sz="2000" spc="-1" dirty="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Through this app user can do the </a:t>
            </a:r>
            <a:r>
              <a:rPr lang="x-none" sz="2000" b="1" strike="noStrike" spc="-1">
                <a:solidFill>
                  <a:srgbClr val="000000"/>
                </a:solidFill>
                <a:uFill>
                  <a:solidFill>
                    <a:srgbClr val="FFFFFF"/>
                  </a:solidFill>
                </a:uFill>
                <a:latin typeface="Calibri"/>
              </a:rPr>
              <a:t>advance booking</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just </a:t>
            </a:r>
            <a:r>
              <a:rPr lang="x-none" sz="2000" b="1" strike="noStrike" spc="-1">
                <a:solidFill>
                  <a:srgbClr val="000000"/>
                </a:solidFill>
                <a:uFill>
                  <a:solidFill>
                    <a:srgbClr val="FFFFFF"/>
                  </a:solidFill>
                </a:uFill>
                <a:latin typeface="Calibri"/>
              </a:rPr>
              <a:t>Rs.20 extra</a:t>
            </a:r>
            <a:r>
              <a:rPr lang="x-none" sz="2000" b="0" strike="noStrike" spc="-1">
                <a:solidFill>
                  <a:srgbClr val="000000"/>
                </a:solidFill>
                <a:uFill>
                  <a:solidFill>
                    <a:srgbClr val="FFFFFF"/>
                  </a:solidFill>
                </a:uFill>
                <a:latin typeface="Calibri"/>
              </a:rPr>
              <a:t> in which it can </a:t>
            </a:r>
            <a:r>
              <a:rPr lang="x-none" sz="2000" b="1" strike="noStrike" spc="-1">
                <a:solidFill>
                  <a:srgbClr val="000000"/>
                </a:solidFill>
                <a:uFill>
                  <a:solidFill>
                    <a:srgbClr val="FFFFFF"/>
                  </a:solidFill>
                </a:uFill>
                <a:latin typeface="Calibri"/>
              </a:rPr>
              <a:t>select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date </a:t>
            </a:r>
            <a:r>
              <a:rPr lang="x-none" sz="2000" b="0" strike="noStrike" spc="-1">
                <a:solidFill>
                  <a:srgbClr val="000000"/>
                </a:solidFill>
                <a:uFill>
                  <a:solidFill>
                    <a:srgbClr val="FFFFFF"/>
                  </a:solidFill>
                </a:uFill>
                <a:latin typeface="Calibri"/>
              </a:rPr>
              <a:t>and </a:t>
            </a:r>
            <a:r>
              <a:rPr lang="x-none" sz="2000" b="1" strike="noStrike" spc="-1" smtClean="0">
                <a:solidFill>
                  <a:srgbClr val="000000"/>
                </a:solidFill>
                <a:uFill>
                  <a:solidFill>
                    <a:srgbClr val="FFFFFF"/>
                  </a:solidFill>
                </a:uFill>
                <a:latin typeface="Calibri"/>
              </a:rPr>
              <a:t>timngs</a:t>
            </a:r>
            <a:r>
              <a:rPr lang="en-IN" sz="2000" spc="-1" dirty="0" smtClean="0">
                <a:solidFill>
                  <a:srgbClr val="000000"/>
                </a:solidFill>
                <a:uFill>
                  <a:solidFill>
                    <a:srgbClr val="FFFFFF"/>
                  </a:solidFill>
                </a:uFill>
                <a:latin typeface="Calibri"/>
              </a:rPr>
              <a:t>.</a:t>
            </a:r>
          </a:p>
          <a:p>
            <a:pPr marL="432000" indent="-324000">
              <a:buClr>
                <a:srgbClr val="000000"/>
              </a:buClr>
              <a:buSzPct val="45000"/>
            </a:pPr>
            <a:r>
              <a:rPr lang="x-none" sz="2000" b="1" strike="noStrike" spc="-1" smtClean="0">
                <a:solidFill>
                  <a:srgbClr val="000000"/>
                </a:solidFill>
                <a:uFill>
                  <a:solidFill>
                    <a:srgbClr val="FFFFFF"/>
                  </a:solidFill>
                </a:uFill>
                <a:latin typeface="Calibri"/>
              </a:rPr>
              <a:t> </a:t>
            </a:r>
            <a:endParaRPr lang="x-none" sz="20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Also </a:t>
            </a:r>
            <a:r>
              <a:rPr lang="x-none" sz="2000" b="1" strike="noStrike" spc="-1">
                <a:solidFill>
                  <a:srgbClr val="000000"/>
                </a:solidFill>
                <a:uFill>
                  <a:solidFill>
                    <a:srgbClr val="FFFFFF"/>
                  </a:solidFill>
                </a:uFill>
                <a:latin typeface="Calibri"/>
              </a:rPr>
              <a:t>extra feature</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this app</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user the </a:t>
            </a:r>
            <a:r>
              <a:rPr lang="x-none" sz="2000" b="1" strike="noStrike" spc="-1">
                <a:solidFill>
                  <a:srgbClr val="000000"/>
                </a:solidFill>
                <a:uFill>
                  <a:solidFill>
                    <a:srgbClr val="FFFFFF"/>
                  </a:solidFill>
                </a:uFill>
                <a:latin typeface="Calibri"/>
              </a:rPr>
              <a:t>directions</a:t>
            </a:r>
            <a:r>
              <a:rPr lang="x-none" sz="2000" b="0" strike="noStrike" spc="-1">
                <a:solidFill>
                  <a:srgbClr val="000000"/>
                </a:solidFill>
                <a:uFill>
                  <a:solidFill>
                    <a:srgbClr val="FFFFFF"/>
                  </a:solidFill>
                </a:uFill>
                <a:latin typeface="Calibri"/>
              </a:rPr>
              <a:t> to its </a:t>
            </a:r>
            <a:r>
              <a:rPr lang="x-none" sz="2000" b="1" strike="noStrike" spc="-1">
                <a:solidFill>
                  <a:srgbClr val="000000"/>
                </a:solidFill>
                <a:uFill>
                  <a:solidFill>
                    <a:srgbClr val="FFFFFF"/>
                  </a:solidFill>
                </a:uFill>
                <a:latin typeface="Calibri"/>
              </a:rPr>
              <a:t>alloted parking slot</a:t>
            </a:r>
            <a:r>
              <a:rPr lang="x-none" sz="2000" b="0" strike="noStrike" spc="-1">
                <a:solidFill>
                  <a:srgbClr val="000000"/>
                </a:solidFill>
                <a:uFill>
                  <a:solidFill>
                    <a:srgbClr val="FFFFFF"/>
                  </a:solidFill>
                </a:uFill>
                <a:latin typeface="Calibri"/>
              </a:rPr>
              <a:t> when </a:t>
            </a:r>
            <a:r>
              <a:rPr lang="x-none" sz="2000" b="1" strike="noStrike" spc="-1">
                <a:solidFill>
                  <a:srgbClr val="000000"/>
                </a:solidFill>
                <a:uFill>
                  <a:solidFill>
                    <a:srgbClr val="FFFFFF"/>
                  </a:solidFill>
                </a:uFill>
                <a:latin typeface="Calibri"/>
              </a:rPr>
              <a:t>car enters</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area</a:t>
            </a:r>
            <a:r>
              <a:rPr lang="x-none" sz="2000" b="0" strike="noStrike" spc="-1">
                <a:solidFill>
                  <a:srgbClr val="000000"/>
                </a:solidFill>
                <a:uFill>
                  <a:solidFill>
                    <a:srgbClr val="FFFFFF"/>
                  </a:solidFill>
                </a:uFill>
                <a:latin typeface="Calibri"/>
              </a:rPr>
              <a:t> </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1" strike="noStrike" spc="-1">
                <a:solidFill>
                  <a:srgbClr val="000000"/>
                </a:solidFill>
                <a:uFill>
                  <a:solidFill>
                    <a:srgbClr val="FFFFFF"/>
                  </a:solidFill>
                </a:uFill>
                <a:latin typeface="Calibri"/>
              </a:rPr>
              <a:t>Parking cameras</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automatically detect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slots empy </a:t>
            </a:r>
            <a:r>
              <a:rPr lang="x-none" sz="2000" b="0" strike="noStrike" spc="-1">
                <a:solidFill>
                  <a:srgbClr val="000000"/>
                </a:solidFill>
                <a:uFill>
                  <a:solidFill>
                    <a:srgbClr val="FFFFFF"/>
                  </a:solidFill>
                </a:uFill>
                <a:latin typeface="Calibri"/>
              </a:rPr>
              <a:t>or </a:t>
            </a:r>
            <a:r>
              <a:rPr lang="x-none" sz="2000" b="1" strike="noStrike" spc="-1">
                <a:solidFill>
                  <a:srgbClr val="000000"/>
                </a:solidFill>
                <a:uFill>
                  <a:solidFill>
                    <a:srgbClr val="FFFFFF"/>
                  </a:solidFill>
                </a:uFill>
                <a:latin typeface="Calibri"/>
              </a:rPr>
              <a:t>occupied</a:t>
            </a:r>
            <a:r>
              <a:rPr lang="x-none" sz="2000" b="0" strike="noStrike" spc="-1">
                <a:solidFill>
                  <a:srgbClr val="000000"/>
                </a:solidFill>
                <a:uFill>
                  <a:solidFill>
                    <a:srgbClr val="FFFFFF"/>
                  </a:solidFill>
                </a:uFill>
                <a:latin typeface="Calibri"/>
              </a:rPr>
              <a:t> which will be </a:t>
            </a:r>
            <a:r>
              <a:rPr lang="x-none" sz="2000" b="1" strike="noStrike" spc="-1">
                <a:solidFill>
                  <a:srgbClr val="000000"/>
                </a:solidFill>
                <a:uFill>
                  <a:solidFill>
                    <a:srgbClr val="FFFFFF"/>
                  </a:solidFill>
                </a:uFill>
                <a:latin typeface="Calibri"/>
              </a:rPr>
              <a:t>given to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app </a:t>
            </a:r>
            <a:r>
              <a:rPr lang="x-none" sz="2000" b="0" strike="noStrike" spc="-1">
                <a:solidFill>
                  <a:srgbClr val="000000"/>
                </a:solidFill>
                <a:uFill>
                  <a:solidFill>
                    <a:srgbClr val="FFFFFF"/>
                  </a:solidFill>
                </a:uFill>
                <a:latin typeface="Calibri"/>
              </a:rPr>
              <a:t>through which user ca</a:t>
            </a:r>
            <a:r>
              <a:rPr lang="x-none" sz="2000" b="1" strike="noStrike" spc="-1">
                <a:solidFill>
                  <a:srgbClr val="000000"/>
                </a:solidFill>
                <a:uFill>
                  <a:solidFill>
                    <a:srgbClr val="FFFFFF"/>
                  </a:solidFill>
                </a:uFill>
                <a:latin typeface="Calibri"/>
              </a:rPr>
              <a:t>n easily </a:t>
            </a:r>
            <a:r>
              <a:rPr lang="x-none" sz="2000" b="0" strike="noStrike" spc="-1" smtClean="0">
                <a:solidFill>
                  <a:srgbClr val="000000"/>
                </a:solidFill>
                <a:uFill>
                  <a:solidFill>
                    <a:srgbClr val="FFFFFF"/>
                  </a:solidFill>
                </a:uFill>
                <a:latin typeface="Calibri"/>
              </a:rPr>
              <a:t>select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parking slot</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If the </a:t>
            </a:r>
            <a:r>
              <a:rPr lang="x-none" sz="2000" b="1" strike="noStrike" spc="-1">
                <a:solidFill>
                  <a:srgbClr val="000000"/>
                </a:solidFill>
                <a:uFill>
                  <a:solidFill>
                    <a:srgbClr val="FFFFFF"/>
                  </a:solidFill>
                </a:uFill>
                <a:latin typeface="Calibri"/>
              </a:rPr>
              <a:t>car</a:t>
            </a:r>
            <a:r>
              <a:rPr lang="x-none" sz="2000" b="0" strike="noStrike" spc="-1">
                <a:solidFill>
                  <a:srgbClr val="000000"/>
                </a:solidFill>
                <a:uFill>
                  <a:solidFill>
                    <a:srgbClr val="FFFFFF"/>
                  </a:solidFill>
                </a:uFill>
                <a:latin typeface="Calibri"/>
              </a:rPr>
              <a:t> is there in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more than alloted time</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extra charges</a:t>
            </a:r>
            <a:r>
              <a:rPr lang="x-none" sz="2000" b="0" strike="noStrike" spc="-1">
                <a:solidFill>
                  <a:srgbClr val="000000"/>
                </a:solidFill>
                <a:uFill>
                  <a:solidFill>
                    <a:srgbClr val="FFFFFF"/>
                  </a:solidFill>
                </a:uFill>
                <a:latin typeface="Calibri"/>
              </a:rPr>
              <a:t> will be made at </a:t>
            </a:r>
            <a:r>
              <a:rPr lang="x-none" sz="2000" b="1" strike="noStrike" spc="-1">
                <a:solidFill>
                  <a:srgbClr val="000000"/>
                </a:solidFill>
                <a:uFill>
                  <a:solidFill>
                    <a:srgbClr val="FFFFFF"/>
                  </a:solidFill>
                </a:uFill>
                <a:latin typeface="Calibri"/>
              </a:rPr>
              <a:t>Rs. 10 per half an hour</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a:t>
            </a:r>
            <a:r>
              <a:rPr lang="en-IN" sz="2000" b="1" spc="-1" dirty="0" smtClean="0">
                <a:solidFill>
                  <a:srgbClr val="000000"/>
                </a:solidFill>
                <a:uFill>
                  <a:solidFill>
                    <a:srgbClr val="FFFFFF"/>
                  </a:solidFill>
                </a:uFill>
                <a:latin typeface="Calibri"/>
              </a:rPr>
              <a:t>F</a:t>
            </a:r>
            <a:r>
              <a:rPr lang="en-IN" sz="2000" b="1" spc="-1" dirty="0" smtClean="0">
                <a:solidFill>
                  <a:srgbClr val="000000"/>
                </a:solidFill>
                <a:uFill>
                  <a:solidFill>
                    <a:srgbClr val="FFFFFF"/>
                  </a:solidFill>
                </a:uFill>
                <a:latin typeface="Calibri"/>
              </a:rPr>
              <a:t>eature we have created in App that it automatically generates Total Parking bill of user = PARKING CHARGES + Advance parking </a:t>
            </a:r>
            <a:r>
              <a:rPr lang="en-IN" sz="2000" b="1" spc="-1" dirty="0" smtClean="0">
                <a:solidFill>
                  <a:srgbClr val="000000"/>
                </a:solidFill>
                <a:uFill>
                  <a:solidFill>
                    <a:srgbClr val="FFFFFF"/>
                  </a:solidFill>
                </a:uFill>
                <a:latin typeface="Calibri"/>
              </a:rPr>
              <a:t>B</a:t>
            </a:r>
            <a:r>
              <a:rPr lang="en-IN" sz="2000" b="1" spc="-1" dirty="0" smtClean="0">
                <a:solidFill>
                  <a:srgbClr val="000000"/>
                </a:solidFill>
                <a:uFill>
                  <a:solidFill>
                    <a:srgbClr val="FFFFFF"/>
                  </a:solidFill>
                </a:uFill>
                <a:latin typeface="Calibri"/>
              </a:rPr>
              <a:t>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432000" indent="-324000">
              <a:buClr>
                <a:srgbClr val="000000"/>
              </a:buClr>
              <a:buSzPct val="45000"/>
              <a:buFont typeface="Wingdings" charset="2"/>
              <a:buChar char=""/>
            </a:pPr>
            <a:endParaRPr lang="x-none" sz="2000" b="1" strike="noStrike" spc="-1">
              <a:solidFill>
                <a:srgbClr val="000000"/>
              </a:solidFill>
              <a:uFill>
                <a:solidFill>
                  <a:srgbClr val="FFFFFF"/>
                </a:solidFill>
              </a:uFill>
              <a:latin typeface="Calibri"/>
            </a:endParaRP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So to </a:t>
            </a:r>
            <a:r>
              <a:rPr lang="x-none" sz="2000" b="1" i="1" strike="noStrike" spc="-1">
                <a:solidFill>
                  <a:srgbClr val="000000"/>
                </a:solidFill>
                <a:uFill>
                  <a:solidFill>
                    <a:srgbClr val="FFFFFF"/>
                  </a:solidFill>
                </a:uFill>
                <a:latin typeface="Calibri"/>
              </a:rPr>
              <a:t>solve this probelm</a:t>
            </a:r>
            <a:r>
              <a:rPr lang="x-none" sz="2000" b="0" i="1" strike="noStrike" spc="-1">
                <a:solidFill>
                  <a:srgbClr val="000000"/>
                </a:solidFill>
                <a:uFill>
                  <a:solidFill>
                    <a:srgbClr val="FFFFFF"/>
                  </a:solidFill>
                </a:uFill>
                <a:latin typeface="Calibri"/>
              </a:rPr>
              <a:t> , there will be </a:t>
            </a:r>
            <a:r>
              <a:rPr lang="x-none" sz="2000" b="1" i="1" strike="noStrike" spc="-1">
                <a:solidFill>
                  <a:srgbClr val="000000"/>
                </a:solidFill>
                <a:uFill>
                  <a:solidFill>
                    <a:srgbClr val="FFFFFF"/>
                  </a:solidFill>
                </a:uFill>
                <a:latin typeface="Calibri"/>
              </a:rPr>
              <a:t>an App </a:t>
            </a:r>
            <a:r>
              <a:rPr lang="x-none" sz="2000" b="0" i="1" strike="noStrike" spc="-1">
                <a:solidFill>
                  <a:srgbClr val="000000"/>
                </a:solidFill>
                <a:uFill>
                  <a:solidFill>
                    <a:srgbClr val="FFFFFF"/>
                  </a:solidFill>
                </a:uFill>
                <a:latin typeface="Calibri"/>
              </a:rPr>
              <a:t>which will </a:t>
            </a:r>
            <a:r>
              <a:rPr lang="x-none" sz="2000" b="1" i="1" strike="noStrike" spc="-1">
                <a:solidFill>
                  <a:srgbClr val="000000"/>
                </a:solidFill>
                <a:uFill>
                  <a:solidFill>
                    <a:srgbClr val="FFFFFF"/>
                  </a:solidFill>
                </a:uFill>
                <a:latin typeface="Calibri"/>
              </a:rPr>
              <a:t>help</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user </a:t>
            </a:r>
            <a:r>
              <a:rPr lang="x-none" sz="2000" b="0" i="1" strike="noStrike" spc="-1">
                <a:solidFill>
                  <a:srgbClr val="000000"/>
                </a:solidFill>
                <a:uFill>
                  <a:solidFill>
                    <a:srgbClr val="FFFFFF"/>
                  </a:solidFill>
                </a:uFill>
                <a:latin typeface="Calibri"/>
              </a:rPr>
              <a:t>to </a:t>
            </a:r>
            <a:r>
              <a:rPr lang="x-none" sz="2000" b="1" i="1" strike="noStrike" spc="-1">
                <a:solidFill>
                  <a:srgbClr val="000000"/>
                </a:solidFill>
                <a:uFill>
                  <a:solidFill>
                    <a:srgbClr val="FFFFFF"/>
                  </a:solidFill>
                </a:uFill>
                <a:latin typeface="Calibri"/>
              </a:rPr>
              <a:t>detect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a:t>
            </a:r>
            <a:r>
              <a:rPr lang="x-none" sz="2000" b="0" i="1" strike="noStrike" spc="-1">
                <a:solidFill>
                  <a:srgbClr val="000000"/>
                </a:solidFill>
                <a:uFill>
                  <a:solidFill>
                    <a:srgbClr val="FFFFFF"/>
                  </a:solidFill>
                </a:uFill>
                <a:latin typeface="Calibri"/>
              </a:rPr>
              <a:t> in the </a:t>
            </a:r>
            <a:r>
              <a:rPr lang="x-none" sz="2000" b="1" i="1" strike="noStrike" spc="-1">
                <a:solidFill>
                  <a:srgbClr val="000000"/>
                </a:solidFill>
                <a:uFill>
                  <a:solidFill>
                    <a:srgbClr val="FFFFFF"/>
                  </a:solidFill>
                </a:uFill>
                <a:latin typeface="Calibri"/>
              </a:rPr>
              <a:t>parking </a:t>
            </a:r>
            <a:r>
              <a:rPr lang="en-IN" sz="2000" b="1" i="1" spc="-1" dirty="0" smtClean="0">
                <a:solidFill>
                  <a:srgbClr val="000000"/>
                </a:solidFill>
                <a:uFill>
                  <a:solidFill>
                    <a:srgbClr val="FFFFFF"/>
                  </a:solidFill>
                </a:uFill>
                <a:latin typeface="Calibri"/>
              </a:rPr>
              <a:t>lot </a:t>
            </a:r>
            <a:r>
              <a:rPr lang="x-none" sz="2000" b="0" i="1" strike="noStrike" spc="-1" smtClean="0">
                <a:solidFill>
                  <a:srgbClr val="000000"/>
                </a:solidFill>
                <a:uFill>
                  <a:solidFill>
                    <a:srgbClr val="FFFFFF"/>
                  </a:solidFill>
                </a:uFill>
                <a:latin typeface="Calibri"/>
              </a:rPr>
              <a:t>if </a:t>
            </a:r>
            <a:r>
              <a:rPr lang="x-none" sz="2000" b="0" i="1" strike="noStrike" spc="-1">
                <a:solidFill>
                  <a:srgbClr val="000000"/>
                </a:solidFill>
                <a:uFill>
                  <a:solidFill>
                    <a:srgbClr val="FFFFFF"/>
                  </a:solidFill>
                </a:uFill>
                <a:latin typeface="Calibri"/>
              </a:rPr>
              <a:t>available which will </a:t>
            </a:r>
            <a:r>
              <a:rPr lang="x-none" sz="2000" b="1" i="1" strike="noStrike" spc="-1">
                <a:solidFill>
                  <a:srgbClr val="000000"/>
                </a:solidFill>
                <a:uFill>
                  <a:solidFill>
                    <a:srgbClr val="FFFFFF"/>
                  </a:solidFill>
                </a:uFill>
                <a:latin typeface="Calibri"/>
              </a:rPr>
              <a:t>make easy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for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user </a:t>
            </a:r>
            <a:r>
              <a:rPr lang="x-none" sz="2000" i="1" strike="noStrike" spc="-1">
                <a:solidFill>
                  <a:srgbClr val="000000"/>
                </a:solidFill>
                <a:uFill>
                  <a:solidFill>
                    <a:srgbClr val="FFFFFF"/>
                  </a:solidFill>
                </a:uFill>
                <a:latin typeface="Calibri"/>
              </a:rPr>
              <a:t>t</a:t>
            </a:r>
            <a:r>
              <a:rPr lang="x-none" sz="2000" b="0" i="1" strike="noStrike" spc="-1">
                <a:solidFill>
                  <a:srgbClr val="000000"/>
                </a:solidFill>
                <a:uFill>
                  <a:solidFill>
                    <a:srgbClr val="FFFFFF"/>
                  </a:solidFill>
                </a:uFill>
                <a:latin typeface="Calibri"/>
              </a:rPr>
              <a:t>o </a:t>
            </a:r>
            <a:r>
              <a:rPr lang="x-none" sz="2000" b="1" i="1" strike="noStrike" spc="-1">
                <a:solidFill>
                  <a:srgbClr val="000000"/>
                </a:solidFill>
                <a:uFill>
                  <a:solidFill>
                    <a:srgbClr val="FFFFFF"/>
                  </a:solidFill>
                </a:uFill>
                <a:latin typeface="Calibri"/>
              </a:rPr>
              <a:t>find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space</a:t>
            </a:r>
            <a:r>
              <a:rPr lang="x-none" sz="2000" b="0" i="1" strike="noStrike" spc="-1">
                <a:solidFill>
                  <a:srgbClr val="000000"/>
                </a:solidFill>
                <a:uFill>
                  <a:solidFill>
                    <a:srgbClr val="FFFFFF"/>
                  </a:solidFill>
                </a:uFill>
                <a:latin typeface="Calibri"/>
              </a:rPr>
              <a:t> from the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in which the </a:t>
            </a:r>
            <a:r>
              <a:rPr lang="x-none" sz="2000" b="1" i="1" strike="noStrike" spc="-1">
                <a:solidFill>
                  <a:srgbClr val="000000"/>
                </a:solidFill>
                <a:uFill>
                  <a:solidFill>
                    <a:srgbClr val="FFFFFF"/>
                  </a:solidFill>
                </a:uFill>
                <a:latin typeface="Calibri"/>
              </a:rPr>
              <a:t>parking area avaibility</a:t>
            </a:r>
            <a:r>
              <a:rPr lang="x-none" sz="2000" b="0" i="1" strike="noStrike" spc="-1">
                <a:solidFill>
                  <a:srgbClr val="000000"/>
                </a:solidFill>
                <a:uFill>
                  <a:solidFill>
                    <a:srgbClr val="FFFFFF"/>
                  </a:solidFill>
                </a:uFill>
                <a:latin typeface="Calibri"/>
              </a:rPr>
              <a:t> will be </a:t>
            </a:r>
            <a:r>
              <a:rPr lang="x-none" sz="2000" b="1" i="1" strike="noStrike" spc="-1">
                <a:solidFill>
                  <a:srgbClr val="000000"/>
                </a:solidFill>
                <a:uFill>
                  <a:solidFill>
                    <a:srgbClr val="FFFFFF"/>
                  </a:solidFill>
                </a:uFill>
                <a:latin typeface="Calibri"/>
              </a:rPr>
              <a:t>updated</a:t>
            </a:r>
            <a:r>
              <a:rPr lang="x-none" sz="2000" b="0" i="1" strike="noStrike" spc="-1">
                <a:solidFill>
                  <a:srgbClr val="000000"/>
                </a:solidFill>
                <a:uFill>
                  <a:solidFill>
                    <a:srgbClr val="FFFFFF"/>
                  </a:solidFill>
                </a:uFill>
                <a:latin typeface="Calibri"/>
              </a:rPr>
              <a:t> after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(will </a:t>
            </a:r>
            <a:r>
              <a:rPr lang="x-none" sz="2000" b="1" i="1" strike="noStrike" spc="-1">
                <a:solidFill>
                  <a:srgbClr val="000000"/>
                </a:solidFill>
                <a:uFill>
                  <a:solidFill>
                    <a:srgbClr val="FFFFFF"/>
                  </a:solidFill>
                </a:uFill>
                <a:latin typeface="Calibri"/>
              </a:rPr>
              <a:t>show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where </a:t>
            </a:r>
            <a:r>
              <a:rPr lang="x-none" sz="2000" b="0" i="1" strike="noStrike" spc="-1">
                <a:solidFill>
                  <a:srgbClr val="000000"/>
                </a:solidFill>
                <a:uFill>
                  <a:solidFill>
                    <a:srgbClr val="FFFFFF"/>
                  </a:solidFill>
                </a:uFill>
                <a:latin typeface="Calibri"/>
              </a:rPr>
              <a:t>there is </a:t>
            </a:r>
            <a:r>
              <a:rPr lang="x-none" sz="2000" b="1" i="1" strike="noStrike" spc="-1">
                <a:solidFill>
                  <a:srgbClr val="000000"/>
                </a:solidFill>
                <a:uFill>
                  <a:solidFill>
                    <a:srgbClr val="FFFFFF"/>
                  </a:solidFill>
                </a:uFill>
                <a:latin typeface="Calibri"/>
              </a:rPr>
              <a:t>parking space </a:t>
            </a:r>
            <a:r>
              <a:rPr lang="x-none" sz="2000" b="0" i="1" strike="noStrike" spc="-1">
                <a:solidFill>
                  <a:srgbClr val="000000"/>
                </a:solidFill>
                <a:uFill>
                  <a:solidFill>
                    <a:srgbClr val="FFFFFF"/>
                  </a:solidFill>
                </a:uFill>
                <a:latin typeface="Calibri"/>
              </a:rPr>
              <a:t>available by using </a:t>
            </a:r>
            <a:r>
              <a:rPr lang="x-none" sz="2000" b="1" i="1" strike="noStrike" spc="-1">
                <a:solidFill>
                  <a:srgbClr val="000000"/>
                </a:solidFill>
                <a:uFill>
                  <a:solidFill>
                    <a:srgbClr val="FFFFFF"/>
                  </a:solidFill>
                </a:uFill>
                <a:latin typeface="Calibri"/>
              </a:rPr>
              <a:t>automated cameras</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parking places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1" i="1" strike="noStrike" spc="-1">
                <a:solidFill>
                  <a:srgbClr val="000000"/>
                </a:solidFill>
                <a:uFill>
                  <a:solidFill>
                    <a:srgbClr val="FFFFFF"/>
                  </a:solidFill>
                </a:uFill>
                <a:latin typeface="Calibri"/>
              </a:rPr>
              <a:t>Extra feature</a:t>
            </a:r>
            <a:r>
              <a:rPr lang="x-none" sz="2000" b="0" i="1" strike="noStrike" spc="-1">
                <a:solidFill>
                  <a:srgbClr val="000000"/>
                </a:solidFill>
                <a:uFill>
                  <a:solidFill>
                    <a:srgbClr val="FFFFFF"/>
                  </a:solidFill>
                </a:uFill>
                <a:latin typeface="Calibri"/>
              </a:rPr>
              <a:t> of this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will be that user can also </a:t>
            </a:r>
            <a:r>
              <a:rPr lang="x-none" sz="2000" b="1" i="1" strike="noStrike" spc="-1">
                <a:solidFill>
                  <a:srgbClr val="000000"/>
                </a:solidFill>
                <a:uFill>
                  <a:solidFill>
                    <a:srgbClr val="FFFFFF"/>
                  </a:solidFill>
                </a:uFill>
                <a:latin typeface="Calibri"/>
              </a:rPr>
              <a:t>book  </a:t>
            </a:r>
            <a:r>
              <a:rPr lang="x-none" sz="2000" b="0" i="1" strike="noStrike" spc="-1">
                <a:solidFill>
                  <a:srgbClr val="000000"/>
                </a:solidFill>
                <a:uFill>
                  <a:solidFill>
                    <a:srgbClr val="FFFFFF"/>
                  </a:solidFill>
                </a:uFill>
                <a:latin typeface="Calibri"/>
              </a:rPr>
              <a:t>there </a:t>
            </a:r>
            <a:r>
              <a:rPr lang="x-none" sz="2000" b="1" i="1" strike="noStrike" spc="-1">
                <a:solidFill>
                  <a:srgbClr val="000000"/>
                </a:solidFill>
                <a:uFill>
                  <a:solidFill>
                    <a:srgbClr val="FFFFFF"/>
                  </a:solidFill>
                </a:uFill>
                <a:latin typeface="Calibri"/>
              </a:rPr>
              <a:t>favourable parking slot</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thorugh this app by </a:t>
            </a:r>
            <a:r>
              <a:rPr lang="x-none" sz="2000" b="1" i="1" strike="noStrike" spc="-1">
                <a:solidFill>
                  <a:srgbClr val="000000"/>
                </a:solidFill>
                <a:uFill>
                  <a:solidFill>
                    <a:srgbClr val="FFFFFF"/>
                  </a:solidFill>
                </a:uFill>
                <a:latin typeface="Calibri"/>
              </a:rPr>
              <a:t>selecting</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and </a:t>
            </a:r>
            <a:r>
              <a:rPr lang="x-none" sz="2000" b="1" i="1" strike="noStrike" spc="-1">
                <a:solidFill>
                  <a:srgbClr val="000000"/>
                </a:solidFill>
                <a:uFill>
                  <a:solidFill>
                    <a:srgbClr val="FFFFFF"/>
                  </a:solidFill>
                </a:uFill>
                <a:latin typeface="Calibri"/>
              </a:rPr>
              <a:t>timings</a:t>
            </a:r>
            <a:r>
              <a:rPr lang="x-none" sz="2000" b="0" i="1" strike="noStrike" spc="-1">
                <a:solidFill>
                  <a:srgbClr val="000000"/>
                </a:solidFill>
                <a:uFill>
                  <a:solidFill>
                    <a:srgbClr val="FFFFFF"/>
                  </a:solidFill>
                </a:uFill>
                <a:latin typeface="Calibri"/>
              </a:rPr>
              <a:t> for </a:t>
            </a:r>
            <a:r>
              <a:rPr lang="x-none" sz="2000" b="1" i="1" strike="noStrike" spc="-1">
                <a:solidFill>
                  <a:srgbClr val="000000"/>
                </a:solidFill>
                <a:uFill>
                  <a:solidFill>
                    <a:srgbClr val="FFFFFF"/>
                  </a:solidFill>
                </a:uFill>
                <a:latin typeface="Calibri"/>
              </a:rPr>
              <a:t>how many hours</a:t>
            </a:r>
            <a:r>
              <a:rPr lang="x-none" sz="2000" b="0" i="1" strike="noStrike" spc="-1">
                <a:solidFill>
                  <a:srgbClr val="000000"/>
                </a:solidFill>
                <a:uFill>
                  <a:solidFill>
                    <a:srgbClr val="FFFFFF"/>
                  </a:solidFill>
                </a:uFill>
                <a:latin typeface="Calibri"/>
              </a:rPr>
              <a:t> </a:t>
            </a:r>
            <a:r>
              <a:rPr lang="en-IN" sz="2000" b="0"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they </a:t>
            </a:r>
            <a:r>
              <a:rPr lang="x-none" sz="2000" b="0" i="1" strike="noStrike" spc="-1">
                <a:solidFill>
                  <a:srgbClr val="000000"/>
                </a:solidFill>
                <a:uFill>
                  <a:solidFill>
                    <a:srgbClr val="FFFFFF"/>
                  </a:solidFill>
                </a:uFill>
                <a:latin typeface="Calibri"/>
              </a:rPr>
              <a:t>want to </a:t>
            </a:r>
            <a:r>
              <a:rPr lang="x-none" sz="2000" b="1" i="1" strike="noStrike" spc="-1">
                <a:solidFill>
                  <a:srgbClr val="000000"/>
                </a:solidFill>
                <a:uFill>
                  <a:solidFill>
                    <a:srgbClr val="FFFFFF"/>
                  </a:solidFill>
                </a:uFill>
                <a:latin typeface="Calibri"/>
              </a:rPr>
              <a:t>park</a:t>
            </a:r>
            <a:r>
              <a:rPr lang="x-none" sz="2000" b="0" i="1" strike="noStrike" spc="-1">
                <a:solidFill>
                  <a:srgbClr val="000000"/>
                </a:solidFill>
                <a:uFill>
                  <a:solidFill>
                    <a:srgbClr val="FFFFFF"/>
                  </a:solidFill>
                </a:uFill>
                <a:latin typeface="Calibri"/>
              </a:rPr>
              <a:t> there </a:t>
            </a:r>
            <a:r>
              <a:rPr lang="x-none" sz="2000" b="1" i="1" strike="noStrike" spc="-1">
                <a:solidFill>
                  <a:srgbClr val="000000"/>
                </a:solidFill>
                <a:uFill>
                  <a:solidFill>
                    <a:srgbClr val="FFFFFF"/>
                  </a:solidFill>
                </a:uFill>
                <a:latin typeface="Calibri"/>
              </a:rPr>
              <a:t>car</a:t>
            </a:r>
            <a:r>
              <a:rPr lang="x-none" sz="2000" b="0" i="1" strike="noStrike" spc="-1">
                <a:solidFill>
                  <a:srgbClr val="000000"/>
                </a:solidFill>
                <a:uFill>
                  <a:solidFill>
                    <a:srgbClr val="FFFFFF"/>
                  </a:solidFill>
                </a:uFill>
                <a:latin typeface="Calibri"/>
              </a:rPr>
              <a:t> and on which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 in just </a:t>
            </a:r>
            <a:r>
              <a:rPr lang="x-none" sz="2000" b="1" i="1" strike="noStrike" spc="-1">
                <a:solidFill>
                  <a:srgbClr val="000000"/>
                </a:solidFill>
                <a:uFill>
                  <a:solidFill>
                    <a:srgbClr val="FFFFFF"/>
                  </a:solidFill>
                </a:uFill>
                <a:latin typeface="Calibri"/>
              </a:rPr>
              <a:t>Rs.20 extra</a:t>
            </a:r>
            <a:r>
              <a:rPr lang="x-none" sz="2000" b="0" i="1" strike="noStrike" spc="-1">
                <a:solidFill>
                  <a:srgbClr val="000000"/>
                </a:solidFill>
                <a:uFill>
                  <a:solidFill>
                    <a:srgbClr val="FFFFFF"/>
                  </a:solidFill>
                </a:uFill>
                <a:latin typeface="Calibri"/>
              </a:rPr>
              <a:t> as </a:t>
            </a:r>
            <a:r>
              <a:rPr lang="x-none" sz="2000" b="1" i="1" strike="noStrike" spc="-1">
                <a:solidFill>
                  <a:srgbClr val="000000"/>
                </a:solidFill>
                <a:uFill>
                  <a:solidFill>
                    <a:srgbClr val="FFFFFF"/>
                  </a:solidFill>
                </a:uFill>
                <a:latin typeface="Calibri"/>
              </a:rPr>
              <a:t>advance booking charges </a:t>
            </a:r>
            <a:r>
              <a:rPr lang="x-none" sz="2000" b="0" i="1" strike="noStrike" spc="-1">
                <a:solidFill>
                  <a:srgbClr val="000000"/>
                </a:solidFill>
                <a:uFill>
                  <a:solidFill>
                    <a:srgbClr val="FFFFFF"/>
                  </a:solidFill>
                </a:uFill>
                <a:latin typeface="Calibri"/>
              </a:rPr>
              <a:t>and </a:t>
            </a:r>
            <a:r>
              <a:rPr lang="x-none" sz="2000" b="1" i="1" strike="noStrike" spc="-1" smtClean="0">
                <a:solidFill>
                  <a:srgbClr val="000000"/>
                </a:solidFill>
                <a:uFill>
                  <a:solidFill>
                    <a:srgbClr val="FFFFFF"/>
                  </a:solidFill>
                </a:uFill>
                <a:latin typeface="Calibri"/>
              </a:rPr>
              <a:t>R</a:t>
            </a:r>
            <a:r>
              <a:rPr lang="en-IN" sz="2000" b="1" i="1" strike="noStrike" spc="-1" dirty="0" smtClean="0">
                <a:solidFill>
                  <a:srgbClr val="000000"/>
                </a:solidFill>
                <a:uFill>
                  <a:solidFill>
                    <a:srgbClr val="FFFFFF"/>
                  </a:solidFill>
                </a:uFill>
                <a:latin typeface="Calibri"/>
              </a:rPr>
              <a:t>s</a:t>
            </a:r>
            <a:r>
              <a:rPr lang="x-none" sz="2000" b="1" i="1" strike="noStrike" spc="-1" smtClean="0">
                <a:solidFill>
                  <a:srgbClr val="000000"/>
                </a:solidFill>
                <a:uFill>
                  <a:solidFill>
                    <a:srgbClr val="FFFFFF"/>
                  </a:solidFill>
                </a:uFill>
                <a:latin typeface="Calibri"/>
              </a:rPr>
              <a:t>.10 </a:t>
            </a:r>
            <a:r>
              <a:rPr lang="x-none" sz="2000" b="1" i="1" strike="noStrike" spc="-1">
                <a:solidFill>
                  <a:srgbClr val="000000"/>
                </a:solidFill>
                <a:uFill>
                  <a:solidFill>
                    <a:srgbClr val="FFFFFF"/>
                  </a:solidFill>
                </a:uFill>
                <a:latin typeface="Calibri"/>
              </a:rPr>
              <a:t>per extra half an hour</a:t>
            </a:r>
            <a:r>
              <a:rPr lang="x-none" sz="2000" b="0" i="1" strike="noStrike" spc="-1">
                <a:solidFill>
                  <a:srgbClr val="000000"/>
                </a:solidFill>
                <a:uFill>
                  <a:solidFill>
                    <a:srgbClr val="FFFFFF"/>
                  </a:solidFill>
                </a:uFill>
                <a:latin typeface="Calibri"/>
              </a:rPr>
              <a:t> if </a:t>
            </a:r>
            <a:r>
              <a:rPr lang="x-none" sz="2000" b="1" i="1" strike="noStrike" spc="-1">
                <a:solidFill>
                  <a:srgbClr val="000000"/>
                </a:solidFill>
                <a:uFill>
                  <a:solidFill>
                    <a:srgbClr val="FFFFFF"/>
                  </a:solidFill>
                </a:uFill>
                <a:latin typeface="Calibri"/>
              </a:rPr>
              <a:t>vehicle</a:t>
            </a:r>
            <a:r>
              <a:rPr lang="x-none" sz="2000" b="0" i="1" strike="noStrike" spc="-1">
                <a:solidFill>
                  <a:srgbClr val="000000"/>
                </a:solidFill>
                <a:uFill>
                  <a:solidFill>
                    <a:srgbClr val="FFFFFF"/>
                  </a:solidFill>
                </a:uFill>
                <a:latin typeface="Calibri"/>
              </a:rPr>
              <a:t> </a:t>
            </a:r>
            <a:r>
              <a:rPr lang="x-none" sz="2000" b="1" i="1" strike="noStrike" spc="-1">
                <a:solidFill>
                  <a:srgbClr val="000000"/>
                </a:solidFill>
                <a:uFill>
                  <a:solidFill>
                    <a:srgbClr val="FFFFFF"/>
                  </a:solidFill>
                </a:uFill>
                <a:latin typeface="Calibri"/>
              </a:rPr>
              <a:t>parked after ending of alloted time</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Also , this app will </a:t>
            </a:r>
            <a:r>
              <a:rPr lang="x-none" sz="2000" b="1" i="1" strike="noStrike" spc="-1">
                <a:solidFill>
                  <a:srgbClr val="000000"/>
                </a:solidFill>
                <a:uFill>
                  <a:solidFill>
                    <a:srgbClr val="FFFFFF"/>
                  </a:solidFill>
                </a:uFill>
                <a:latin typeface="Calibri"/>
              </a:rPr>
              <a:t>show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directions</a:t>
            </a:r>
            <a:r>
              <a:rPr lang="x-none" sz="2000" b="0" i="1" strike="noStrike" spc="-1">
                <a:solidFill>
                  <a:srgbClr val="000000"/>
                </a:solidFill>
                <a:uFill>
                  <a:solidFill>
                    <a:srgbClr val="FFFFFF"/>
                  </a:solidFill>
                </a:uFill>
                <a:latin typeface="Calibri"/>
              </a:rPr>
              <a:t> 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when user </a:t>
            </a:r>
            <a:r>
              <a:rPr lang="x-none" sz="2000" b="1" i="1" strike="noStrike" spc="-1">
                <a:solidFill>
                  <a:srgbClr val="000000"/>
                </a:solidFill>
                <a:uFill>
                  <a:solidFill>
                    <a:srgbClr val="FFFFFF"/>
                  </a:solidFill>
                </a:uFill>
                <a:latin typeface="Calibri"/>
              </a:rPr>
              <a:t>enters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lot </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to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 alloted </a:t>
            </a:r>
            <a:r>
              <a:rPr lang="x-none" sz="2000" b="0" i="1" strike="noStrike" spc="-1">
                <a:solidFill>
                  <a:srgbClr val="000000"/>
                </a:solidFill>
                <a:uFill>
                  <a:solidFill>
                    <a:srgbClr val="FFFFFF"/>
                  </a:solidFill>
                </a:uFill>
                <a:latin typeface="Calibri"/>
              </a:rPr>
              <a:t>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thus helping the user to </a:t>
            </a:r>
            <a:r>
              <a:rPr lang="x-none" sz="2000" b="1" i="1" strike="noStrike" spc="-1">
                <a:solidFill>
                  <a:srgbClr val="000000"/>
                </a:solidFill>
                <a:uFill>
                  <a:solidFill>
                    <a:srgbClr val="FFFFFF"/>
                  </a:solidFill>
                </a:uFill>
                <a:latin typeface="Calibri"/>
              </a:rPr>
              <a:t>easily reach </a:t>
            </a:r>
            <a:r>
              <a:rPr lang="x-none" sz="2000" b="0" i="1" strike="noStrike" spc="-1">
                <a:solidFill>
                  <a:srgbClr val="000000"/>
                </a:solidFill>
                <a:uFill>
                  <a:solidFill>
                    <a:srgbClr val="FFFFFF"/>
                  </a:solidFill>
                </a:uFill>
                <a:latin typeface="Calibri"/>
              </a:rPr>
              <a:t>to its </a:t>
            </a:r>
            <a:r>
              <a:rPr lang="x-none" sz="2000" b="1" i="1" strike="noStrike" spc="-1">
                <a:solidFill>
                  <a:srgbClr val="000000"/>
                </a:solidFill>
                <a:uFill>
                  <a:solidFill>
                    <a:srgbClr val="FFFFFF"/>
                  </a:solidFill>
                </a:uFill>
                <a:latin typeface="Calibri"/>
              </a:rPr>
              <a:t>parking slot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Due to </a:t>
            </a:r>
            <a:r>
              <a:rPr lang="x-none" sz="2000" b="1" i="1" strike="noStrike" spc="-1">
                <a:solidFill>
                  <a:srgbClr val="000000"/>
                </a:solidFill>
                <a:uFill>
                  <a:solidFill>
                    <a:srgbClr val="FFFFFF"/>
                  </a:solidFill>
                </a:uFill>
                <a:latin typeface="Calibri"/>
              </a:rPr>
              <a:t>automated cameras </a:t>
            </a:r>
            <a:r>
              <a:rPr lang="x-none" sz="2000" b="0" i="1" strike="noStrike" spc="-1">
                <a:solidFill>
                  <a:srgbClr val="000000"/>
                </a:solidFill>
                <a:uFill>
                  <a:solidFill>
                    <a:srgbClr val="FFFFFF"/>
                  </a:solidFill>
                </a:uFill>
                <a:latin typeface="Calibri"/>
              </a:rPr>
              <a:t>in </a:t>
            </a:r>
            <a:r>
              <a:rPr lang="x-none" sz="2000" b="1" i="1" strike="noStrike" spc="-1">
                <a:solidFill>
                  <a:srgbClr val="000000"/>
                </a:solidFill>
                <a:uFill>
                  <a:solidFill>
                    <a:srgbClr val="FFFFFF"/>
                  </a:solidFill>
                </a:uFill>
                <a:latin typeface="Calibri"/>
              </a:rPr>
              <a:t>parking lot</a:t>
            </a:r>
            <a:r>
              <a:rPr lang="x-none" sz="2000" b="0" i="1" strike="noStrike" spc="-1">
                <a:solidFill>
                  <a:srgbClr val="000000"/>
                </a:solidFill>
                <a:uFill>
                  <a:solidFill>
                    <a:srgbClr val="FFFFFF"/>
                  </a:solidFill>
                </a:uFill>
                <a:latin typeface="Calibri"/>
              </a:rPr>
              <a:t> at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parking lot </a:t>
            </a:r>
            <a:r>
              <a:rPr lang="x-none" sz="2000" i="1" strike="noStrike" spc="-1">
                <a:solidFill>
                  <a:srgbClr val="000000"/>
                </a:solidFill>
                <a:uFill>
                  <a:solidFill>
                    <a:srgbClr val="FFFFFF"/>
                  </a:solidFill>
                </a:uFill>
                <a:latin typeface="Calibri"/>
              </a:rPr>
              <a:t>condition</a:t>
            </a:r>
            <a:r>
              <a:rPr lang="x-none" sz="2000" b="0" i="1" strike="noStrike" spc="-1">
                <a:solidFill>
                  <a:srgbClr val="000000"/>
                </a:solidFill>
                <a:uFill>
                  <a:solidFill>
                    <a:srgbClr val="FFFFFF"/>
                  </a:solidFill>
                </a:uFill>
                <a:latin typeface="Calibri"/>
              </a:rPr>
              <a:t> get </a:t>
            </a:r>
            <a:r>
              <a:rPr lang="x-none" sz="2000" b="1" i="1" strike="noStrike" spc="-1" smtClean="0">
                <a:solidFill>
                  <a:srgbClr val="000000"/>
                </a:solidFill>
                <a:uFill>
                  <a:solidFill>
                    <a:srgbClr val="FFFFFF"/>
                  </a:solidFill>
                </a:uFill>
                <a:latin typeface="Calibri"/>
              </a:rPr>
              <a:t>updated</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 </a:t>
            </a:r>
            <a:r>
              <a:rPr lang="x-none" sz="2000" b="0" i="1" strike="noStrike" spc="-1">
                <a:solidFill>
                  <a:srgbClr val="000000"/>
                </a:solidFill>
                <a:uFill>
                  <a:solidFill>
                    <a:srgbClr val="FFFFFF"/>
                  </a:solidFill>
                </a:uFill>
                <a:latin typeface="Calibri"/>
              </a:rPr>
              <a:t>by </a:t>
            </a:r>
            <a:r>
              <a:rPr lang="x-none" sz="2000" b="1" i="1" strike="noStrike" spc="-1">
                <a:solidFill>
                  <a:srgbClr val="000000"/>
                </a:solidFill>
                <a:uFill>
                  <a:solidFill>
                    <a:srgbClr val="FFFFFF"/>
                  </a:solidFill>
                </a:uFill>
                <a:latin typeface="Calibri"/>
              </a:rPr>
              <a:t>telling</a:t>
            </a:r>
            <a:r>
              <a:rPr lang="x-none" sz="2000" b="0" i="1" strike="noStrike" spc="-1">
                <a:solidFill>
                  <a:srgbClr val="000000"/>
                </a:solidFill>
                <a:uFill>
                  <a:solidFill>
                    <a:srgbClr val="FFFFFF"/>
                  </a:solidFill>
                </a:uFill>
                <a:latin typeface="Calibri"/>
              </a:rPr>
              <a:t> which </a:t>
            </a:r>
            <a:r>
              <a:rPr lang="x-none" sz="2000" b="1" i="1" strike="noStrike" spc="-1">
                <a:solidFill>
                  <a:srgbClr val="000000"/>
                </a:solidFill>
                <a:uFill>
                  <a:solidFill>
                    <a:srgbClr val="FFFFFF"/>
                  </a:solidFill>
                </a:uFill>
                <a:latin typeface="Calibri"/>
              </a:rPr>
              <a:t>parking spots</a:t>
            </a:r>
            <a:r>
              <a:rPr lang="x-none" sz="2000" b="0" i="1" strike="noStrike" spc="-1">
                <a:solidFill>
                  <a:srgbClr val="000000"/>
                </a:solidFill>
                <a:uFill>
                  <a:solidFill>
                    <a:srgbClr val="FFFFFF"/>
                  </a:solidFill>
                </a:uFill>
                <a:latin typeface="Calibri"/>
              </a:rPr>
              <a:t> are </a:t>
            </a:r>
            <a:r>
              <a:rPr lang="x-none" sz="2000" b="1" i="1" strike="noStrike" spc="-1">
                <a:solidFill>
                  <a:srgbClr val="000000"/>
                </a:solidFill>
                <a:uFill>
                  <a:solidFill>
                    <a:srgbClr val="FFFFFF"/>
                  </a:solidFill>
                </a:uFill>
                <a:latin typeface="Calibri"/>
              </a:rPr>
              <a:t>empty </a:t>
            </a:r>
            <a:r>
              <a:rPr lang="x-none" sz="2000" b="0" i="1" strike="noStrike" spc="-1">
                <a:solidFill>
                  <a:srgbClr val="000000"/>
                </a:solidFill>
                <a:uFill>
                  <a:solidFill>
                    <a:srgbClr val="FFFFFF"/>
                  </a:solidFill>
                </a:uFill>
                <a:latin typeface="Calibri"/>
              </a:rPr>
              <a:t>or </a:t>
            </a:r>
            <a:r>
              <a:rPr lang="x-none" sz="2000" b="1" i="1" strike="noStrike" spc="-1">
                <a:solidFill>
                  <a:srgbClr val="000000"/>
                </a:solidFill>
                <a:uFill>
                  <a:solidFill>
                    <a:srgbClr val="FFFFFF"/>
                  </a:solidFill>
                </a:uFill>
                <a:latin typeface="Calibri"/>
              </a:rPr>
              <a:t>occupied</a:t>
            </a:r>
            <a:r>
              <a:rPr lang="x-none" sz="2000" b="0" i="1" strike="noStrike" spc="-1" smtClean="0">
                <a:solidFill>
                  <a:srgbClr val="000000"/>
                </a:solidFill>
                <a:uFill>
                  <a:solidFill>
                    <a:srgbClr val="FFFFFF"/>
                  </a:solidFill>
                </a:uFill>
                <a:latin typeface="Calibri"/>
              </a:rPr>
              <a:t>.(</a:t>
            </a:r>
            <a:r>
              <a:rPr lang="x-none" sz="2000" b="1" i="1" strike="noStrike" spc="-1" smtClean="0">
                <a:solidFill>
                  <a:srgbClr val="00B050"/>
                </a:solidFill>
                <a:uFill>
                  <a:solidFill>
                    <a:srgbClr val="FFFFFF"/>
                  </a:solidFill>
                </a:uFill>
                <a:latin typeface="Calibri"/>
              </a:rPr>
              <a:t>Green </a:t>
            </a:r>
            <a:r>
              <a:rPr lang="x-none" sz="2000" b="1" i="1" strike="noStrike" spc="-1">
                <a:solidFill>
                  <a:srgbClr val="00B050"/>
                </a:solidFill>
                <a:uFill>
                  <a:solidFill>
                    <a:srgbClr val="FFFFFF"/>
                  </a:solidFill>
                </a:uFill>
                <a:latin typeface="Calibri"/>
              </a:rPr>
              <a:t>box</a:t>
            </a:r>
            <a:r>
              <a:rPr lang="x-none" sz="2000" b="0" i="1" strike="noStrike" spc="-1">
                <a:solidFill>
                  <a:srgbClr val="000000"/>
                </a:solidFill>
                <a:uFill>
                  <a:solidFill>
                    <a:srgbClr val="FFFFFF"/>
                  </a:solidFill>
                </a:uFill>
                <a:latin typeface="Calibri"/>
              </a:rPr>
              <a:t> for </a:t>
            </a:r>
            <a:r>
              <a:rPr lang="x-none" sz="2000" b="1" i="1" strike="noStrike" spc="-1" smtClean="0">
                <a:solidFill>
                  <a:srgbClr val="00B050"/>
                </a:solidFill>
                <a:uFill>
                  <a:solidFill>
                    <a:srgbClr val="FFFFFF"/>
                  </a:solidFill>
                </a:uFill>
                <a:latin typeface="Calibri"/>
              </a:rPr>
              <a:t>em</a:t>
            </a:r>
            <a:r>
              <a:rPr lang="en-IN" sz="2000" b="1" i="1" strike="noStrike" spc="-1" dirty="0" smtClean="0">
                <a:solidFill>
                  <a:srgbClr val="00B050"/>
                </a:solidFill>
                <a:uFill>
                  <a:solidFill>
                    <a:srgbClr val="FFFFFF"/>
                  </a:solidFill>
                </a:uFill>
                <a:latin typeface="Calibri"/>
              </a:rPr>
              <a:t>p</a:t>
            </a:r>
            <a:r>
              <a:rPr lang="x-none" sz="2000" b="1" i="1" strike="noStrike" spc="-1" smtClean="0">
                <a:solidFill>
                  <a:srgbClr val="00B050"/>
                </a:solidFill>
                <a:uFill>
                  <a:solidFill>
                    <a:srgbClr val="FFFFFF"/>
                  </a:solidFill>
                </a:uFill>
                <a:latin typeface="Calibri"/>
              </a:rPr>
              <a:t>ty </a:t>
            </a:r>
            <a:r>
              <a:rPr lang="x-none" sz="2000" b="1" i="1" strike="noStrike" spc="-1">
                <a:solidFill>
                  <a:srgbClr val="00B050"/>
                </a:solidFill>
                <a:uFill>
                  <a:solidFill>
                    <a:srgbClr val="FFFFFF"/>
                  </a:solidFill>
                </a:uFill>
                <a:latin typeface="Calibri"/>
              </a:rPr>
              <a:t>parking spot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spc="-1" dirty="0" smtClean="0">
                <a:solidFill>
                  <a:srgbClr val="000000"/>
                </a:solidFill>
                <a:uFill>
                  <a:solidFill>
                    <a:srgbClr val="FFFFFF"/>
                  </a:solidFill>
                </a:uFill>
                <a:latin typeface="Calibri"/>
              </a:rPr>
              <a:t>L</a:t>
            </a:r>
            <a:r>
              <a:rPr lang="x-none" sz="2800" b="1" i="1" strike="noStrike" spc="-1" smtClean="0">
                <a:solidFill>
                  <a:srgbClr val="000000"/>
                </a:solidFill>
                <a:uFill>
                  <a:solidFill>
                    <a:srgbClr val="FFFFFF"/>
                  </a:solidFill>
                </a:uFill>
                <a:latin typeface="Calibri"/>
              </a:rPr>
              <a:t>ink </a:t>
            </a:r>
            <a:r>
              <a:rPr lang="x-none" sz="2800" b="1" i="1" strike="noStrike" spc="-1">
                <a:solidFill>
                  <a:srgbClr val="000000"/>
                </a:solidFill>
                <a:uFill>
                  <a:solidFill>
                    <a:srgbClr val="FFFFFF"/>
                  </a:solidFill>
                </a:uFill>
                <a:latin typeface="Calibri"/>
              </a:rPr>
              <a:t>to the demo/ </a:t>
            </a:r>
            <a:r>
              <a:rPr lang="x-none" sz="2800" b="1" i="1" strike="noStrike" spc="-1" smtClean="0">
                <a:solidFill>
                  <a:srgbClr val="000000"/>
                </a:solidFill>
                <a:uFill>
                  <a:solidFill>
                    <a:srgbClr val="FFFFFF"/>
                  </a:solidFill>
                </a:uFill>
                <a:latin typeface="Calibri"/>
              </a:rPr>
              <a:t>prototype</a:t>
            </a:r>
            <a:r>
              <a:rPr lang="en-IN" sz="2800" b="1" i="1"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pitchFamily="34" charset="0"/>
              <a:buChar char="•"/>
            </a:pPr>
            <a:r>
              <a:rPr lang="en-US" dirty="0" smtClean="0">
                <a:hlinkClick r:id="rId2"/>
              </a:rPr>
              <a:t>https://github.com/aryachiranjeev/Parking-Lot/blob/master/Parking%20App%20Video.mp4</a:t>
            </a:r>
            <a:endParaRPr lang="x-none" b="0" strike="noStrike" spc="-1" smtClean="0">
              <a:solidFill>
                <a:srgbClr val="000000"/>
              </a:solidFill>
              <a:uFill>
                <a:solidFill>
                  <a:srgbClr val="FFFFFF"/>
                </a:solidFill>
              </a:uFill>
              <a:latin typeface="Calibri"/>
            </a:endParaRPr>
          </a:p>
          <a:p>
            <a:pPr marL="228600" indent="-228240">
              <a:lnSpc>
                <a:spcPct val="90000"/>
              </a:lnSpc>
              <a:buClr>
                <a:srgbClr val="000000"/>
              </a:buClr>
            </a:pP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00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App 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smtClean="0">
                <a:solidFill>
                  <a:srgbClr val="000000"/>
                </a:solidFill>
                <a:uFill>
                  <a:solidFill>
                    <a:srgbClr val="FFFFFF"/>
                  </a:solidFill>
                </a:uFill>
                <a:latin typeface="Calibri"/>
              </a:rPr>
              <a:t>Technical </a:t>
            </a:r>
            <a:r>
              <a:rPr lang="x-none" sz="3600" b="1" i="1" strike="noStrike" spc="-1">
                <a:solidFill>
                  <a:srgbClr val="000000"/>
                </a:solidFill>
                <a:uFill>
                  <a:solidFill>
                    <a:srgbClr val="FFFFFF"/>
                  </a:solidFill>
                </a:uFill>
                <a:latin typeface="Calibri"/>
              </a:rPr>
              <a:t>architecture </a:t>
            </a:r>
            <a:r>
              <a:rPr lang="en-IN" sz="3600" b="1" i="1" spc="-1" dirty="0"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1600" dirty="0" smtClean="0">
                <a:hlinkClick r:id="rId2"/>
              </a:rPr>
              <a:t>https://github.com/aryachiranjeev/Parking-Lot/blob/master/Read%20Me(Technial%20Architecture).</a:t>
            </a:r>
            <a:r>
              <a:rPr lang="en-US" sz="1600" dirty="0" smtClean="0">
                <a:hlinkClick r:id="rId2"/>
              </a:rPr>
              <a:t>docx</a:t>
            </a:r>
            <a:endParaRPr lang="en-US" sz="1600" dirty="0" smtClean="0"/>
          </a:p>
          <a:p>
            <a:pPr marL="228600" indent="-228240">
              <a:lnSpc>
                <a:spcPct val="90000"/>
              </a:lnSpc>
              <a:buClr>
                <a:srgbClr val="000000"/>
              </a:buClr>
            </a:pPr>
            <a:endParaRPr lang="en-US" sz="1600" dirty="0" smtClean="0"/>
          </a:p>
          <a:p>
            <a:pPr marL="228600" indent="-228240">
              <a:lnSpc>
                <a:spcPct val="90000"/>
              </a:lnSpc>
              <a:buClr>
                <a:srgbClr val="000000"/>
              </a:buClr>
              <a:buFont typeface="Arial" pitchFamily="34" charset="0"/>
              <a:buChar char="•"/>
            </a:pPr>
            <a:r>
              <a:rPr lang="en-US" sz="1600" dirty="0" smtClean="0">
                <a:hlinkClick r:id="rId3"/>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b="1" strike="noStrike" spc="-1" dirty="0" smtClean="0">
                <a:solidFill>
                  <a:srgbClr val="000000"/>
                </a:solidFill>
                <a:uFill>
                  <a:solidFill>
                    <a:srgbClr val="FFFFFF"/>
                  </a:solidFill>
                </a:uFill>
                <a:latin typeface="Calibri"/>
              </a:rPr>
              <a:t>Dataset link- </a:t>
            </a:r>
            <a:r>
              <a:rPr lang="en-US" dirty="0" smtClean="0">
                <a:hlinkClick r:id="rId2"/>
              </a:rPr>
              <a:t>https://github.com/aryachiranjeev/Parking-Lot/blob/master/puc_data_segmented.tar</a:t>
            </a:r>
            <a:endParaRPr lang="en-US" dirty="0" smtClean="0"/>
          </a:p>
          <a:p>
            <a:pPr marL="228600" indent="-228240">
              <a:lnSpc>
                <a:spcPct val="90000"/>
              </a:lnSpc>
              <a:buClr>
                <a:srgbClr val="000000"/>
              </a:buClr>
              <a:buFont typeface="Arial"/>
              <a:buChar char="•"/>
            </a:pPr>
            <a:endParaRPr lang="en-US" dirty="0" smtClean="0"/>
          </a:p>
          <a:p>
            <a:pPr marL="228600" indent="-228240">
              <a:lnSpc>
                <a:spcPct val="90000"/>
              </a:lnSpc>
              <a:buClr>
                <a:srgbClr val="000000"/>
              </a:buClr>
              <a:buFont typeface="Arial"/>
              <a:buChar char="•"/>
            </a:pPr>
            <a:r>
              <a:rPr lang="en-IN" b="1" dirty="0" smtClean="0"/>
              <a:t>Parking Lot image-</a:t>
            </a:r>
            <a:r>
              <a:rPr lang="en-US" dirty="0" smtClean="0">
                <a:hlinkClick r:id="rId3"/>
              </a:rPr>
              <a:t>https://github.com/aryachiranjeev/Parking-Lot/blob/master/test.jpg</a:t>
            </a:r>
            <a:endParaRPr lang="en-US"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CNN Model link -</a:t>
            </a:r>
            <a:r>
              <a:rPr lang="en-IN" dirty="0" smtClean="0"/>
              <a:t> </a:t>
            </a:r>
            <a:r>
              <a:rPr lang="en-US" dirty="0" smtClean="0">
                <a:hlinkClick r:id="rId4"/>
              </a:rPr>
              <a:t>https://github.com/aryachiranjeev/Parking-Lot/blob/master/CNN_MODEL_PARKING.ipynb</a:t>
            </a:r>
            <a:endParaRPr lang="en-US"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dirty="0" smtClean="0">
                <a:hlinkClick r:id="rId5"/>
              </a:rPr>
              <a:t>https://github.com/aryachiranjeev/Parking-Lot/blob/master/DETECTING_PARKING_SLOTS.ipynb</a:t>
            </a:r>
            <a:endParaRPr lang="en-US" b="1" dirty="0" smtClean="0"/>
          </a:p>
          <a:p>
            <a:pPr marL="228600" indent="-228240">
              <a:lnSpc>
                <a:spcPct val="90000"/>
              </a:lnSpc>
              <a:buClr>
                <a:srgbClr val="000000"/>
              </a:buClr>
              <a:buFont typeface="Arial"/>
              <a:buChar char="•"/>
            </a:pPr>
            <a:endParaRPr lang="en-IN" b="1" dirty="0" smtClean="0"/>
          </a:p>
          <a:p>
            <a:pPr marL="228600" indent="-228240">
              <a:lnSpc>
                <a:spcPct val="90000"/>
              </a:lnSpc>
              <a:buClr>
                <a:srgbClr val="000000"/>
              </a:buClr>
              <a:buFont typeface="Arial"/>
              <a:buChar char="•"/>
            </a:pPr>
            <a:r>
              <a:rPr lang="en-IN" b="1" dirty="0" smtClean="0"/>
              <a:t>Android  App link </a:t>
            </a:r>
            <a:r>
              <a:rPr lang="en-IN" dirty="0" smtClean="0"/>
              <a:t>– </a:t>
            </a:r>
            <a:r>
              <a:rPr lang="en-US" dirty="0" smtClean="0">
                <a:hlinkClick r:id="rId6"/>
              </a:rPr>
              <a:t>https://</a:t>
            </a:r>
            <a:r>
              <a:rPr lang="en-US" dirty="0" smtClean="0">
                <a:hlinkClick r:id="rId6"/>
              </a:rPr>
              <a:t>github.com/aryachiranjeev/Parking-Lot/blob/master/app-debug.apk</a:t>
            </a:r>
            <a:endParaRPr lang="en-US" dirty="0" smtClean="0"/>
          </a:p>
          <a:p>
            <a:pPr marL="228600" indent="-228240">
              <a:lnSpc>
                <a:spcPct val="90000"/>
              </a:lnSpc>
              <a:buClr>
                <a:srgbClr val="000000"/>
              </a:buClr>
            </a:pPr>
            <a:r>
              <a:rPr lang="en-IN" b="1" dirty="0" smtClean="0"/>
              <a:t>-   </a:t>
            </a:r>
            <a:r>
              <a:rPr lang="en-US" b="1" dirty="0" smtClean="0">
                <a:hlinkClick r:id="rId7"/>
              </a:rPr>
              <a:t>https://github.com/aryachiranjeev/Parking-Lot/blob/master/ParkingApp-master.zip</a:t>
            </a:r>
            <a:endParaRPr lang="en-IN"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Problem Solution Architecture link –</a:t>
            </a:r>
            <a:r>
              <a:rPr lang="en-US" dirty="0" smtClean="0">
                <a:hlinkClick r:id="rId8"/>
              </a:rPr>
              <a:t>https://github.com/aryachiranjeev/Parking-Lot/blob/master/project%20architecture.docx</a:t>
            </a:r>
            <a:endParaRPr lang="en-IN" b="1" dirty="0" smtClean="0"/>
          </a:p>
          <a:p>
            <a:pPr marL="228600" indent="-228240">
              <a:lnSpc>
                <a:spcPct val="90000"/>
              </a:lnSpc>
              <a:buClr>
                <a:srgbClr val="000000"/>
              </a:buClr>
              <a:buFont typeface="Arial"/>
              <a:buChar char="•"/>
            </a:pPr>
            <a:endParaRPr lang="en-IN"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smtClean="0">
                <a:solidFill>
                  <a:srgbClr val="000000"/>
                </a:solidFill>
                <a:uFill>
                  <a:solidFill>
                    <a:srgbClr val="FFFFFF"/>
                  </a:solidFill>
                </a:uFill>
                <a:latin typeface="Calibri"/>
              </a:rPr>
              <a:t>Technical Architecture link -</a:t>
            </a:r>
            <a:r>
              <a:rPr lang="en-US" dirty="0" smtClean="0">
                <a:hlinkClick r:id="rId9"/>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err="1" smtClean="0">
                <a:solidFill>
                  <a:srgbClr val="000000"/>
                </a:solidFill>
                <a:uFill>
                  <a:solidFill>
                    <a:srgbClr val="FFFFFF"/>
                  </a:solidFill>
                </a:uFill>
                <a:latin typeface="Calibri"/>
              </a:rPr>
              <a:t>G</a:t>
            </a:r>
            <a:r>
              <a:rPr lang="en-IN" b="1" strike="noStrike" spc="-1" dirty="0" err="1" smtClean="0">
                <a:solidFill>
                  <a:srgbClr val="000000"/>
                </a:solidFill>
                <a:uFill>
                  <a:solidFill>
                    <a:srgbClr val="FFFFFF"/>
                  </a:solidFill>
                </a:uFill>
                <a:latin typeface="Calibri"/>
              </a:rPr>
              <a:t>ithub</a:t>
            </a:r>
            <a:r>
              <a:rPr lang="en-IN" b="1" strike="noStrike" spc="-1" dirty="0" smtClean="0">
                <a:solidFill>
                  <a:srgbClr val="000000"/>
                </a:solidFill>
                <a:uFill>
                  <a:solidFill>
                    <a:srgbClr val="FFFFFF"/>
                  </a:solidFill>
                </a:uFill>
                <a:latin typeface="Calibri"/>
              </a:rPr>
              <a:t> Repository link-</a:t>
            </a:r>
            <a:r>
              <a:rPr lang="en-US" dirty="0" smtClean="0">
                <a:hlinkClick r:id="rId10"/>
              </a:rPr>
              <a:t>https://github.com/aryachiranjeev/Parking-Lot</a:t>
            </a:r>
            <a:endParaRPr lang="en-IN"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1"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TotalTime>
  <Words>1245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74</cp:revision>
  <dcterms:created xsi:type="dcterms:W3CDTF">2019-05-09T10:56:59Z</dcterms:created>
  <dcterms:modified xsi:type="dcterms:W3CDTF">2019-05-27T15:08:51Z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