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88957"/>
            <a:ext cx="8825658" cy="2638269"/>
          </a:xfrm>
        </p:spPr>
        <p:txBody>
          <a:bodyPr/>
          <a:lstStyle/>
          <a:p>
            <a:pPr algn="ctr"/>
            <a:r>
              <a:rPr lang="en-IN" sz="6600" b="1" dirty="0" smtClean="0">
                <a:latin typeface="Arial Rounded MT Bold" panose="020F0704030504030204" pitchFamily="34" charset="0"/>
              </a:rPr>
              <a:t>AI IN ENTERTAINMENT</a:t>
            </a:r>
            <a:endParaRPr lang="en-IN" sz="66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b="1" dirty="0" smtClean="0"/>
              <a:t> Team </a:t>
            </a:r>
            <a:r>
              <a:rPr lang="en-IN" sz="2800" b="1" dirty="0" err="1" smtClean="0"/>
              <a:t>venomtensors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867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latin typeface="Algerian" panose="04020705040A02060702" pitchFamily="82" charset="0"/>
              </a:rPr>
              <a:t>PROJECT DESCRIPTION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/>
              <a:t>We have done sentimental analysis due to which the mood of person is </a:t>
            </a:r>
            <a:r>
              <a:rPr lang="en-IN" sz="3600" b="1" dirty="0" smtClean="0"/>
              <a:t>recognised according </a:t>
            </a:r>
            <a:r>
              <a:rPr lang="en-IN" sz="3600" b="1" dirty="0"/>
              <a:t>to his mood video is </a:t>
            </a:r>
            <a:r>
              <a:rPr lang="en-IN" sz="3600" b="1" dirty="0" smtClean="0"/>
              <a:t>displayed</a:t>
            </a:r>
            <a:r>
              <a:rPr lang="en-IN" sz="3600" b="1" dirty="0"/>
              <a:t>,</a:t>
            </a:r>
            <a:r>
              <a:rPr lang="en-IN" sz="3600" b="1" dirty="0" smtClean="0"/>
              <a:t> </a:t>
            </a:r>
            <a:r>
              <a:rPr lang="en-IN" sz="3600" b="1" dirty="0"/>
              <a:t>which helps in improving his mood swings</a:t>
            </a:r>
          </a:p>
          <a:p>
            <a:pPr algn="ctr"/>
            <a:endParaRPr lang="en-IN" sz="4400" b="1" dirty="0"/>
          </a:p>
          <a:p>
            <a:pPr algn="ctr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707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latin typeface="Algerian" panose="04020705040A02060702" pitchFamily="82" charset="0"/>
              </a:rPr>
              <a:t>APPLICATIONS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1)For promoting depressed students- (by motivating them with motivational videos like Sandeep </a:t>
            </a:r>
            <a:r>
              <a:rPr lang="en-IN" b="1" dirty="0" err="1"/>
              <a:t>Maheshawari</a:t>
            </a:r>
            <a:r>
              <a:rPr lang="en-IN" b="1" dirty="0"/>
              <a:t>)</a:t>
            </a:r>
          </a:p>
          <a:p>
            <a:r>
              <a:rPr lang="en-IN" b="1" dirty="0"/>
              <a:t>2)For increasing the happiness level of people by showing them most "JOSH BHARI VIDEOS" like famous scene of</a:t>
            </a:r>
          </a:p>
          <a:p>
            <a:r>
              <a:rPr lang="en-IN" b="1" dirty="0"/>
              <a:t>most famous movie "HOW'S THE JOSH "</a:t>
            </a:r>
          </a:p>
          <a:p>
            <a:r>
              <a:rPr lang="en-IN" b="1" dirty="0"/>
              <a:t>"High Sir!!"</a:t>
            </a:r>
          </a:p>
          <a:p>
            <a:r>
              <a:rPr lang="en-IN" b="1" dirty="0"/>
              <a:t>3)We can also </a:t>
            </a:r>
            <a:r>
              <a:rPr lang="en-IN" b="1" dirty="0" smtClean="0"/>
              <a:t>use for not only entertainment purposes but can also be used for Counselling </a:t>
            </a:r>
            <a:r>
              <a:rPr lang="en-IN" b="1" dirty="0"/>
              <a:t>and determining client's medical </a:t>
            </a:r>
            <a:r>
              <a:rPr lang="en-IN" b="1" dirty="0" smtClean="0"/>
              <a:t>state </a:t>
            </a:r>
            <a:r>
              <a:rPr lang="en-IN" b="1" dirty="0" err="1" smtClean="0"/>
              <a:t>thorugh</a:t>
            </a:r>
            <a:r>
              <a:rPr lang="en-IN" b="1" dirty="0" smtClean="0"/>
              <a:t> his emotions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>
                <a:latin typeface="Algerian" panose="04020705040A02060702" pitchFamily="82" charset="0"/>
              </a:rPr>
              <a:t>THEME IMPLEMENTATION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By using </a:t>
            </a:r>
            <a:r>
              <a:rPr lang="en-IN" sz="2000" b="1" dirty="0"/>
              <a:t>Webcam </a:t>
            </a:r>
            <a:r>
              <a:rPr lang="en-IN" sz="2000" b="1" dirty="0"/>
              <a:t>&amp;</a:t>
            </a:r>
            <a:r>
              <a:rPr lang="en-IN" sz="2000" b="1" dirty="0" smtClean="0"/>
              <a:t> </a:t>
            </a:r>
            <a:r>
              <a:rPr lang="en-IN" sz="2000" b="1" dirty="0"/>
              <a:t>extract the dataset using open cv </a:t>
            </a:r>
            <a:endParaRPr lang="en-IN" sz="2000" b="1" dirty="0" smtClean="0"/>
          </a:p>
          <a:p>
            <a:r>
              <a:rPr lang="en-IN" sz="2000" b="1" dirty="0" smtClean="0"/>
              <a:t>create </a:t>
            </a:r>
            <a:r>
              <a:rPr lang="en-IN" sz="2000" b="1" dirty="0"/>
              <a:t>model and trained it (</a:t>
            </a:r>
            <a:r>
              <a:rPr lang="en-IN" sz="2000" b="1" dirty="0" smtClean="0"/>
              <a:t>using </a:t>
            </a:r>
            <a:r>
              <a:rPr lang="en-IN" sz="2000" b="1" dirty="0"/>
              <a:t>model=&gt;</a:t>
            </a:r>
            <a:r>
              <a:rPr lang="en-IN" sz="2000" b="1" dirty="0" err="1"/>
              <a:t>face_classifier</a:t>
            </a:r>
            <a:r>
              <a:rPr lang="en-IN" sz="2000" b="1" dirty="0"/>
              <a:t> cv2.cascade classifier(haarcascade_frontalface_default.xml)and </a:t>
            </a:r>
            <a:r>
              <a:rPr lang="en-IN" sz="2000" b="1" dirty="0"/>
              <a:t>trained </a:t>
            </a:r>
            <a:r>
              <a:rPr lang="en-IN" sz="2000" b="1" dirty="0" smtClean="0"/>
              <a:t>it)</a:t>
            </a:r>
          </a:p>
          <a:p>
            <a:r>
              <a:rPr lang="en-IN" sz="2000" b="1" dirty="0"/>
              <a:t>T</a:t>
            </a:r>
            <a:r>
              <a:rPr lang="en-IN" sz="2000" b="1" dirty="0" smtClean="0"/>
              <a:t>ested </a:t>
            </a:r>
            <a:r>
              <a:rPr lang="en-IN" sz="2000" b="1" dirty="0"/>
              <a:t>by using facial expressions </a:t>
            </a:r>
            <a:r>
              <a:rPr lang="en-IN" sz="2000" b="1" dirty="0" smtClean="0"/>
              <a:t>happy </a:t>
            </a:r>
            <a:r>
              <a:rPr lang="en-IN" sz="2000" b="1" dirty="0"/>
              <a:t>and sad </a:t>
            </a:r>
            <a:endParaRPr lang="en-IN" sz="2000" b="1" dirty="0"/>
          </a:p>
          <a:p>
            <a:r>
              <a:rPr lang="en-IN" sz="2000" b="1" dirty="0" smtClean="0"/>
              <a:t>according </a:t>
            </a:r>
            <a:r>
              <a:rPr lang="en-IN" sz="2000" b="1" dirty="0"/>
              <a:t>to persons mood the motivational or joyful encouraging videos are displayed from </a:t>
            </a:r>
            <a:r>
              <a:rPr lang="en-IN" sz="2000" b="1" dirty="0" err="1" smtClean="0"/>
              <a:t>youtube</a:t>
            </a:r>
            <a:r>
              <a:rPr lang="en-IN" sz="2000" b="1" dirty="0" smtClean="0"/>
              <a:t> and also displays some motivational message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973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11" y="3492016"/>
            <a:ext cx="8761413" cy="706964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tx1"/>
                </a:solidFill>
              </a:rPr>
              <a:t>THANK YOU</a:t>
            </a:r>
            <a:endParaRPr lang="en-IN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1722</TotalTime>
  <Words>166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Rounded MT Bold</vt:lpstr>
      <vt:lpstr>Century Gothic</vt:lpstr>
      <vt:lpstr>Wingdings 3</vt:lpstr>
      <vt:lpstr>Ion Boardroom</vt:lpstr>
      <vt:lpstr>AI IN ENTERTAINMENT</vt:lpstr>
      <vt:lpstr>PROJECT DESCRIPTION</vt:lpstr>
      <vt:lpstr>APPLICATIONS</vt:lpstr>
      <vt:lpstr>THEME IMPLEMENTATION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WITH ENTERTAINMENT</dc:title>
  <dc:creator>WELCOME</dc:creator>
  <cp:lastModifiedBy>WELCOME</cp:lastModifiedBy>
  <cp:revision>7</cp:revision>
  <dcterms:created xsi:type="dcterms:W3CDTF">2019-03-08T03:27:37Z</dcterms:created>
  <dcterms:modified xsi:type="dcterms:W3CDTF">2019-03-09T08:09:40Z</dcterms:modified>
</cp:coreProperties>
</file>