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48" r:id="rId1"/>
    <p:sldMasterId id="2147483672" r:id="rId2"/>
  </p:sldMasterIdLst>
  <p:notesMasterIdLst>
    <p:notesMasterId r:id="rId22"/>
  </p:notesMasterIdLst>
  <p:handoutMasterIdLst>
    <p:handoutMasterId r:id="rId23"/>
  </p:handoutMasterIdLst>
  <p:sldIdLst>
    <p:sldId id="257" r:id="rId3"/>
    <p:sldId id="258" r:id="rId4"/>
    <p:sldId id="259" r:id="rId5"/>
    <p:sldId id="260" r:id="rId6"/>
    <p:sldId id="261" r:id="rId7"/>
    <p:sldId id="262" r:id="rId8"/>
    <p:sldId id="277" r:id="rId9"/>
    <p:sldId id="264" r:id="rId10"/>
    <p:sldId id="278" r:id="rId11"/>
    <p:sldId id="265" r:id="rId12"/>
    <p:sldId id="266" r:id="rId13"/>
    <p:sldId id="267" r:id="rId14"/>
    <p:sldId id="268" r:id="rId15"/>
    <p:sldId id="269" r:id="rId16"/>
    <p:sldId id="270" r:id="rId17"/>
    <p:sldId id="271" r:id="rId18"/>
    <p:sldId id="281" r:id="rId19"/>
    <p:sldId id="280" r:id="rId20"/>
    <p:sldId id="272" r:id="rId21"/>
  </p:sldIdLst>
  <p:sldSz cx="12192000" cy="6858000"/>
  <p:notesSz cx="6858000" cy="9296400"/>
  <p:defaultTextStyle>
    <a:defPPr>
      <a:defRPr lang="en-US"/>
    </a:defPPr>
    <a:lvl1pPr algn="r" rtl="1"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r" rtl="1"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r" rtl="1"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r" rtl="1"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r" rtl="1"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6666"/>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4044" autoAdjust="0"/>
    <p:restoredTop sz="86411" autoAdjust="0"/>
  </p:normalViewPr>
  <p:slideViewPr>
    <p:cSldViewPr>
      <p:cViewPr varScale="1">
        <p:scale>
          <a:sx n="74" d="100"/>
          <a:sy n="74" d="100"/>
        </p:scale>
        <p:origin x="948" y="90"/>
      </p:cViewPr>
      <p:guideLst>
        <p:guide orient="horz" pos="2160"/>
        <p:guide pos="384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Lst>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 Id="rId27" Type="http://schemas.openxmlformats.org/officeDocument/2006/relationships/tableStyles" Target="tableStyles.xml"/></Relationships>
</file>

<file path=ppt/_rels/viewProps.xml.rels><?xml version="1.0" encoding="UTF-8" standalone="yes"?>
<Relationships xmlns="http://schemas.openxmlformats.org/package/2006/relationships"><Relationship Id="rId3" Type="http://schemas.openxmlformats.org/officeDocument/2006/relationships/slide" Target="slides/slide7.xml"/><Relationship Id="rId7" Type="http://schemas.openxmlformats.org/officeDocument/2006/relationships/slide" Target="slides/slide19.xml"/><Relationship Id="rId2" Type="http://schemas.openxmlformats.org/officeDocument/2006/relationships/slide" Target="slides/slide5.xml"/><Relationship Id="rId1" Type="http://schemas.openxmlformats.org/officeDocument/2006/relationships/slide" Target="slides/slide3.xml"/><Relationship Id="rId6" Type="http://schemas.openxmlformats.org/officeDocument/2006/relationships/slide" Target="slides/slide14.xml"/><Relationship Id="rId5" Type="http://schemas.openxmlformats.org/officeDocument/2006/relationships/slide" Target="slides/slide13.xml"/><Relationship Id="rId4" Type="http://schemas.openxmlformats.org/officeDocument/2006/relationships/slide" Target="slides/slide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3250" name="Rectangle 2"/>
          <p:cNvSpPr>
            <a:spLocks noGrp="1" noChangeArrowheads="1"/>
          </p:cNvSpPr>
          <p:nvPr>
            <p:ph type="hdr" sz="quarter"/>
          </p:nvPr>
        </p:nvSpPr>
        <p:spPr bwMode="auto">
          <a:xfrm>
            <a:off x="0" y="0"/>
            <a:ext cx="2971800"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200"/>
            </a:lvl1pPr>
          </a:lstStyle>
          <a:p>
            <a:endParaRPr lang="en-US" altLang="en-US"/>
          </a:p>
        </p:txBody>
      </p:sp>
      <p:sp>
        <p:nvSpPr>
          <p:cNvPr id="53251" name="Rectangle 3"/>
          <p:cNvSpPr>
            <a:spLocks noGrp="1" noChangeArrowheads="1"/>
          </p:cNvSpPr>
          <p:nvPr>
            <p:ph type="dt" sz="quarter" idx="1"/>
          </p:nvPr>
        </p:nvSpPr>
        <p:spPr bwMode="auto">
          <a:xfrm>
            <a:off x="3886200" y="0"/>
            <a:ext cx="2971800"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US" altLang="en-US"/>
          </a:p>
        </p:txBody>
      </p:sp>
      <p:sp>
        <p:nvSpPr>
          <p:cNvPr id="53252" name="Rectangle 4"/>
          <p:cNvSpPr>
            <a:spLocks noGrp="1" noChangeArrowheads="1"/>
          </p:cNvSpPr>
          <p:nvPr>
            <p:ph type="ftr" sz="quarter" idx="2"/>
          </p:nvPr>
        </p:nvSpPr>
        <p:spPr bwMode="auto">
          <a:xfrm>
            <a:off x="0" y="8831263"/>
            <a:ext cx="2971800" cy="465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defRPr sz="1200"/>
            </a:lvl1pPr>
          </a:lstStyle>
          <a:p>
            <a:endParaRPr lang="en-US" altLang="en-US"/>
          </a:p>
        </p:txBody>
      </p:sp>
      <p:sp>
        <p:nvSpPr>
          <p:cNvPr id="53253" name="Rectangle 5"/>
          <p:cNvSpPr>
            <a:spLocks noGrp="1" noChangeArrowheads="1"/>
          </p:cNvSpPr>
          <p:nvPr>
            <p:ph type="sldNum" sz="quarter" idx="3"/>
          </p:nvPr>
        </p:nvSpPr>
        <p:spPr bwMode="auto">
          <a:xfrm>
            <a:off x="3886200" y="8831263"/>
            <a:ext cx="2971800" cy="465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fld id="{B190488E-7FDF-4B3E-8B8F-C16F5730270A}" type="slidenum">
              <a:rPr lang="en-US" altLang="en-US"/>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02" name="Rectangle 1026"/>
          <p:cNvSpPr>
            <a:spLocks noGrp="1" noChangeArrowheads="1"/>
          </p:cNvSpPr>
          <p:nvPr>
            <p:ph type="hdr" sz="quarter"/>
          </p:nvPr>
        </p:nvSpPr>
        <p:spPr bwMode="auto">
          <a:xfrm>
            <a:off x="0" y="0"/>
            <a:ext cx="2971800"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200"/>
            </a:lvl1pPr>
          </a:lstStyle>
          <a:p>
            <a:endParaRPr lang="en-US" altLang="en-US"/>
          </a:p>
        </p:txBody>
      </p:sp>
      <p:sp>
        <p:nvSpPr>
          <p:cNvPr id="51203" name="Rectangle 1027"/>
          <p:cNvSpPr>
            <a:spLocks noGrp="1" noChangeArrowheads="1"/>
          </p:cNvSpPr>
          <p:nvPr>
            <p:ph type="dt" idx="1"/>
          </p:nvPr>
        </p:nvSpPr>
        <p:spPr bwMode="auto">
          <a:xfrm>
            <a:off x="3886200" y="0"/>
            <a:ext cx="2971800"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US" altLang="en-US"/>
          </a:p>
        </p:txBody>
      </p:sp>
      <p:sp>
        <p:nvSpPr>
          <p:cNvPr id="51204" name="Rectangle 1028"/>
          <p:cNvSpPr>
            <a:spLocks noChangeArrowheads="1" noTextEdit="1"/>
          </p:cNvSpPr>
          <p:nvPr>
            <p:ph type="sldImg" idx="2"/>
          </p:nvPr>
        </p:nvSpPr>
        <p:spPr bwMode="auto">
          <a:xfrm>
            <a:off x="330200" y="696913"/>
            <a:ext cx="6197600" cy="348615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1205" name="Rectangle 1029"/>
          <p:cNvSpPr>
            <a:spLocks noGrp="1" noChangeArrowheads="1"/>
          </p:cNvSpPr>
          <p:nvPr>
            <p:ph type="body" sz="quarter" idx="3"/>
          </p:nvPr>
        </p:nvSpPr>
        <p:spPr bwMode="auto">
          <a:xfrm>
            <a:off x="914400" y="4416425"/>
            <a:ext cx="5029200" cy="4183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51206" name="Rectangle 1030"/>
          <p:cNvSpPr>
            <a:spLocks noGrp="1" noChangeArrowheads="1"/>
          </p:cNvSpPr>
          <p:nvPr>
            <p:ph type="ftr" sz="quarter" idx="4"/>
          </p:nvPr>
        </p:nvSpPr>
        <p:spPr bwMode="auto">
          <a:xfrm>
            <a:off x="0" y="8831263"/>
            <a:ext cx="2971800" cy="465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defRPr sz="1200"/>
            </a:lvl1pPr>
          </a:lstStyle>
          <a:p>
            <a:endParaRPr lang="en-US" altLang="en-US"/>
          </a:p>
        </p:txBody>
      </p:sp>
      <p:sp>
        <p:nvSpPr>
          <p:cNvPr id="51207" name="Rectangle 1031"/>
          <p:cNvSpPr>
            <a:spLocks noGrp="1" noChangeArrowheads="1"/>
          </p:cNvSpPr>
          <p:nvPr>
            <p:ph type="sldNum" sz="quarter" idx="5"/>
          </p:nvPr>
        </p:nvSpPr>
        <p:spPr bwMode="auto">
          <a:xfrm>
            <a:off x="3886200" y="8831263"/>
            <a:ext cx="2971800" cy="465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fld id="{CFE168D8-D3A6-4F29-BF53-6656469CB141}"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r" rtl="1" fontAlgn="base">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1pPr>
    <a:lvl2pPr marL="457200" algn="r" rtl="1" fontAlgn="base">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2pPr>
    <a:lvl3pPr marL="914400" algn="r" rtl="1" fontAlgn="base">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3pPr>
    <a:lvl4pPr marL="1371600" algn="r" rtl="1" fontAlgn="base">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4pPr>
    <a:lvl5pPr marL="1828800" algn="r" rtl="1" fontAlgn="base">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900AC16F-3A0A-4CCA-8066-C867744529A7}" type="slidenum">
              <a:rPr lang="en-US" altLang="en-US"/>
              <a:pPr/>
              <a:t>1</a:t>
            </a:fld>
            <a:endParaRPr lang="en-US" altLang="en-US"/>
          </a:p>
        </p:txBody>
      </p:sp>
      <p:sp>
        <p:nvSpPr>
          <p:cNvPr id="54274" name="Rectangle 2"/>
          <p:cNvSpPr>
            <a:spLocks noChangeArrowheads="1" noTextEdit="1"/>
          </p:cNvSpPr>
          <p:nvPr>
            <p:ph type="sldImg"/>
          </p:nvPr>
        </p:nvSpPr>
        <p:spPr>
          <a:xfrm>
            <a:off x="330200" y="696913"/>
            <a:ext cx="6197600" cy="3486150"/>
          </a:xfrm>
          <a:ln/>
        </p:spPr>
      </p:sp>
      <p:sp>
        <p:nvSpPr>
          <p:cNvPr id="54275"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0BB773C8-A344-41C6-8129-5AC4FE3AE224}" type="slidenum">
              <a:rPr lang="en-US" altLang="en-US"/>
              <a:pPr/>
              <a:t>10</a:t>
            </a:fld>
            <a:endParaRPr lang="en-US" altLang="en-US"/>
          </a:p>
        </p:txBody>
      </p:sp>
      <p:sp>
        <p:nvSpPr>
          <p:cNvPr id="63490" name="Rectangle 2"/>
          <p:cNvSpPr>
            <a:spLocks noChangeArrowheads="1" noTextEdit="1"/>
          </p:cNvSpPr>
          <p:nvPr>
            <p:ph type="sldImg"/>
          </p:nvPr>
        </p:nvSpPr>
        <p:spPr>
          <a:xfrm>
            <a:off x="330200" y="696913"/>
            <a:ext cx="6197600" cy="3486150"/>
          </a:xfrm>
          <a:ln/>
        </p:spPr>
      </p:sp>
      <p:sp>
        <p:nvSpPr>
          <p:cNvPr id="63491"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A9DA8A7A-EE7A-4B10-9E3B-8C8F442076B7}" type="slidenum">
              <a:rPr lang="en-US" altLang="en-US"/>
              <a:pPr/>
              <a:t>11</a:t>
            </a:fld>
            <a:endParaRPr lang="en-US" altLang="en-US"/>
          </a:p>
        </p:txBody>
      </p:sp>
      <p:sp>
        <p:nvSpPr>
          <p:cNvPr id="64514" name="Rectangle 2"/>
          <p:cNvSpPr>
            <a:spLocks noChangeArrowheads="1" noTextEdit="1"/>
          </p:cNvSpPr>
          <p:nvPr>
            <p:ph type="sldImg"/>
          </p:nvPr>
        </p:nvSpPr>
        <p:spPr>
          <a:xfrm>
            <a:off x="330200" y="696913"/>
            <a:ext cx="6197600" cy="3486150"/>
          </a:xfrm>
          <a:ln/>
        </p:spPr>
      </p:sp>
      <p:sp>
        <p:nvSpPr>
          <p:cNvPr id="64515"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5CC2A6F6-E79D-4D8E-AA79-0EAEDD216C6C}" type="slidenum">
              <a:rPr lang="en-US" altLang="en-US"/>
              <a:pPr/>
              <a:t>12</a:t>
            </a:fld>
            <a:endParaRPr lang="en-US" altLang="en-US"/>
          </a:p>
        </p:txBody>
      </p:sp>
      <p:sp>
        <p:nvSpPr>
          <p:cNvPr id="65538" name="Rectangle 2"/>
          <p:cNvSpPr>
            <a:spLocks noChangeArrowheads="1" noTextEdit="1"/>
          </p:cNvSpPr>
          <p:nvPr>
            <p:ph type="sldImg"/>
          </p:nvPr>
        </p:nvSpPr>
        <p:spPr>
          <a:xfrm>
            <a:off x="330200" y="696913"/>
            <a:ext cx="6197600" cy="3486150"/>
          </a:xfrm>
          <a:ln/>
        </p:spPr>
      </p:sp>
      <p:sp>
        <p:nvSpPr>
          <p:cNvPr id="65539"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228165CB-486B-494C-A534-F2CADBA78876}" type="slidenum">
              <a:rPr lang="en-US" altLang="en-US"/>
              <a:pPr/>
              <a:t>13</a:t>
            </a:fld>
            <a:endParaRPr lang="en-US" altLang="en-US"/>
          </a:p>
        </p:txBody>
      </p:sp>
      <p:sp>
        <p:nvSpPr>
          <p:cNvPr id="66562" name="Rectangle 2"/>
          <p:cNvSpPr>
            <a:spLocks noChangeArrowheads="1" noTextEdit="1"/>
          </p:cNvSpPr>
          <p:nvPr>
            <p:ph type="sldImg"/>
          </p:nvPr>
        </p:nvSpPr>
        <p:spPr>
          <a:xfrm>
            <a:off x="330200" y="696913"/>
            <a:ext cx="6197600" cy="3486150"/>
          </a:xfrm>
          <a:ln/>
        </p:spPr>
      </p:sp>
      <p:sp>
        <p:nvSpPr>
          <p:cNvPr id="66563"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2A2A34C2-B881-4EB2-A94B-5FD04C9318B2}" type="slidenum">
              <a:rPr lang="en-US" altLang="en-US"/>
              <a:pPr/>
              <a:t>14</a:t>
            </a:fld>
            <a:endParaRPr lang="en-US" altLang="en-US"/>
          </a:p>
        </p:txBody>
      </p:sp>
      <p:sp>
        <p:nvSpPr>
          <p:cNvPr id="67586" name="Rectangle 2"/>
          <p:cNvSpPr>
            <a:spLocks noChangeArrowheads="1" noTextEdit="1"/>
          </p:cNvSpPr>
          <p:nvPr>
            <p:ph type="sldImg"/>
          </p:nvPr>
        </p:nvSpPr>
        <p:spPr>
          <a:xfrm>
            <a:off x="330200" y="696913"/>
            <a:ext cx="6197600" cy="3486150"/>
          </a:xfrm>
          <a:ln/>
        </p:spPr>
      </p:sp>
      <p:sp>
        <p:nvSpPr>
          <p:cNvPr id="67587"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1AC0722A-7104-4A53-A3E7-E4913FAF8403}" type="slidenum">
              <a:rPr lang="en-US" altLang="en-US"/>
              <a:pPr/>
              <a:t>15</a:t>
            </a:fld>
            <a:endParaRPr lang="en-US" altLang="en-US"/>
          </a:p>
        </p:txBody>
      </p:sp>
      <p:sp>
        <p:nvSpPr>
          <p:cNvPr id="68610" name="Rectangle 2"/>
          <p:cNvSpPr>
            <a:spLocks noChangeArrowheads="1" noTextEdit="1"/>
          </p:cNvSpPr>
          <p:nvPr>
            <p:ph type="sldImg"/>
          </p:nvPr>
        </p:nvSpPr>
        <p:spPr>
          <a:xfrm>
            <a:off x="330200" y="696913"/>
            <a:ext cx="6197600" cy="3486150"/>
          </a:xfrm>
          <a:ln/>
        </p:spPr>
      </p:sp>
      <p:sp>
        <p:nvSpPr>
          <p:cNvPr id="68611"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9071C022-DFAD-49D8-B639-CED6EEAF7457}" type="slidenum">
              <a:rPr lang="en-US" altLang="en-US"/>
              <a:pPr/>
              <a:t>16</a:t>
            </a:fld>
            <a:endParaRPr lang="en-US" altLang="en-US"/>
          </a:p>
        </p:txBody>
      </p:sp>
      <p:sp>
        <p:nvSpPr>
          <p:cNvPr id="69634" name="Rectangle 2"/>
          <p:cNvSpPr>
            <a:spLocks noChangeArrowheads="1" noTextEdit="1"/>
          </p:cNvSpPr>
          <p:nvPr>
            <p:ph type="sldImg"/>
          </p:nvPr>
        </p:nvSpPr>
        <p:spPr>
          <a:xfrm>
            <a:off x="330200" y="696913"/>
            <a:ext cx="6197600" cy="3486150"/>
          </a:xfrm>
          <a:ln/>
        </p:spPr>
      </p:sp>
      <p:sp>
        <p:nvSpPr>
          <p:cNvPr id="69635"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65B49A20-1297-4D94-94CB-4AF47583830D}" type="slidenum">
              <a:rPr lang="en-US" altLang="en-US"/>
              <a:pPr/>
              <a:t>19</a:t>
            </a:fld>
            <a:endParaRPr lang="en-US" altLang="en-US"/>
          </a:p>
        </p:txBody>
      </p:sp>
      <p:sp>
        <p:nvSpPr>
          <p:cNvPr id="70658" name="Rectangle 2"/>
          <p:cNvSpPr>
            <a:spLocks noChangeArrowheads="1" noTextEdit="1"/>
          </p:cNvSpPr>
          <p:nvPr>
            <p:ph type="sldImg"/>
          </p:nvPr>
        </p:nvSpPr>
        <p:spPr>
          <a:xfrm>
            <a:off x="330200" y="696913"/>
            <a:ext cx="6197600" cy="3486150"/>
          </a:xfrm>
          <a:ln/>
        </p:spPr>
      </p:sp>
      <p:sp>
        <p:nvSpPr>
          <p:cNvPr id="70659"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C56D6A0C-3942-4175-9B01-B946B41F9C90}" type="slidenum">
              <a:rPr lang="en-US" altLang="en-US"/>
              <a:pPr/>
              <a:t>2</a:t>
            </a:fld>
            <a:endParaRPr lang="en-US" altLang="en-US"/>
          </a:p>
        </p:txBody>
      </p:sp>
      <p:sp>
        <p:nvSpPr>
          <p:cNvPr id="55298" name="Rectangle 2"/>
          <p:cNvSpPr>
            <a:spLocks noChangeArrowheads="1" noTextEdit="1"/>
          </p:cNvSpPr>
          <p:nvPr>
            <p:ph type="sldImg"/>
          </p:nvPr>
        </p:nvSpPr>
        <p:spPr>
          <a:xfrm>
            <a:off x="330200" y="696913"/>
            <a:ext cx="6197600" cy="3486150"/>
          </a:xfrm>
          <a:ln/>
        </p:spPr>
      </p:sp>
      <p:sp>
        <p:nvSpPr>
          <p:cNvPr id="55299"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6E1AA61A-E722-4699-B47F-89DF7641EBE7}" type="slidenum">
              <a:rPr lang="en-US" altLang="en-US"/>
              <a:pPr/>
              <a:t>3</a:t>
            </a:fld>
            <a:endParaRPr lang="en-US" altLang="en-US"/>
          </a:p>
        </p:txBody>
      </p:sp>
      <p:sp>
        <p:nvSpPr>
          <p:cNvPr id="56322" name="Rectangle 2"/>
          <p:cNvSpPr>
            <a:spLocks noChangeArrowheads="1" noTextEdit="1"/>
          </p:cNvSpPr>
          <p:nvPr>
            <p:ph type="sldImg"/>
          </p:nvPr>
        </p:nvSpPr>
        <p:spPr>
          <a:xfrm>
            <a:off x="330200" y="696913"/>
            <a:ext cx="6197600" cy="3486150"/>
          </a:xfrm>
          <a:ln/>
        </p:spPr>
      </p:sp>
      <p:sp>
        <p:nvSpPr>
          <p:cNvPr id="56323"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810AB6D4-A703-4895-926A-A6F447AC26FB}" type="slidenum">
              <a:rPr lang="en-US" altLang="en-US"/>
              <a:pPr/>
              <a:t>4</a:t>
            </a:fld>
            <a:endParaRPr lang="en-US" altLang="en-US"/>
          </a:p>
        </p:txBody>
      </p:sp>
      <p:sp>
        <p:nvSpPr>
          <p:cNvPr id="57346" name="Rectangle 2"/>
          <p:cNvSpPr>
            <a:spLocks noChangeArrowheads="1" noTextEdit="1"/>
          </p:cNvSpPr>
          <p:nvPr>
            <p:ph type="sldImg"/>
          </p:nvPr>
        </p:nvSpPr>
        <p:spPr>
          <a:xfrm>
            <a:off x="330200" y="696913"/>
            <a:ext cx="6197600" cy="3486150"/>
          </a:xfrm>
          <a:ln/>
        </p:spPr>
      </p:sp>
      <p:sp>
        <p:nvSpPr>
          <p:cNvPr id="57347"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64BE9CF6-0271-45BF-AD20-C336C6E8C985}" type="slidenum">
              <a:rPr lang="en-US" altLang="en-US"/>
              <a:pPr/>
              <a:t>5</a:t>
            </a:fld>
            <a:endParaRPr lang="en-US" altLang="en-US"/>
          </a:p>
        </p:txBody>
      </p:sp>
      <p:sp>
        <p:nvSpPr>
          <p:cNvPr id="58370" name="Rectangle 2"/>
          <p:cNvSpPr>
            <a:spLocks noChangeArrowheads="1" noTextEdit="1"/>
          </p:cNvSpPr>
          <p:nvPr>
            <p:ph type="sldImg"/>
          </p:nvPr>
        </p:nvSpPr>
        <p:spPr>
          <a:xfrm>
            <a:off x="330200" y="696913"/>
            <a:ext cx="6197600" cy="3486150"/>
          </a:xfrm>
          <a:ln/>
        </p:spPr>
      </p:sp>
      <p:sp>
        <p:nvSpPr>
          <p:cNvPr id="58371"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6B0B5603-B6E6-485E-A0A1-34B9F794F5A7}" type="slidenum">
              <a:rPr lang="en-US" altLang="en-US"/>
              <a:pPr/>
              <a:t>6</a:t>
            </a:fld>
            <a:endParaRPr lang="en-US" altLang="en-US"/>
          </a:p>
        </p:txBody>
      </p:sp>
      <p:sp>
        <p:nvSpPr>
          <p:cNvPr id="59394" name="Rectangle 2"/>
          <p:cNvSpPr>
            <a:spLocks noChangeArrowheads="1" noTextEdit="1"/>
          </p:cNvSpPr>
          <p:nvPr>
            <p:ph type="sldImg"/>
          </p:nvPr>
        </p:nvSpPr>
        <p:spPr>
          <a:xfrm>
            <a:off x="330200" y="696913"/>
            <a:ext cx="6197600" cy="3486150"/>
          </a:xfrm>
          <a:ln/>
        </p:spPr>
      </p:sp>
      <p:sp>
        <p:nvSpPr>
          <p:cNvPr id="59395"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46C12D65-88F6-4C0A-A4DF-60FB2BD4CFB7}" type="slidenum">
              <a:rPr lang="en-US" altLang="en-US"/>
              <a:pPr/>
              <a:t>7</a:t>
            </a:fld>
            <a:endParaRPr lang="en-US" altLang="en-US"/>
          </a:p>
        </p:txBody>
      </p:sp>
      <p:sp>
        <p:nvSpPr>
          <p:cNvPr id="60418" name="Rectangle 2"/>
          <p:cNvSpPr>
            <a:spLocks noChangeArrowheads="1" noTextEdit="1"/>
          </p:cNvSpPr>
          <p:nvPr>
            <p:ph type="sldImg"/>
          </p:nvPr>
        </p:nvSpPr>
        <p:spPr>
          <a:xfrm>
            <a:off x="330200" y="696913"/>
            <a:ext cx="6197600" cy="3486150"/>
          </a:xfrm>
          <a:ln/>
        </p:spPr>
      </p:sp>
      <p:sp>
        <p:nvSpPr>
          <p:cNvPr id="60419"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B4B2EE9C-E0EA-44F7-B611-803A11146D4B}" type="slidenum">
              <a:rPr lang="en-US" altLang="en-US"/>
              <a:pPr/>
              <a:t>8</a:t>
            </a:fld>
            <a:endParaRPr lang="en-US" altLang="en-US"/>
          </a:p>
        </p:txBody>
      </p:sp>
      <p:sp>
        <p:nvSpPr>
          <p:cNvPr id="62466" name="Rectangle 2"/>
          <p:cNvSpPr>
            <a:spLocks noChangeArrowheads="1" noTextEdit="1"/>
          </p:cNvSpPr>
          <p:nvPr>
            <p:ph type="sldImg"/>
          </p:nvPr>
        </p:nvSpPr>
        <p:spPr>
          <a:xfrm>
            <a:off x="330200" y="696913"/>
            <a:ext cx="6197600" cy="3486150"/>
          </a:xfrm>
          <a:ln/>
        </p:spPr>
      </p:sp>
      <p:sp>
        <p:nvSpPr>
          <p:cNvPr id="62467"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F3874CE5-D060-4879-ACB1-2B53F0F6D3DB}" type="slidenum">
              <a:rPr lang="en-US" altLang="en-US"/>
              <a:pPr/>
              <a:t>9</a:t>
            </a:fld>
            <a:endParaRPr lang="en-US" altLang="en-US"/>
          </a:p>
        </p:txBody>
      </p:sp>
      <p:sp>
        <p:nvSpPr>
          <p:cNvPr id="61442" name="Rectangle 2"/>
          <p:cNvSpPr>
            <a:spLocks noChangeArrowheads="1" noTextEdit="1"/>
          </p:cNvSpPr>
          <p:nvPr>
            <p:ph type="sldImg"/>
          </p:nvPr>
        </p:nvSpPr>
        <p:spPr>
          <a:xfrm>
            <a:off x="330200" y="696913"/>
            <a:ext cx="6197600" cy="3486150"/>
          </a:xfrm>
          <a:ln/>
        </p:spPr>
      </p:sp>
      <p:sp>
        <p:nvSpPr>
          <p:cNvPr id="61443" name="Rectangle 3"/>
          <p:cNvSpPr>
            <a:spLocks noGrp="1" noChangeArrowheads="1"/>
          </p:cNvSpPr>
          <p:nvPr>
            <p:ph type="body" idx="1"/>
          </p:nvPr>
        </p:nvSpPr>
        <p:spPr/>
        <p:txBody>
          <a:bodyP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Tree>
    <p:extLst>
      <p:ext uri="{BB962C8B-B14F-4D97-AF65-F5344CB8AC3E}">
        <p14:creationId xmlns:p14="http://schemas.microsoft.com/office/powerpoint/2010/main" val="31435462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205983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2166682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12EC93A-CF31-4E5C-9FEE-0B0B07874259}" type="datetimeFigureOut">
              <a:rPr lang="en-US" smtClean="0"/>
              <a:t>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2F04A6-C32A-4A99-97B2-75215B30B0CF}" type="slidenum">
              <a:rPr lang="en-US" smtClean="0"/>
              <a:t>‹#›</a:t>
            </a:fld>
            <a:endParaRPr lang="en-US"/>
          </a:p>
        </p:txBody>
      </p:sp>
    </p:spTree>
    <p:extLst>
      <p:ext uri="{BB962C8B-B14F-4D97-AF65-F5344CB8AC3E}">
        <p14:creationId xmlns:p14="http://schemas.microsoft.com/office/powerpoint/2010/main" val="6437327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12EC93A-CF31-4E5C-9FEE-0B0B07874259}" type="datetimeFigureOut">
              <a:rPr lang="en-US" smtClean="0"/>
              <a:t>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2F04A6-C32A-4A99-97B2-75215B30B0CF}" type="slidenum">
              <a:rPr lang="en-US" smtClean="0"/>
              <a:t>‹#›</a:t>
            </a:fld>
            <a:endParaRPr lang="en-US"/>
          </a:p>
        </p:txBody>
      </p:sp>
    </p:spTree>
    <p:extLst>
      <p:ext uri="{BB962C8B-B14F-4D97-AF65-F5344CB8AC3E}">
        <p14:creationId xmlns:p14="http://schemas.microsoft.com/office/powerpoint/2010/main" val="17147183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12EC93A-CF31-4E5C-9FEE-0B0B07874259}" type="datetimeFigureOut">
              <a:rPr lang="en-US" smtClean="0"/>
              <a:t>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2F04A6-C32A-4A99-97B2-75215B30B0CF}" type="slidenum">
              <a:rPr lang="en-US" smtClean="0"/>
              <a:t>‹#›</a:t>
            </a:fld>
            <a:endParaRPr lang="en-US"/>
          </a:p>
        </p:txBody>
      </p:sp>
    </p:spTree>
    <p:extLst>
      <p:ext uri="{BB962C8B-B14F-4D97-AF65-F5344CB8AC3E}">
        <p14:creationId xmlns:p14="http://schemas.microsoft.com/office/powerpoint/2010/main" val="11636053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12EC93A-CF31-4E5C-9FEE-0B0B07874259}" type="datetimeFigureOut">
              <a:rPr lang="en-US" smtClean="0"/>
              <a:t>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72F04A6-C32A-4A99-97B2-75215B30B0CF}" type="slidenum">
              <a:rPr lang="en-US" smtClean="0"/>
              <a:t>‹#›</a:t>
            </a:fld>
            <a:endParaRPr lang="en-US"/>
          </a:p>
        </p:txBody>
      </p:sp>
    </p:spTree>
    <p:extLst>
      <p:ext uri="{BB962C8B-B14F-4D97-AF65-F5344CB8AC3E}">
        <p14:creationId xmlns:p14="http://schemas.microsoft.com/office/powerpoint/2010/main" val="2145352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12EC93A-CF31-4E5C-9FEE-0B0B07874259}" type="datetimeFigureOut">
              <a:rPr lang="en-US" smtClean="0"/>
              <a:t>2/4/2021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72F04A6-C32A-4A99-97B2-75215B30B0CF}" type="slidenum">
              <a:rPr lang="en-US" smtClean="0"/>
              <a:t>‹#›</a:t>
            </a:fld>
            <a:endParaRPr lang="en-US"/>
          </a:p>
        </p:txBody>
      </p:sp>
    </p:spTree>
    <p:extLst>
      <p:ext uri="{BB962C8B-B14F-4D97-AF65-F5344CB8AC3E}">
        <p14:creationId xmlns:p14="http://schemas.microsoft.com/office/powerpoint/2010/main" val="14075870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12EC93A-CF31-4E5C-9FEE-0B0B07874259}" type="datetimeFigureOut">
              <a:rPr lang="en-US" smtClean="0"/>
              <a:t>2/4/2021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72F04A6-C32A-4A99-97B2-75215B30B0CF}" type="slidenum">
              <a:rPr lang="en-US" smtClean="0"/>
              <a:t>‹#›</a:t>
            </a:fld>
            <a:endParaRPr lang="en-US"/>
          </a:p>
        </p:txBody>
      </p:sp>
    </p:spTree>
    <p:extLst>
      <p:ext uri="{BB962C8B-B14F-4D97-AF65-F5344CB8AC3E}">
        <p14:creationId xmlns:p14="http://schemas.microsoft.com/office/powerpoint/2010/main" val="281501475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2EC93A-CF31-4E5C-9FEE-0B0B07874259}" type="datetimeFigureOut">
              <a:rPr lang="en-US" smtClean="0"/>
              <a:t>2/4/2021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72F04A6-C32A-4A99-97B2-75215B30B0CF}" type="slidenum">
              <a:rPr lang="en-US" smtClean="0"/>
              <a:t>‹#›</a:t>
            </a:fld>
            <a:endParaRPr lang="en-US"/>
          </a:p>
        </p:txBody>
      </p:sp>
    </p:spTree>
    <p:extLst>
      <p:ext uri="{BB962C8B-B14F-4D97-AF65-F5344CB8AC3E}">
        <p14:creationId xmlns:p14="http://schemas.microsoft.com/office/powerpoint/2010/main" val="319262266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12EC93A-CF31-4E5C-9FEE-0B0B07874259}" type="datetimeFigureOut">
              <a:rPr lang="en-US" smtClean="0"/>
              <a:t>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72F04A6-C32A-4A99-97B2-75215B30B0CF}" type="slidenum">
              <a:rPr lang="en-US" smtClean="0"/>
              <a:t>‹#›</a:t>
            </a:fld>
            <a:endParaRPr lang="en-US"/>
          </a:p>
        </p:txBody>
      </p:sp>
    </p:spTree>
    <p:extLst>
      <p:ext uri="{BB962C8B-B14F-4D97-AF65-F5344CB8AC3E}">
        <p14:creationId xmlns:p14="http://schemas.microsoft.com/office/powerpoint/2010/main" val="24328857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52739838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12EC93A-CF31-4E5C-9FEE-0B0B07874259}" type="datetimeFigureOut">
              <a:rPr lang="en-US" smtClean="0"/>
              <a:t>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72F04A6-C32A-4A99-97B2-75215B30B0CF}" type="slidenum">
              <a:rPr lang="en-US" smtClean="0"/>
              <a:t>‹#›</a:t>
            </a:fld>
            <a:endParaRPr lang="en-US"/>
          </a:p>
        </p:txBody>
      </p:sp>
    </p:spTree>
    <p:extLst>
      <p:ext uri="{BB962C8B-B14F-4D97-AF65-F5344CB8AC3E}">
        <p14:creationId xmlns:p14="http://schemas.microsoft.com/office/powerpoint/2010/main" val="301600859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12EC93A-CF31-4E5C-9FEE-0B0B07874259}" type="datetimeFigureOut">
              <a:rPr lang="en-US" smtClean="0"/>
              <a:t>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2F04A6-C32A-4A99-97B2-75215B30B0CF}" type="slidenum">
              <a:rPr lang="en-US" smtClean="0"/>
              <a:t>‹#›</a:t>
            </a:fld>
            <a:endParaRPr lang="en-US"/>
          </a:p>
        </p:txBody>
      </p:sp>
    </p:spTree>
    <p:extLst>
      <p:ext uri="{BB962C8B-B14F-4D97-AF65-F5344CB8AC3E}">
        <p14:creationId xmlns:p14="http://schemas.microsoft.com/office/powerpoint/2010/main" val="290897106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12EC93A-CF31-4E5C-9FEE-0B0B07874259}" type="datetimeFigureOut">
              <a:rPr lang="en-US" smtClean="0"/>
              <a:t>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2F04A6-C32A-4A99-97B2-75215B30B0CF}" type="slidenum">
              <a:rPr lang="en-US" smtClean="0"/>
              <a:t>‹#›</a:t>
            </a:fld>
            <a:endParaRPr lang="en-US"/>
          </a:p>
        </p:txBody>
      </p:sp>
    </p:spTree>
    <p:extLst>
      <p:ext uri="{BB962C8B-B14F-4D97-AF65-F5344CB8AC3E}">
        <p14:creationId xmlns:p14="http://schemas.microsoft.com/office/powerpoint/2010/main" val="1933051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9"/>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4"/>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Edit Master text styles</a:t>
            </a:r>
          </a:p>
        </p:txBody>
      </p:sp>
    </p:spTree>
    <p:extLst>
      <p:ext uri="{BB962C8B-B14F-4D97-AF65-F5344CB8AC3E}">
        <p14:creationId xmlns:p14="http://schemas.microsoft.com/office/powerpoint/2010/main" val="32181945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341439"/>
            <a:ext cx="5384800" cy="478472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341439"/>
            <a:ext cx="5384800" cy="478472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4783869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6"/>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40318" y="2505075"/>
            <a:ext cx="5158316"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6171469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1033393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5238538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Tree>
    <p:extLst>
      <p:ext uri="{BB962C8B-B14F-4D97-AF65-F5344CB8AC3E}">
        <p14:creationId xmlns:p14="http://schemas.microsoft.com/office/powerpoint/2010/main" val="27257143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Tree>
    <p:extLst>
      <p:ext uri="{BB962C8B-B14F-4D97-AF65-F5344CB8AC3E}">
        <p14:creationId xmlns:p14="http://schemas.microsoft.com/office/powerpoint/2010/main" val="23932567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09600" y="274639"/>
            <a:ext cx="10972800" cy="922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609600" y="1341439"/>
            <a:ext cx="10972800" cy="4784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31" name="Text Box 7"/>
          <p:cNvSpPr txBox="1">
            <a:spLocks noChangeArrowheads="1"/>
          </p:cNvSpPr>
          <p:nvPr userDrawn="1"/>
        </p:nvSpPr>
        <p:spPr bwMode="auto">
          <a:xfrm>
            <a:off x="11124073" y="6248401"/>
            <a:ext cx="46679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fld id="{6283C942-8F65-40F0-9193-C6E0D84E37C7}" type="slidenum">
              <a:rPr lang="en-US" altLang="en-US"/>
              <a:pPr eaLnBrk="0" hangingPunct="0"/>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fontAlgn="base">
        <a:spcBef>
          <a:spcPct val="0"/>
        </a:spcBef>
        <a:spcAft>
          <a:spcPct val="0"/>
        </a:spcAft>
        <a:defRPr sz="3000" kern="1200">
          <a:solidFill>
            <a:srgbClr val="FF0000"/>
          </a:solidFill>
          <a:latin typeface="+mj-lt"/>
          <a:ea typeface="+mj-ea"/>
          <a:cs typeface="+mj-cs"/>
        </a:defRPr>
      </a:lvl1pPr>
      <a:lvl2pPr algn="ctr" rtl="0" fontAlgn="base">
        <a:spcBef>
          <a:spcPct val="0"/>
        </a:spcBef>
        <a:spcAft>
          <a:spcPct val="0"/>
        </a:spcAft>
        <a:defRPr sz="3000">
          <a:solidFill>
            <a:srgbClr val="FF0000"/>
          </a:solidFill>
          <a:latin typeface="Arial" panose="020B0604020202020204" pitchFamily="34" charset="0"/>
          <a:cs typeface="Arial" panose="020B0604020202020204" pitchFamily="34" charset="0"/>
        </a:defRPr>
      </a:lvl2pPr>
      <a:lvl3pPr algn="ctr" rtl="0" fontAlgn="base">
        <a:spcBef>
          <a:spcPct val="0"/>
        </a:spcBef>
        <a:spcAft>
          <a:spcPct val="0"/>
        </a:spcAft>
        <a:defRPr sz="3000">
          <a:solidFill>
            <a:srgbClr val="FF0000"/>
          </a:solidFill>
          <a:latin typeface="Arial" panose="020B0604020202020204" pitchFamily="34" charset="0"/>
          <a:cs typeface="Arial" panose="020B0604020202020204" pitchFamily="34" charset="0"/>
        </a:defRPr>
      </a:lvl3pPr>
      <a:lvl4pPr algn="ctr" rtl="0" fontAlgn="base">
        <a:spcBef>
          <a:spcPct val="0"/>
        </a:spcBef>
        <a:spcAft>
          <a:spcPct val="0"/>
        </a:spcAft>
        <a:defRPr sz="3000">
          <a:solidFill>
            <a:srgbClr val="FF0000"/>
          </a:solidFill>
          <a:latin typeface="Arial" panose="020B0604020202020204" pitchFamily="34" charset="0"/>
          <a:cs typeface="Arial" panose="020B0604020202020204" pitchFamily="34" charset="0"/>
        </a:defRPr>
      </a:lvl4pPr>
      <a:lvl5pPr algn="ctr" rtl="0" fontAlgn="base">
        <a:spcBef>
          <a:spcPct val="0"/>
        </a:spcBef>
        <a:spcAft>
          <a:spcPct val="0"/>
        </a:spcAft>
        <a:defRPr sz="3000">
          <a:solidFill>
            <a:srgbClr val="FF0000"/>
          </a:solidFill>
          <a:latin typeface="Arial" panose="020B0604020202020204" pitchFamily="34" charset="0"/>
          <a:cs typeface="Arial" panose="020B0604020202020204" pitchFamily="34" charset="0"/>
        </a:defRPr>
      </a:lvl5pPr>
      <a:lvl6pPr marL="457200" algn="ctr" rtl="0" fontAlgn="base">
        <a:spcBef>
          <a:spcPct val="0"/>
        </a:spcBef>
        <a:spcAft>
          <a:spcPct val="0"/>
        </a:spcAft>
        <a:defRPr sz="3000">
          <a:solidFill>
            <a:srgbClr val="FF0000"/>
          </a:solidFill>
          <a:latin typeface="Arial" panose="020B0604020202020204" pitchFamily="34" charset="0"/>
          <a:cs typeface="Arial" panose="020B0604020202020204" pitchFamily="34" charset="0"/>
        </a:defRPr>
      </a:lvl6pPr>
      <a:lvl7pPr marL="914400" algn="ctr" rtl="0" fontAlgn="base">
        <a:spcBef>
          <a:spcPct val="0"/>
        </a:spcBef>
        <a:spcAft>
          <a:spcPct val="0"/>
        </a:spcAft>
        <a:defRPr sz="3000">
          <a:solidFill>
            <a:srgbClr val="FF0000"/>
          </a:solidFill>
          <a:latin typeface="Arial" panose="020B0604020202020204" pitchFamily="34" charset="0"/>
          <a:cs typeface="Arial" panose="020B0604020202020204" pitchFamily="34" charset="0"/>
        </a:defRPr>
      </a:lvl7pPr>
      <a:lvl8pPr marL="1371600" algn="ctr" rtl="0" fontAlgn="base">
        <a:spcBef>
          <a:spcPct val="0"/>
        </a:spcBef>
        <a:spcAft>
          <a:spcPct val="0"/>
        </a:spcAft>
        <a:defRPr sz="3000">
          <a:solidFill>
            <a:srgbClr val="FF0000"/>
          </a:solidFill>
          <a:latin typeface="Arial" panose="020B0604020202020204" pitchFamily="34" charset="0"/>
          <a:cs typeface="Arial" panose="020B0604020202020204" pitchFamily="34" charset="0"/>
        </a:defRPr>
      </a:lvl8pPr>
      <a:lvl9pPr marL="1828800" algn="ctr" rtl="0" fontAlgn="base">
        <a:spcBef>
          <a:spcPct val="0"/>
        </a:spcBef>
        <a:spcAft>
          <a:spcPct val="0"/>
        </a:spcAft>
        <a:defRPr sz="3000">
          <a:solidFill>
            <a:srgbClr val="FF0000"/>
          </a:solidFill>
          <a:latin typeface="Arial" panose="020B0604020202020204" pitchFamily="34" charset="0"/>
          <a:cs typeface="Arial" panose="020B0604020202020204" pitchFamily="34" charset="0"/>
        </a:defRPr>
      </a:lvl9pPr>
    </p:titleStyle>
    <p:bodyStyle>
      <a:lvl1pPr marL="342900" indent="-342900" algn="l" rtl="0" fontAlgn="base">
        <a:spcBef>
          <a:spcPct val="20000"/>
        </a:spcBef>
        <a:spcAft>
          <a:spcPct val="0"/>
        </a:spcAft>
        <a:buChar char="•"/>
        <a:defRPr sz="2000" kern="1200">
          <a:solidFill>
            <a:schemeClr val="tx1"/>
          </a:solidFill>
          <a:latin typeface="+mn-lt"/>
          <a:ea typeface="+mn-ea"/>
          <a:cs typeface="+mn-cs"/>
        </a:defRPr>
      </a:lvl1pPr>
      <a:lvl2pPr marL="742950" indent="-285750" algn="l" rtl="0" fontAlgn="base">
        <a:spcBef>
          <a:spcPct val="20000"/>
        </a:spcBef>
        <a:spcAft>
          <a:spcPct val="0"/>
        </a:spcAft>
        <a:buChar char="–"/>
        <a:defRPr sz="2000" kern="1200">
          <a:solidFill>
            <a:schemeClr val="tx1"/>
          </a:solidFill>
          <a:latin typeface="+mn-lt"/>
          <a:ea typeface="+mn-ea"/>
          <a:cs typeface="+mn-cs"/>
        </a:defRPr>
      </a:lvl2pPr>
      <a:lvl3pPr marL="1143000" indent="-228600" algn="l" rtl="0" fontAlgn="base">
        <a:spcBef>
          <a:spcPct val="20000"/>
        </a:spcBef>
        <a:spcAft>
          <a:spcPct val="0"/>
        </a:spcAft>
        <a:buChar char="•"/>
        <a:defRPr sz="20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2/4/2021</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
        <p:nvSpPr>
          <p:cNvPr id="7" name="Text Box 7"/>
          <p:cNvSpPr txBox="1">
            <a:spLocks noChangeArrowheads="1"/>
          </p:cNvSpPr>
          <p:nvPr userDrawn="1"/>
        </p:nvSpPr>
        <p:spPr bwMode="auto">
          <a:xfrm>
            <a:off x="11124073" y="6248401"/>
            <a:ext cx="46679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fld id="{6283C942-8F65-40F0-9193-C6E0D84E37C7}" type="slidenum">
              <a:rPr lang="en-US" altLang="en-US"/>
              <a:pPr eaLnBrk="0" hangingPunct="0"/>
              <a:t>‹#›</a:t>
            </a:fld>
            <a:endParaRPr lang="en-US" altLang="en-US"/>
          </a:p>
        </p:txBody>
      </p:sp>
    </p:spTree>
    <p:extLst>
      <p:ext uri="{BB962C8B-B14F-4D97-AF65-F5344CB8AC3E}">
        <p14:creationId xmlns:p14="http://schemas.microsoft.com/office/powerpoint/2010/main" val="90665938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623392" y="0"/>
            <a:ext cx="10945216" cy="922338"/>
          </a:xfrm>
        </p:spPr>
        <p:txBody>
          <a:bodyPr>
            <a:normAutofit/>
          </a:bodyPr>
          <a:lstStyle/>
          <a:p>
            <a:r>
              <a:rPr lang="en-US" altLang="en-US" dirty="0">
                <a:latin typeface="Times New Roman" panose="02020603050405020304" pitchFamily="18" charset="0"/>
              </a:rPr>
              <a:t>Introduction to Hashing &amp; Hashing Techniques</a:t>
            </a:r>
          </a:p>
        </p:txBody>
      </p:sp>
      <p:sp>
        <p:nvSpPr>
          <p:cNvPr id="3075" name="Rectangle 3"/>
          <p:cNvSpPr>
            <a:spLocks noGrp="1" noChangeArrowheads="1"/>
          </p:cNvSpPr>
          <p:nvPr>
            <p:ph idx="1"/>
          </p:nvPr>
        </p:nvSpPr>
        <p:spPr>
          <a:xfrm>
            <a:off x="1981200" y="765175"/>
            <a:ext cx="8229600" cy="5759450"/>
          </a:xfrm>
        </p:spPr>
        <p:txBody>
          <a:bodyPr>
            <a:normAutofit fontScale="92500" lnSpcReduction="20000"/>
          </a:bodyPr>
          <a:lstStyle/>
          <a:p>
            <a:endParaRPr lang="en-US" altLang="en-US" sz="1600" u="sng">
              <a:latin typeface="Times New Roman" panose="02020603050405020304" pitchFamily="18" charset="0"/>
            </a:endParaRPr>
          </a:p>
          <a:p>
            <a:pPr>
              <a:lnSpc>
                <a:spcPct val="130000"/>
              </a:lnSpc>
            </a:pPr>
            <a:r>
              <a:rPr lang="en-US" altLang="en-US" sz="1800" b="1">
                <a:latin typeface="Times New Roman" panose="02020603050405020304" pitchFamily="18" charset="0"/>
              </a:rPr>
              <a:t>Review of Searching Techniques </a:t>
            </a:r>
          </a:p>
          <a:p>
            <a:pPr>
              <a:lnSpc>
                <a:spcPct val="130000"/>
              </a:lnSpc>
            </a:pPr>
            <a:endParaRPr lang="en-US" altLang="en-US" sz="1800" b="1">
              <a:latin typeface="Times New Roman" panose="02020603050405020304" pitchFamily="18" charset="0"/>
            </a:endParaRPr>
          </a:p>
          <a:p>
            <a:pPr>
              <a:lnSpc>
                <a:spcPct val="130000"/>
              </a:lnSpc>
            </a:pPr>
            <a:r>
              <a:rPr lang="en-US" altLang="en-US" sz="1800" b="1">
                <a:latin typeface="Times New Roman" panose="02020603050405020304" pitchFamily="18" charset="0"/>
              </a:rPr>
              <a:t>Introduction to Hashing</a:t>
            </a:r>
          </a:p>
          <a:p>
            <a:pPr>
              <a:lnSpc>
                <a:spcPct val="130000"/>
              </a:lnSpc>
            </a:pPr>
            <a:endParaRPr lang="en-US" altLang="en-US" sz="1800" b="1">
              <a:latin typeface="Times New Roman" panose="02020603050405020304" pitchFamily="18" charset="0"/>
            </a:endParaRPr>
          </a:p>
          <a:p>
            <a:pPr>
              <a:lnSpc>
                <a:spcPct val="130000"/>
              </a:lnSpc>
            </a:pPr>
            <a:r>
              <a:rPr lang="en-US" altLang="en-US" sz="1800" b="1">
                <a:latin typeface="Times New Roman" panose="02020603050405020304" pitchFamily="18" charset="0"/>
              </a:rPr>
              <a:t>Hash Tables</a:t>
            </a:r>
          </a:p>
          <a:p>
            <a:pPr>
              <a:lnSpc>
                <a:spcPct val="130000"/>
              </a:lnSpc>
            </a:pPr>
            <a:endParaRPr lang="en-US" altLang="en-US" sz="1800" b="1" u="sng">
              <a:latin typeface="Times New Roman" panose="02020603050405020304" pitchFamily="18" charset="0"/>
            </a:endParaRPr>
          </a:p>
          <a:p>
            <a:pPr>
              <a:lnSpc>
                <a:spcPct val="130000"/>
              </a:lnSpc>
            </a:pPr>
            <a:r>
              <a:rPr lang="en-US" altLang="en-US" sz="1800" b="1">
                <a:latin typeface="Times New Roman" panose="02020603050405020304" pitchFamily="18" charset="0"/>
              </a:rPr>
              <a:t>Types of Hashing</a:t>
            </a:r>
          </a:p>
          <a:p>
            <a:pPr>
              <a:lnSpc>
                <a:spcPct val="130000"/>
              </a:lnSpc>
            </a:pPr>
            <a:endParaRPr lang="en-US" altLang="en-US" sz="1800" b="1" u="sng">
              <a:latin typeface="Times New Roman" panose="02020603050405020304" pitchFamily="18" charset="0"/>
            </a:endParaRPr>
          </a:p>
          <a:p>
            <a:pPr>
              <a:lnSpc>
                <a:spcPct val="130000"/>
              </a:lnSpc>
            </a:pPr>
            <a:r>
              <a:rPr lang="en-US" altLang="en-US" sz="1800" b="1">
                <a:latin typeface="Times New Roman" panose="02020603050405020304" pitchFamily="18" charset="0"/>
              </a:rPr>
              <a:t>Hash Functions</a:t>
            </a:r>
          </a:p>
          <a:p>
            <a:pPr>
              <a:lnSpc>
                <a:spcPct val="130000"/>
              </a:lnSpc>
            </a:pPr>
            <a:endParaRPr lang="en-US" altLang="en-US" sz="1800" b="1">
              <a:latin typeface="Times New Roman" panose="02020603050405020304" pitchFamily="18" charset="0"/>
            </a:endParaRPr>
          </a:p>
          <a:p>
            <a:pPr>
              <a:lnSpc>
                <a:spcPct val="130000"/>
              </a:lnSpc>
            </a:pPr>
            <a:r>
              <a:rPr lang="en-US" altLang="en-US" sz="1800" b="1">
                <a:latin typeface="Times New Roman" panose="02020603050405020304" pitchFamily="18" charset="0"/>
              </a:rPr>
              <a:t>Applications of Hash Tables</a:t>
            </a:r>
          </a:p>
          <a:p>
            <a:pPr>
              <a:lnSpc>
                <a:spcPct val="130000"/>
              </a:lnSpc>
            </a:pPr>
            <a:endParaRPr lang="en-US" altLang="en-US" sz="1800" b="1" u="sng">
              <a:latin typeface="Times New Roman" panose="02020603050405020304" pitchFamily="18" charset="0"/>
            </a:endParaRPr>
          </a:p>
          <a:p>
            <a:pPr>
              <a:lnSpc>
                <a:spcPct val="130000"/>
              </a:lnSpc>
            </a:pPr>
            <a:r>
              <a:rPr lang="en-US" altLang="en-US" sz="1800" b="1">
                <a:latin typeface="Times New Roman" panose="02020603050405020304" pitchFamily="18" charset="0"/>
              </a:rPr>
              <a:t>Problems for which Hash Tables are not suitable</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1992313" y="0"/>
            <a:ext cx="8229600" cy="922338"/>
          </a:xfrm>
        </p:spPr>
        <p:txBody>
          <a:bodyPr/>
          <a:lstStyle/>
          <a:p>
            <a:r>
              <a:rPr lang="en-US" altLang="en-US" b="1">
                <a:solidFill>
                  <a:srgbClr val="CC0000"/>
                </a:solidFill>
                <a:latin typeface="Times New Roman" panose="02020603050405020304" pitchFamily="18" charset="0"/>
              </a:rPr>
              <a:t>Hash Functions (cont</a:t>
            </a:r>
            <a:r>
              <a:rPr lang="en-US" altLang="en-US" b="1">
                <a:solidFill>
                  <a:srgbClr val="CC0000"/>
                </a:solidFill>
              </a:rPr>
              <a:t>’</a:t>
            </a:r>
            <a:r>
              <a:rPr lang="en-US" altLang="en-US" b="1">
                <a:solidFill>
                  <a:srgbClr val="CC0000"/>
                </a:solidFill>
                <a:latin typeface="Times New Roman" panose="02020603050405020304" pitchFamily="18" charset="0"/>
              </a:rPr>
              <a:t>d)</a:t>
            </a:r>
          </a:p>
        </p:txBody>
      </p:sp>
      <p:sp>
        <p:nvSpPr>
          <p:cNvPr id="31747" name="Rectangle 3"/>
          <p:cNvSpPr>
            <a:spLocks noGrp="1" noChangeArrowheads="1"/>
          </p:cNvSpPr>
          <p:nvPr>
            <p:ph idx="1"/>
          </p:nvPr>
        </p:nvSpPr>
        <p:spPr>
          <a:xfrm>
            <a:off x="1847850" y="836613"/>
            <a:ext cx="8229600" cy="5256212"/>
          </a:xfrm>
        </p:spPr>
        <p:txBody>
          <a:bodyPr/>
          <a:lstStyle/>
          <a:p>
            <a:pPr marL="381000" indent="-381000"/>
            <a:endParaRPr lang="en-US" altLang="en-US">
              <a:solidFill>
                <a:schemeClr val="tx2"/>
              </a:solidFill>
              <a:latin typeface="Times New Roman" panose="02020603050405020304" pitchFamily="18" charset="0"/>
              <a:cs typeface="Courier New" panose="02070309020205020404" pitchFamily="49" charset="0"/>
            </a:endParaRPr>
          </a:p>
          <a:p>
            <a:pPr marL="381000" indent="-381000"/>
            <a:r>
              <a:rPr lang="en-US" altLang="en-US">
                <a:solidFill>
                  <a:schemeClr val="tx2"/>
                </a:solidFill>
                <a:latin typeface="Times New Roman" panose="02020603050405020304" pitchFamily="18" charset="0"/>
                <a:cs typeface="Courier New" panose="02070309020205020404" pitchFamily="49" charset="0"/>
              </a:rPr>
              <a:t>A </a:t>
            </a:r>
            <a:r>
              <a:rPr lang="en-US" altLang="en-US">
                <a:solidFill>
                  <a:srgbClr val="0000FF"/>
                </a:solidFill>
                <a:latin typeface="Times New Roman" panose="02020603050405020304" pitchFamily="18" charset="0"/>
                <a:cs typeface="Courier New" panose="02070309020205020404" pitchFamily="49" charset="0"/>
              </a:rPr>
              <a:t>good hash function</a:t>
            </a:r>
            <a:r>
              <a:rPr lang="en-US" altLang="en-US">
                <a:solidFill>
                  <a:srgbClr val="FFFFFF"/>
                </a:solidFill>
                <a:latin typeface="Times New Roman" panose="02020603050405020304" pitchFamily="18" charset="0"/>
                <a:cs typeface="Courier New" panose="02070309020205020404" pitchFamily="49" charset="0"/>
              </a:rPr>
              <a:t> </a:t>
            </a:r>
            <a:r>
              <a:rPr lang="en-US" altLang="en-US">
                <a:solidFill>
                  <a:schemeClr val="tx2"/>
                </a:solidFill>
                <a:latin typeface="Times New Roman" panose="02020603050405020304" pitchFamily="18" charset="0"/>
                <a:cs typeface="Courier New" panose="02070309020205020404" pitchFamily="49" charset="0"/>
              </a:rPr>
              <a:t>should:</a:t>
            </a:r>
          </a:p>
          <a:p>
            <a:pPr marL="381000" indent="-381000">
              <a:buNone/>
            </a:pPr>
            <a:r>
              <a:rPr lang="en-US" altLang="en-US">
                <a:solidFill>
                  <a:schemeClr val="tx2"/>
                </a:solidFill>
                <a:latin typeface="Times New Roman" panose="02020603050405020304" pitchFamily="18" charset="0"/>
                <a:cs typeface="Courier New" panose="02070309020205020404" pitchFamily="49" charset="0"/>
              </a:rPr>
              <a:t>		</a:t>
            </a:r>
          </a:p>
          <a:p>
            <a:pPr marL="381000" indent="-381000">
              <a:buNone/>
            </a:pPr>
            <a:r>
              <a:rPr lang="en-US" altLang="en-US">
                <a:solidFill>
                  <a:schemeClr val="tx2"/>
                </a:solidFill>
                <a:latin typeface="Times New Roman" panose="02020603050405020304" pitchFamily="18" charset="0"/>
                <a:cs typeface="Courier New" panose="02070309020205020404" pitchFamily="49" charset="0"/>
              </a:rPr>
              <a:t>		</a:t>
            </a:r>
            <a:r>
              <a:rPr lang="en-US" altLang="en-US">
                <a:solidFill>
                  <a:schemeClr val="tx2"/>
                </a:solidFill>
                <a:latin typeface="Courier New" panose="02070309020205020404" pitchFamily="49" charset="0"/>
                <a:cs typeface="Courier New" panose="02070309020205020404" pitchFamily="49" charset="0"/>
              </a:rPr>
              <a:t>·</a:t>
            </a:r>
            <a:r>
              <a:rPr lang="en-US" altLang="en-US">
                <a:solidFill>
                  <a:schemeClr val="tx2"/>
                </a:solidFill>
                <a:latin typeface="Times New Roman" panose="02020603050405020304" pitchFamily="18" charset="0"/>
                <a:cs typeface="Courier New" panose="02070309020205020404" pitchFamily="49" charset="0"/>
              </a:rPr>
              <a:t> </a:t>
            </a:r>
            <a:r>
              <a:rPr lang="en-US" altLang="en-US" i="1">
                <a:solidFill>
                  <a:schemeClr val="tx2"/>
                </a:solidFill>
                <a:latin typeface="Times New Roman" panose="02020603050405020304" pitchFamily="18" charset="0"/>
                <a:cs typeface="Courier New" panose="02070309020205020404" pitchFamily="49" charset="0"/>
              </a:rPr>
              <a:t>Minimize</a:t>
            </a:r>
            <a:r>
              <a:rPr lang="en-US" altLang="en-US">
                <a:solidFill>
                  <a:schemeClr val="tx2"/>
                </a:solidFill>
                <a:latin typeface="Times New Roman" panose="02020603050405020304" pitchFamily="18" charset="0"/>
                <a:cs typeface="Courier New" panose="02070309020205020404" pitchFamily="49" charset="0"/>
              </a:rPr>
              <a:t> collisions. </a:t>
            </a:r>
          </a:p>
          <a:p>
            <a:pPr marL="381000" indent="-381000">
              <a:buNone/>
            </a:pPr>
            <a:endParaRPr lang="en-US" altLang="en-US">
              <a:solidFill>
                <a:schemeClr val="tx2"/>
              </a:solidFill>
              <a:latin typeface="Times New Roman" panose="02020603050405020304" pitchFamily="18" charset="0"/>
              <a:cs typeface="Courier New" panose="02070309020205020404" pitchFamily="49" charset="0"/>
            </a:endParaRPr>
          </a:p>
          <a:p>
            <a:pPr marL="381000" indent="-381000">
              <a:buNone/>
            </a:pPr>
            <a:r>
              <a:rPr lang="en-US" altLang="en-US">
                <a:solidFill>
                  <a:schemeClr val="tx2"/>
                </a:solidFill>
                <a:latin typeface="Times New Roman" panose="02020603050405020304" pitchFamily="18" charset="0"/>
                <a:cs typeface="Courier New" panose="02070309020205020404" pitchFamily="49" charset="0"/>
              </a:rPr>
              <a:t>		</a:t>
            </a:r>
            <a:r>
              <a:rPr lang="en-US" altLang="en-US">
                <a:solidFill>
                  <a:schemeClr val="tx2"/>
                </a:solidFill>
                <a:latin typeface="Courier New" panose="02070309020205020404" pitchFamily="49" charset="0"/>
                <a:cs typeface="Courier New" panose="02070309020205020404" pitchFamily="49" charset="0"/>
              </a:rPr>
              <a:t>·</a:t>
            </a:r>
            <a:r>
              <a:rPr lang="en-US" altLang="en-US">
                <a:solidFill>
                  <a:schemeClr val="tx2"/>
                </a:solidFill>
                <a:latin typeface="Times New Roman" panose="02020603050405020304" pitchFamily="18" charset="0"/>
                <a:cs typeface="Courier New" panose="02070309020205020404" pitchFamily="49" charset="0"/>
              </a:rPr>
              <a:t> Be </a:t>
            </a:r>
            <a:r>
              <a:rPr lang="en-US" altLang="en-US" i="1">
                <a:solidFill>
                  <a:schemeClr val="tx2"/>
                </a:solidFill>
                <a:latin typeface="Times New Roman" panose="02020603050405020304" pitchFamily="18" charset="0"/>
                <a:cs typeface="Courier New" panose="02070309020205020404" pitchFamily="49" charset="0"/>
              </a:rPr>
              <a:t>easy</a:t>
            </a:r>
            <a:r>
              <a:rPr lang="en-US" altLang="en-US">
                <a:solidFill>
                  <a:schemeClr val="tx2"/>
                </a:solidFill>
                <a:latin typeface="Times New Roman" panose="02020603050405020304" pitchFamily="18" charset="0"/>
                <a:cs typeface="Courier New" panose="02070309020205020404" pitchFamily="49" charset="0"/>
              </a:rPr>
              <a:t> and </a:t>
            </a:r>
            <a:r>
              <a:rPr lang="en-US" altLang="en-US" i="1">
                <a:solidFill>
                  <a:schemeClr val="tx2"/>
                </a:solidFill>
                <a:latin typeface="Times New Roman" panose="02020603050405020304" pitchFamily="18" charset="0"/>
                <a:cs typeface="Courier New" panose="02070309020205020404" pitchFamily="49" charset="0"/>
              </a:rPr>
              <a:t>quick</a:t>
            </a:r>
            <a:r>
              <a:rPr lang="en-US" altLang="en-US">
                <a:solidFill>
                  <a:schemeClr val="tx2"/>
                </a:solidFill>
                <a:latin typeface="Times New Roman" panose="02020603050405020304" pitchFamily="18" charset="0"/>
                <a:cs typeface="Courier New" panose="02070309020205020404" pitchFamily="49" charset="0"/>
              </a:rPr>
              <a:t> to compute.</a:t>
            </a:r>
          </a:p>
          <a:p>
            <a:pPr marL="381000" indent="-381000">
              <a:buNone/>
            </a:pPr>
            <a:endParaRPr lang="en-US" altLang="en-US">
              <a:solidFill>
                <a:schemeClr val="tx2"/>
              </a:solidFill>
              <a:latin typeface="Times New Roman" panose="02020603050405020304" pitchFamily="18" charset="0"/>
              <a:cs typeface="Courier New" panose="02070309020205020404" pitchFamily="49" charset="0"/>
            </a:endParaRPr>
          </a:p>
          <a:p>
            <a:pPr marL="381000" indent="-381000">
              <a:buNone/>
            </a:pPr>
            <a:r>
              <a:rPr lang="en-US" altLang="en-US">
                <a:solidFill>
                  <a:schemeClr val="tx2"/>
                </a:solidFill>
                <a:latin typeface="Times New Roman" panose="02020603050405020304" pitchFamily="18" charset="0"/>
                <a:cs typeface="Courier New" panose="02070309020205020404" pitchFamily="49" charset="0"/>
              </a:rPr>
              <a:t>		</a:t>
            </a:r>
            <a:r>
              <a:rPr lang="en-US" altLang="en-US">
                <a:solidFill>
                  <a:schemeClr val="tx2"/>
                </a:solidFill>
                <a:latin typeface="Courier New" panose="02070309020205020404" pitchFamily="49" charset="0"/>
                <a:cs typeface="Courier New" panose="02070309020205020404" pitchFamily="49" charset="0"/>
              </a:rPr>
              <a:t>·</a:t>
            </a:r>
            <a:r>
              <a:rPr lang="en-US" altLang="en-US">
                <a:solidFill>
                  <a:schemeClr val="tx2"/>
                </a:solidFill>
                <a:latin typeface="Times New Roman" panose="02020603050405020304" pitchFamily="18" charset="0"/>
                <a:cs typeface="Courier New" panose="02070309020205020404" pitchFamily="49" charset="0"/>
              </a:rPr>
              <a:t> Distribute key values </a:t>
            </a:r>
            <a:r>
              <a:rPr lang="en-US" altLang="en-US" i="1">
                <a:solidFill>
                  <a:schemeClr val="tx2"/>
                </a:solidFill>
                <a:latin typeface="Times New Roman" panose="02020603050405020304" pitchFamily="18" charset="0"/>
                <a:cs typeface="Courier New" panose="02070309020205020404" pitchFamily="49" charset="0"/>
              </a:rPr>
              <a:t>evenly</a:t>
            </a:r>
            <a:r>
              <a:rPr lang="en-US" altLang="en-US">
                <a:solidFill>
                  <a:schemeClr val="tx2"/>
                </a:solidFill>
                <a:latin typeface="Times New Roman" panose="02020603050405020304" pitchFamily="18" charset="0"/>
                <a:cs typeface="Courier New" panose="02070309020205020404" pitchFamily="49" charset="0"/>
              </a:rPr>
              <a:t> in the hash table.</a:t>
            </a:r>
          </a:p>
          <a:p>
            <a:pPr marL="381000" indent="-381000">
              <a:buNone/>
            </a:pPr>
            <a:endParaRPr lang="en-US" altLang="en-US">
              <a:solidFill>
                <a:schemeClr val="tx2"/>
              </a:solidFill>
              <a:latin typeface="Times New Roman" panose="02020603050405020304" pitchFamily="18" charset="0"/>
              <a:cs typeface="Courier New" panose="02070309020205020404" pitchFamily="49" charset="0"/>
            </a:endParaRPr>
          </a:p>
          <a:p>
            <a:pPr marL="381000" indent="-381000">
              <a:buNone/>
            </a:pPr>
            <a:r>
              <a:rPr lang="en-US" altLang="en-US">
                <a:solidFill>
                  <a:schemeClr val="tx2"/>
                </a:solidFill>
                <a:latin typeface="Times New Roman" panose="02020603050405020304" pitchFamily="18" charset="0"/>
                <a:cs typeface="Courier New" panose="02070309020205020404" pitchFamily="49" charset="0"/>
              </a:rPr>
              <a:t>		</a:t>
            </a:r>
            <a:r>
              <a:rPr lang="en-US" altLang="en-US">
                <a:solidFill>
                  <a:schemeClr val="tx2"/>
                </a:solidFill>
                <a:latin typeface="Courier New" panose="02070309020205020404" pitchFamily="49" charset="0"/>
                <a:cs typeface="Courier New" panose="02070309020205020404" pitchFamily="49" charset="0"/>
              </a:rPr>
              <a:t>·</a:t>
            </a:r>
            <a:r>
              <a:rPr lang="en-US" altLang="en-US">
                <a:solidFill>
                  <a:schemeClr val="tx2"/>
                </a:solidFill>
                <a:latin typeface="Times New Roman" panose="02020603050405020304" pitchFamily="18" charset="0"/>
                <a:cs typeface="Courier New" panose="02070309020205020404" pitchFamily="49" charset="0"/>
              </a:rPr>
              <a:t> Use </a:t>
            </a:r>
            <a:r>
              <a:rPr lang="en-US" altLang="en-US" i="1">
                <a:solidFill>
                  <a:schemeClr val="tx2"/>
                </a:solidFill>
                <a:latin typeface="Times New Roman" panose="02020603050405020304" pitchFamily="18" charset="0"/>
                <a:cs typeface="Courier New" panose="02070309020205020404" pitchFamily="49" charset="0"/>
              </a:rPr>
              <a:t>all the information</a:t>
            </a:r>
            <a:r>
              <a:rPr lang="en-US" altLang="en-US">
                <a:solidFill>
                  <a:schemeClr val="tx2"/>
                </a:solidFill>
                <a:latin typeface="Times New Roman" panose="02020603050405020304" pitchFamily="18" charset="0"/>
                <a:cs typeface="Courier New" panose="02070309020205020404" pitchFamily="49" charset="0"/>
              </a:rPr>
              <a:t> provided in the key.</a:t>
            </a:r>
          </a:p>
          <a:p>
            <a:pPr marL="381000" indent="-381000">
              <a:buNone/>
            </a:pPr>
            <a:endParaRPr lang="en-US" altLang="en-US">
              <a:solidFill>
                <a:schemeClr val="tx2"/>
              </a:solidFill>
              <a:latin typeface="Times New Roman" panose="02020603050405020304" pitchFamily="18" charset="0"/>
              <a:cs typeface="Courier New" panose="02070309020205020404" pitchFamily="49"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1847850" y="0"/>
            <a:ext cx="8229600" cy="922338"/>
          </a:xfrm>
        </p:spPr>
        <p:txBody>
          <a:bodyPr/>
          <a:lstStyle/>
          <a:p>
            <a:r>
              <a:rPr lang="en-US" altLang="en-US" b="1">
                <a:solidFill>
                  <a:srgbClr val="CC0000"/>
                </a:solidFill>
                <a:latin typeface="Times New Roman" panose="02020603050405020304" pitchFamily="18" charset="0"/>
              </a:rPr>
              <a:t>Common Hashing Functions</a:t>
            </a:r>
          </a:p>
        </p:txBody>
      </p:sp>
      <p:sp>
        <p:nvSpPr>
          <p:cNvPr id="32771" name="Rectangle 3"/>
          <p:cNvSpPr>
            <a:spLocks noGrp="1" noChangeArrowheads="1"/>
          </p:cNvSpPr>
          <p:nvPr>
            <p:ph idx="1"/>
          </p:nvPr>
        </p:nvSpPr>
        <p:spPr>
          <a:xfrm>
            <a:off x="1703389" y="908050"/>
            <a:ext cx="8785225" cy="5416550"/>
          </a:xfrm>
        </p:spPr>
        <p:txBody>
          <a:bodyPr>
            <a:normAutofit fontScale="92500"/>
          </a:bodyPr>
          <a:lstStyle/>
          <a:p>
            <a:pPr marL="381000" indent="-381000">
              <a:buFontTx/>
              <a:buAutoNum type="arabicPeriod"/>
            </a:pPr>
            <a:r>
              <a:rPr lang="en-US" altLang="en-US" b="1">
                <a:solidFill>
                  <a:srgbClr val="0000FF"/>
                </a:solidFill>
                <a:latin typeface="Times New Roman" panose="02020603050405020304" pitchFamily="18" charset="0"/>
              </a:rPr>
              <a:t>Division Remainder (using the table size as the divisor)</a:t>
            </a:r>
            <a:endParaRPr lang="en-US" altLang="en-US" b="1">
              <a:latin typeface="Times New Roman" panose="02020603050405020304" pitchFamily="18" charset="0"/>
            </a:endParaRPr>
          </a:p>
          <a:p>
            <a:pPr marL="381000" indent="-381000">
              <a:buNone/>
            </a:pPr>
            <a:endParaRPr lang="en-US" altLang="en-US"/>
          </a:p>
          <a:p>
            <a:pPr marL="381000" indent="-381000"/>
            <a:r>
              <a:rPr lang="en-US" altLang="en-US">
                <a:latin typeface="Times New Roman" panose="02020603050405020304" pitchFamily="18" charset="0"/>
              </a:rPr>
              <a:t>Computes hash value from key using the % operator.</a:t>
            </a:r>
            <a:endParaRPr lang="en-US" altLang="en-US"/>
          </a:p>
          <a:p>
            <a:pPr marL="381000" indent="-381000"/>
            <a:endParaRPr lang="en-US" altLang="en-US"/>
          </a:p>
          <a:p>
            <a:pPr marL="381000" indent="-381000"/>
            <a:r>
              <a:rPr lang="en-US" altLang="en-US">
                <a:latin typeface="Times New Roman" panose="02020603050405020304" pitchFamily="18" charset="0"/>
              </a:rPr>
              <a:t>Table size that is a power of 2 like 32 and 1024 should be avoided, for it leads to more collisions</a:t>
            </a:r>
            <a:r>
              <a:rPr lang="en-US" altLang="en-US">
                <a:solidFill>
                  <a:schemeClr val="tx2"/>
                </a:solidFill>
                <a:latin typeface="Times New Roman" panose="02020603050405020304" pitchFamily="18" charset="0"/>
              </a:rPr>
              <a:t>.</a:t>
            </a:r>
          </a:p>
          <a:p>
            <a:pPr marL="381000" indent="-381000">
              <a:buNone/>
            </a:pPr>
            <a:endParaRPr lang="en-US" altLang="en-US">
              <a:solidFill>
                <a:schemeClr val="tx2"/>
              </a:solidFill>
            </a:endParaRPr>
          </a:p>
          <a:p>
            <a:pPr marL="381000" indent="-381000"/>
            <a:r>
              <a:rPr lang="en-US" altLang="en-US">
                <a:solidFill>
                  <a:schemeClr val="tx2"/>
                </a:solidFill>
                <a:latin typeface="Times New Roman" panose="02020603050405020304" pitchFamily="18" charset="0"/>
              </a:rPr>
              <a:t>Also, powers of 10 are not good for table sizes when the keys rely on decimal integers. </a:t>
            </a:r>
          </a:p>
          <a:p>
            <a:pPr marL="381000" indent="-381000">
              <a:buNone/>
            </a:pPr>
            <a:endParaRPr lang="en-US" altLang="en-US">
              <a:solidFill>
                <a:schemeClr val="tx2"/>
              </a:solidFill>
            </a:endParaRPr>
          </a:p>
          <a:p>
            <a:pPr marL="381000" indent="-381000"/>
            <a:r>
              <a:rPr lang="en-US" altLang="en-US">
                <a:solidFill>
                  <a:schemeClr val="tx2"/>
                </a:solidFill>
                <a:latin typeface="Times New Roman" panose="02020603050405020304" pitchFamily="18" charset="0"/>
              </a:rPr>
              <a:t>Prime numbers not close to powers of 2 are better table size values. </a:t>
            </a:r>
          </a:p>
          <a:p>
            <a:pPr marL="381000" indent="-381000">
              <a:buNone/>
            </a:pPr>
            <a:endParaRPr lang="en-US" altLang="en-US">
              <a:solidFill>
                <a:schemeClr val="tx2"/>
              </a:solidFill>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1847850" y="0"/>
            <a:ext cx="8229600" cy="922338"/>
          </a:xfrm>
        </p:spPr>
        <p:txBody>
          <a:bodyPr>
            <a:normAutofit fontScale="90000"/>
          </a:bodyPr>
          <a:lstStyle/>
          <a:p>
            <a:r>
              <a:rPr lang="en-US" altLang="en-US" b="1">
                <a:solidFill>
                  <a:srgbClr val="CC0000"/>
                </a:solidFill>
                <a:latin typeface="Times New Roman" panose="02020603050405020304" pitchFamily="18" charset="0"/>
              </a:rPr>
              <a:t>Common Hashing Functions (cont</a:t>
            </a:r>
            <a:r>
              <a:rPr lang="en-US" altLang="en-US" b="1">
                <a:solidFill>
                  <a:srgbClr val="CC0000"/>
                </a:solidFill>
              </a:rPr>
              <a:t>’</a:t>
            </a:r>
            <a:r>
              <a:rPr lang="en-US" altLang="en-US" b="1">
                <a:solidFill>
                  <a:srgbClr val="CC0000"/>
                </a:solidFill>
                <a:latin typeface="Times New Roman" panose="02020603050405020304" pitchFamily="18" charset="0"/>
              </a:rPr>
              <a:t>d)</a:t>
            </a:r>
          </a:p>
        </p:txBody>
      </p:sp>
      <p:sp>
        <p:nvSpPr>
          <p:cNvPr id="33795" name="Rectangle 3"/>
          <p:cNvSpPr>
            <a:spLocks noGrp="1" noChangeArrowheads="1"/>
          </p:cNvSpPr>
          <p:nvPr>
            <p:ph idx="1"/>
          </p:nvPr>
        </p:nvSpPr>
        <p:spPr>
          <a:xfrm>
            <a:off x="1847850" y="908050"/>
            <a:ext cx="8820150" cy="5689600"/>
          </a:xfrm>
        </p:spPr>
        <p:txBody>
          <a:bodyPr>
            <a:normAutofit fontScale="92500" lnSpcReduction="20000"/>
          </a:bodyPr>
          <a:lstStyle/>
          <a:p>
            <a:pPr>
              <a:buFontTx/>
              <a:buNone/>
            </a:pPr>
            <a:r>
              <a:rPr lang="en-US" altLang="en-US" b="1">
                <a:solidFill>
                  <a:schemeClr val="tx2"/>
                </a:solidFill>
                <a:latin typeface="Times New Roman" panose="02020603050405020304" pitchFamily="18" charset="0"/>
              </a:rPr>
              <a:t>2.</a:t>
            </a:r>
            <a:r>
              <a:rPr lang="en-US" altLang="en-US" b="1">
                <a:solidFill>
                  <a:srgbClr val="FFFFFF"/>
                </a:solidFill>
                <a:latin typeface="Times New Roman" panose="02020603050405020304" pitchFamily="18" charset="0"/>
              </a:rPr>
              <a:t> </a:t>
            </a:r>
            <a:r>
              <a:rPr lang="en-US" altLang="en-US" b="1">
                <a:solidFill>
                  <a:srgbClr val="0000FF"/>
                </a:solidFill>
                <a:latin typeface="Times New Roman" panose="02020603050405020304" pitchFamily="18" charset="0"/>
              </a:rPr>
              <a:t>Truncation or Digit/Character Extraction</a:t>
            </a:r>
          </a:p>
          <a:p>
            <a:pPr lvl="1">
              <a:buFontTx/>
              <a:buNone/>
            </a:pPr>
            <a:endParaRPr lang="en-US" altLang="en-US">
              <a:solidFill>
                <a:schemeClr val="tx2"/>
              </a:solidFill>
            </a:endParaRPr>
          </a:p>
          <a:p>
            <a:r>
              <a:rPr lang="en-US" altLang="en-US">
                <a:solidFill>
                  <a:schemeClr val="tx2"/>
                </a:solidFill>
                <a:latin typeface="Times New Roman" panose="02020603050405020304" pitchFamily="18" charset="0"/>
              </a:rPr>
              <a:t>Works based on the distribution of digits or characters in the key.</a:t>
            </a:r>
          </a:p>
          <a:p>
            <a:pPr>
              <a:buFontTx/>
              <a:buNone/>
            </a:pPr>
            <a:endParaRPr lang="en-US" altLang="en-US">
              <a:solidFill>
                <a:schemeClr val="tx2"/>
              </a:solidFill>
            </a:endParaRPr>
          </a:p>
          <a:p>
            <a:r>
              <a:rPr lang="en-US" altLang="en-US">
                <a:solidFill>
                  <a:schemeClr val="tx2"/>
                </a:solidFill>
                <a:latin typeface="Times New Roman" panose="02020603050405020304" pitchFamily="18" charset="0"/>
              </a:rPr>
              <a:t>More evenly distributed digit positions are extracted and used for hashing purposes.</a:t>
            </a:r>
          </a:p>
          <a:p>
            <a:pPr>
              <a:buFontTx/>
              <a:buNone/>
            </a:pPr>
            <a:endParaRPr lang="en-US" altLang="en-US">
              <a:solidFill>
                <a:schemeClr val="tx2"/>
              </a:solidFill>
              <a:latin typeface="Times New Roman" panose="02020603050405020304" pitchFamily="18" charset="0"/>
            </a:endParaRPr>
          </a:p>
          <a:p>
            <a:r>
              <a:rPr lang="en-US" altLang="en-US">
                <a:solidFill>
                  <a:schemeClr val="tx2"/>
                </a:solidFill>
                <a:latin typeface="Times New Roman" panose="02020603050405020304" pitchFamily="18" charset="0"/>
              </a:rPr>
              <a:t>For instance, students IDs or  ISBN codes may contain  common subsequences which may increase the likelihood  of collision.</a:t>
            </a:r>
          </a:p>
          <a:p>
            <a:endParaRPr lang="en-US" altLang="en-US">
              <a:solidFill>
                <a:schemeClr val="tx2"/>
              </a:solidFill>
              <a:latin typeface="Times New Roman" panose="02020603050405020304" pitchFamily="18" charset="0"/>
            </a:endParaRPr>
          </a:p>
          <a:p>
            <a:r>
              <a:rPr lang="en-US" altLang="en-US">
                <a:solidFill>
                  <a:schemeClr val="tx2"/>
                </a:solidFill>
                <a:latin typeface="Times New Roman" panose="02020603050405020304" pitchFamily="18" charset="0"/>
              </a:rPr>
              <a:t>Very fast but digits/characters distribution in keys may  not be very even.</a:t>
            </a:r>
          </a:p>
          <a:p>
            <a:pPr>
              <a:buFontTx/>
              <a:buNone/>
            </a:pPr>
            <a:r>
              <a:rPr lang="en-US" altLang="en-US">
                <a:solidFill>
                  <a:schemeClr val="tx2"/>
                </a:solidFill>
                <a:latin typeface="Times New Roman" panose="02020603050405020304" pitchFamily="18" charset="0"/>
              </a:rPr>
              <a:t>	</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1919288" y="0"/>
            <a:ext cx="8229600" cy="922338"/>
          </a:xfrm>
        </p:spPr>
        <p:txBody>
          <a:bodyPr>
            <a:normAutofit fontScale="90000"/>
          </a:bodyPr>
          <a:lstStyle/>
          <a:p>
            <a:r>
              <a:rPr lang="en-US" altLang="en-US" b="1">
                <a:solidFill>
                  <a:srgbClr val="CC0000"/>
                </a:solidFill>
                <a:latin typeface="Times New Roman" panose="02020603050405020304" pitchFamily="18" charset="0"/>
              </a:rPr>
              <a:t>Common Hashing Functions (cont</a:t>
            </a:r>
            <a:r>
              <a:rPr lang="en-US" altLang="en-US" b="1">
                <a:solidFill>
                  <a:srgbClr val="CC0000"/>
                </a:solidFill>
              </a:rPr>
              <a:t>’</a:t>
            </a:r>
            <a:r>
              <a:rPr lang="en-US" altLang="en-US" b="1">
                <a:solidFill>
                  <a:srgbClr val="CC0000"/>
                </a:solidFill>
                <a:latin typeface="Times New Roman" panose="02020603050405020304" pitchFamily="18" charset="0"/>
              </a:rPr>
              <a:t>d)</a:t>
            </a:r>
          </a:p>
        </p:txBody>
      </p:sp>
      <p:sp>
        <p:nvSpPr>
          <p:cNvPr id="34820" name="Rectangle 4"/>
          <p:cNvSpPr>
            <a:spLocks noGrp="1" noChangeArrowheads="1"/>
          </p:cNvSpPr>
          <p:nvPr>
            <p:ph idx="1"/>
          </p:nvPr>
        </p:nvSpPr>
        <p:spPr>
          <a:xfrm>
            <a:off x="1981201" y="990600"/>
            <a:ext cx="8507413" cy="5562600"/>
          </a:xfrm>
        </p:spPr>
        <p:txBody>
          <a:bodyPr>
            <a:normAutofit fontScale="85000" lnSpcReduction="20000"/>
          </a:bodyPr>
          <a:lstStyle/>
          <a:p>
            <a:pPr>
              <a:buFontTx/>
              <a:buNone/>
            </a:pPr>
            <a:r>
              <a:rPr lang="en-US" altLang="en-US">
                <a:solidFill>
                  <a:schemeClr val="tx2"/>
                </a:solidFill>
                <a:latin typeface="Times New Roman" panose="02020603050405020304" pitchFamily="18" charset="0"/>
              </a:rPr>
              <a:t>3.</a:t>
            </a:r>
            <a:r>
              <a:rPr lang="en-US" altLang="en-US">
                <a:solidFill>
                  <a:srgbClr val="FFFFFF"/>
                </a:solidFill>
                <a:latin typeface="Times New Roman" panose="02020603050405020304" pitchFamily="18" charset="0"/>
              </a:rPr>
              <a:t> </a:t>
            </a:r>
            <a:r>
              <a:rPr lang="en-US" altLang="en-US">
                <a:solidFill>
                  <a:srgbClr val="0000FF"/>
                </a:solidFill>
                <a:latin typeface="Times New Roman" panose="02020603050405020304" pitchFamily="18" charset="0"/>
              </a:rPr>
              <a:t>Folding</a:t>
            </a:r>
          </a:p>
          <a:p>
            <a:pPr>
              <a:buFontTx/>
              <a:buNone/>
            </a:pPr>
            <a:endParaRPr lang="en-US" altLang="en-US">
              <a:solidFill>
                <a:srgbClr val="0000FF"/>
              </a:solidFill>
              <a:latin typeface="Times New Roman" panose="02020603050405020304" pitchFamily="18" charset="0"/>
            </a:endParaRPr>
          </a:p>
          <a:p>
            <a:r>
              <a:rPr lang="en-US" altLang="en-US">
                <a:solidFill>
                  <a:schemeClr val="tx2"/>
                </a:solidFill>
                <a:latin typeface="Times New Roman" panose="02020603050405020304" pitchFamily="18" charset="0"/>
              </a:rPr>
              <a:t>It involves splitting  keys into two or more parts and then combining the parts  to form the hash addresses.</a:t>
            </a:r>
          </a:p>
          <a:p>
            <a:endParaRPr lang="en-US" altLang="en-US">
              <a:solidFill>
                <a:schemeClr val="tx2"/>
              </a:solidFill>
              <a:latin typeface="Times New Roman" panose="02020603050405020304" pitchFamily="18" charset="0"/>
            </a:endParaRPr>
          </a:p>
          <a:p>
            <a:r>
              <a:rPr lang="en-US" altLang="en-US">
                <a:latin typeface="Times New Roman" panose="02020603050405020304" pitchFamily="18" charset="0"/>
              </a:rPr>
              <a:t>To map the key 25936715 to a range between 0 and 9999, we can:</a:t>
            </a:r>
          </a:p>
          <a:p>
            <a:pPr>
              <a:buFontTx/>
              <a:buNone/>
            </a:pPr>
            <a:r>
              <a:rPr lang="en-US" altLang="en-US">
                <a:latin typeface="Times New Roman" panose="02020603050405020304" pitchFamily="18" charset="0"/>
              </a:rPr>
              <a:t>		</a:t>
            </a:r>
            <a:r>
              <a:rPr lang="en-US" altLang="en-US"/>
              <a:t>·</a:t>
            </a:r>
            <a:r>
              <a:rPr lang="en-US" altLang="en-US">
                <a:solidFill>
                  <a:srgbClr val="FFFFFF"/>
                </a:solidFill>
                <a:latin typeface="Times New Roman" panose="02020603050405020304" pitchFamily="18" charset="0"/>
              </a:rPr>
              <a:t> </a:t>
            </a:r>
            <a:r>
              <a:rPr lang="en-US" altLang="en-US">
                <a:latin typeface="Times New Roman" panose="02020603050405020304" pitchFamily="18" charset="0"/>
              </a:rPr>
              <a:t>split the number into two as 2593 and 6715 and</a:t>
            </a:r>
          </a:p>
          <a:p>
            <a:pPr>
              <a:buFontTx/>
              <a:buNone/>
            </a:pPr>
            <a:r>
              <a:rPr lang="en-US" altLang="en-US">
                <a:latin typeface="Times New Roman" panose="02020603050405020304" pitchFamily="18" charset="0"/>
              </a:rPr>
              <a:t>		</a:t>
            </a:r>
            <a:r>
              <a:rPr lang="en-US" altLang="en-US"/>
              <a:t>·</a:t>
            </a:r>
            <a:r>
              <a:rPr lang="en-US" altLang="en-US">
                <a:latin typeface="Times New Roman" panose="02020603050405020304" pitchFamily="18" charset="0"/>
              </a:rPr>
              <a:t> add these two to obtain 9308 as the hash value. </a:t>
            </a:r>
          </a:p>
          <a:p>
            <a:pPr>
              <a:buFontTx/>
              <a:buNone/>
            </a:pPr>
            <a:endParaRPr lang="en-US" altLang="en-US">
              <a:latin typeface="Times New Roman" panose="02020603050405020304" pitchFamily="18" charset="0"/>
            </a:endParaRPr>
          </a:p>
          <a:p>
            <a:r>
              <a:rPr lang="en-US" altLang="en-US">
                <a:latin typeface="Times New Roman" panose="02020603050405020304" pitchFamily="18" charset="0"/>
              </a:rPr>
              <a:t>Very useful if we have keys that are very large.</a:t>
            </a:r>
          </a:p>
          <a:p>
            <a:endParaRPr lang="en-US" altLang="en-US">
              <a:latin typeface="Times New Roman" panose="02020603050405020304" pitchFamily="18" charset="0"/>
            </a:endParaRPr>
          </a:p>
          <a:p>
            <a:r>
              <a:rPr lang="en-US" altLang="en-US">
                <a:latin typeface="Times New Roman" panose="02020603050405020304" pitchFamily="18" charset="0"/>
              </a:rPr>
              <a:t>Fast and simple especially with bit patterns.</a:t>
            </a:r>
          </a:p>
          <a:p>
            <a:pPr>
              <a:buFontTx/>
              <a:buNone/>
            </a:pPr>
            <a:endParaRPr lang="en-US" altLang="en-US">
              <a:latin typeface="Times New Roman" panose="02020603050405020304" pitchFamily="18" charset="0"/>
            </a:endParaRPr>
          </a:p>
          <a:p>
            <a:r>
              <a:rPr lang="en-US" altLang="en-US">
                <a:latin typeface="Times New Roman" panose="02020603050405020304" pitchFamily="18" charset="0"/>
              </a:rPr>
              <a:t>A great advantage is ability to transform non-integer keys into integer values.</a:t>
            </a:r>
            <a:endParaRPr lang="en-US" altLang="en-US">
              <a:solidFill>
                <a:schemeClr val="tx2"/>
              </a:solidFill>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1919288" y="0"/>
            <a:ext cx="8229600" cy="922338"/>
          </a:xfrm>
        </p:spPr>
        <p:txBody>
          <a:bodyPr>
            <a:normAutofit fontScale="90000"/>
          </a:bodyPr>
          <a:lstStyle/>
          <a:p>
            <a:r>
              <a:rPr lang="en-US" altLang="en-US" b="1">
                <a:solidFill>
                  <a:srgbClr val="CC0000"/>
                </a:solidFill>
                <a:latin typeface="Times New Roman" panose="02020603050405020304" pitchFamily="18" charset="0"/>
              </a:rPr>
              <a:t>Common Hashing Functions (cont</a:t>
            </a:r>
            <a:r>
              <a:rPr lang="en-US" altLang="en-US" b="1">
                <a:solidFill>
                  <a:srgbClr val="CC0000"/>
                </a:solidFill>
              </a:rPr>
              <a:t>’</a:t>
            </a:r>
            <a:r>
              <a:rPr lang="en-US" altLang="en-US" b="1">
                <a:solidFill>
                  <a:srgbClr val="CC0000"/>
                </a:solidFill>
                <a:latin typeface="Times New Roman" panose="02020603050405020304" pitchFamily="18" charset="0"/>
              </a:rPr>
              <a:t>d)</a:t>
            </a:r>
          </a:p>
        </p:txBody>
      </p:sp>
      <p:sp>
        <p:nvSpPr>
          <p:cNvPr id="35844" name="Rectangle 4"/>
          <p:cNvSpPr>
            <a:spLocks noGrp="1" noChangeArrowheads="1"/>
          </p:cNvSpPr>
          <p:nvPr>
            <p:ph idx="1"/>
          </p:nvPr>
        </p:nvSpPr>
        <p:spPr>
          <a:xfrm>
            <a:off x="1992314" y="908051"/>
            <a:ext cx="8675687" cy="5218113"/>
          </a:xfrm>
        </p:spPr>
        <p:txBody>
          <a:bodyPr>
            <a:normAutofit fontScale="85000" lnSpcReduction="20000"/>
          </a:bodyPr>
          <a:lstStyle/>
          <a:p>
            <a:pPr>
              <a:buFontTx/>
              <a:buNone/>
            </a:pPr>
            <a:r>
              <a:rPr lang="en-US" altLang="en-US" b="1">
                <a:latin typeface="Times New Roman" panose="02020603050405020304" pitchFamily="18" charset="0"/>
              </a:rPr>
              <a:t>4.</a:t>
            </a:r>
            <a:r>
              <a:rPr lang="en-US" altLang="en-US" b="1">
                <a:solidFill>
                  <a:srgbClr val="FFFFFF"/>
                </a:solidFill>
                <a:latin typeface="Times New Roman" panose="02020603050405020304" pitchFamily="18" charset="0"/>
              </a:rPr>
              <a:t> </a:t>
            </a:r>
            <a:r>
              <a:rPr lang="en-US" altLang="en-US" b="1">
                <a:solidFill>
                  <a:srgbClr val="0000FF"/>
                </a:solidFill>
                <a:latin typeface="Times New Roman" panose="02020603050405020304" pitchFamily="18" charset="0"/>
              </a:rPr>
              <a:t>Radix Conversion</a:t>
            </a:r>
          </a:p>
          <a:p>
            <a:pPr>
              <a:buFontTx/>
              <a:buNone/>
            </a:pPr>
            <a:endParaRPr lang="en-US" altLang="en-US">
              <a:solidFill>
                <a:srgbClr val="0000FF"/>
              </a:solidFill>
            </a:endParaRPr>
          </a:p>
          <a:p>
            <a:r>
              <a:rPr lang="en-US" altLang="en-US">
                <a:solidFill>
                  <a:schemeClr val="tx2"/>
                </a:solidFill>
                <a:latin typeface="Times New Roman" panose="02020603050405020304" pitchFamily="18" charset="0"/>
              </a:rPr>
              <a:t>Transforms a key into another number base to obtain the hash value.</a:t>
            </a:r>
          </a:p>
          <a:p>
            <a:endParaRPr lang="en-US" altLang="en-US">
              <a:solidFill>
                <a:schemeClr val="tx2"/>
              </a:solidFill>
            </a:endParaRPr>
          </a:p>
          <a:p>
            <a:r>
              <a:rPr lang="en-US" altLang="en-US">
                <a:solidFill>
                  <a:schemeClr val="tx2"/>
                </a:solidFill>
                <a:latin typeface="Times New Roman" panose="02020603050405020304" pitchFamily="18" charset="0"/>
              </a:rPr>
              <a:t>Typically use number base other than base 10 and base 2 to calculate the hash addresses.</a:t>
            </a:r>
          </a:p>
          <a:p>
            <a:endParaRPr lang="en-US" altLang="en-US">
              <a:solidFill>
                <a:schemeClr val="tx2"/>
              </a:solidFill>
            </a:endParaRPr>
          </a:p>
          <a:p>
            <a:r>
              <a:rPr lang="en-US" altLang="en-US">
                <a:solidFill>
                  <a:schemeClr val="tx2"/>
                </a:solidFill>
                <a:latin typeface="Times New Roman" panose="02020603050405020304" pitchFamily="18" charset="0"/>
              </a:rPr>
              <a:t>To map the key 55354 in the range 0 to 9999 using base 11 we have:</a:t>
            </a:r>
          </a:p>
          <a:p>
            <a:pPr>
              <a:buFontTx/>
              <a:buNone/>
            </a:pPr>
            <a:endParaRPr lang="en-US" altLang="en-US">
              <a:solidFill>
                <a:schemeClr val="tx2"/>
              </a:solidFill>
              <a:latin typeface="Times New Roman" panose="02020603050405020304" pitchFamily="18" charset="0"/>
            </a:endParaRPr>
          </a:p>
          <a:p>
            <a:pPr>
              <a:buFontTx/>
              <a:buNone/>
            </a:pPr>
            <a:r>
              <a:rPr lang="en-US" altLang="en-US" b="1">
                <a:solidFill>
                  <a:srgbClr val="FFFF00"/>
                </a:solidFill>
                <a:latin typeface="Courier New" panose="02070309020205020404" pitchFamily="49" charset="0"/>
              </a:rPr>
              <a:t>		</a:t>
            </a:r>
            <a:r>
              <a:rPr lang="en-US" altLang="en-US" b="1">
                <a:solidFill>
                  <a:srgbClr val="0000FF"/>
                </a:solidFill>
                <a:latin typeface="Courier New" panose="02070309020205020404" pitchFamily="49" charset="0"/>
              </a:rPr>
              <a:t>55354</a:t>
            </a:r>
            <a:r>
              <a:rPr lang="en-US" altLang="en-US" b="1" baseline="-25000">
                <a:solidFill>
                  <a:srgbClr val="0000FF"/>
                </a:solidFill>
                <a:latin typeface="Courier New" panose="02070309020205020404" pitchFamily="49" charset="0"/>
              </a:rPr>
              <a:t>10</a:t>
            </a:r>
            <a:r>
              <a:rPr lang="en-US" altLang="en-US" b="1" baseline="30000">
                <a:solidFill>
                  <a:srgbClr val="0000FF"/>
                </a:solidFill>
                <a:latin typeface="Courier New" panose="02070309020205020404" pitchFamily="49" charset="0"/>
              </a:rPr>
              <a:t> </a:t>
            </a:r>
            <a:r>
              <a:rPr lang="en-US" altLang="en-US" b="1">
                <a:solidFill>
                  <a:srgbClr val="0000FF"/>
                </a:solidFill>
                <a:latin typeface="Courier New" panose="02070309020205020404" pitchFamily="49" charset="0"/>
              </a:rPr>
              <a:t>= 38652</a:t>
            </a:r>
            <a:r>
              <a:rPr lang="en-US" altLang="en-US" b="1" baseline="-25000">
                <a:solidFill>
                  <a:srgbClr val="0000FF"/>
                </a:solidFill>
                <a:latin typeface="Courier New" panose="02070309020205020404" pitchFamily="49" charset="0"/>
              </a:rPr>
              <a:t>11</a:t>
            </a:r>
            <a:endParaRPr lang="en-US" altLang="en-US">
              <a:solidFill>
                <a:srgbClr val="0000FF"/>
              </a:solidFill>
              <a:latin typeface="Times New Roman" panose="02020603050405020304" pitchFamily="18" charset="0"/>
            </a:endParaRPr>
          </a:p>
          <a:p>
            <a:endParaRPr lang="en-US" altLang="en-US">
              <a:solidFill>
                <a:srgbClr val="0000FF"/>
              </a:solidFill>
              <a:latin typeface="Times New Roman" panose="02020603050405020304" pitchFamily="18" charset="0"/>
            </a:endParaRPr>
          </a:p>
          <a:p>
            <a:r>
              <a:rPr lang="en-US" altLang="en-US">
                <a:solidFill>
                  <a:schemeClr val="tx2"/>
                </a:solidFill>
                <a:latin typeface="Times New Roman" panose="02020603050405020304" pitchFamily="18" charset="0"/>
              </a:rPr>
              <a:t>We may truncate the high-order </a:t>
            </a:r>
            <a:r>
              <a:rPr lang="en-US" altLang="en-US">
                <a:solidFill>
                  <a:srgbClr val="0000FF"/>
                </a:solidFill>
                <a:latin typeface="Times New Roman" panose="02020603050405020304" pitchFamily="18" charset="0"/>
              </a:rPr>
              <a:t>3</a:t>
            </a:r>
            <a:r>
              <a:rPr lang="en-US" altLang="en-US">
                <a:solidFill>
                  <a:schemeClr val="tx2"/>
                </a:solidFill>
                <a:latin typeface="Times New Roman" panose="02020603050405020304" pitchFamily="18" charset="0"/>
              </a:rPr>
              <a:t> to yield </a:t>
            </a:r>
            <a:r>
              <a:rPr lang="en-US" altLang="en-US">
                <a:solidFill>
                  <a:srgbClr val="0000FF"/>
                </a:solidFill>
                <a:latin typeface="Times New Roman" panose="02020603050405020304" pitchFamily="18" charset="0"/>
              </a:rPr>
              <a:t>8652</a:t>
            </a:r>
            <a:r>
              <a:rPr lang="en-US" altLang="en-US">
                <a:solidFill>
                  <a:schemeClr val="tx2"/>
                </a:solidFill>
                <a:latin typeface="Times New Roman" panose="02020603050405020304" pitchFamily="18" charset="0"/>
              </a:rPr>
              <a:t> as our hash address within 0 to 9999.</a:t>
            </a:r>
          </a:p>
          <a:p>
            <a:pPr>
              <a:buFontTx/>
              <a:buNone/>
            </a:pPr>
            <a:endParaRPr lang="en-US" altLang="en-US">
              <a:solidFill>
                <a:schemeClr val="tx2"/>
              </a:solidFill>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1524000" y="1"/>
            <a:ext cx="9144000" cy="765175"/>
          </a:xfrm>
        </p:spPr>
        <p:txBody>
          <a:bodyPr/>
          <a:lstStyle/>
          <a:p>
            <a:r>
              <a:rPr lang="en-US" altLang="en-US" b="1">
                <a:solidFill>
                  <a:srgbClr val="CC0000"/>
                </a:solidFill>
                <a:latin typeface="Times New Roman" panose="02020603050405020304" pitchFamily="18" charset="0"/>
              </a:rPr>
              <a:t>Common Hashing Functions (cont</a:t>
            </a:r>
            <a:r>
              <a:rPr lang="en-US" altLang="en-US" b="1">
                <a:solidFill>
                  <a:srgbClr val="CC0000"/>
                </a:solidFill>
              </a:rPr>
              <a:t>’</a:t>
            </a:r>
            <a:r>
              <a:rPr lang="en-US" altLang="en-US" b="1">
                <a:solidFill>
                  <a:srgbClr val="CC0000"/>
                </a:solidFill>
                <a:latin typeface="Times New Roman" panose="02020603050405020304" pitchFamily="18" charset="0"/>
              </a:rPr>
              <a:t>d)</a:t>
            </a:r>
          </a:p>
        </p:txBody>
      </p:sp>
      <p:sp>
        <p:nvSpPr>
          <p:cNvPr id="36867" name="Rectangle 3"/>
          <p:cNvSpPr>
            <a:spLocks noGrp="1" noChangeArrowheads="1"/>
          </p:cNvSpPr>
          <p:nvPr>
            <p:ph idx="1"/>
          </p:nvPr>
        </p:nvSpPr>
        <p:spPr>
          <a:xfrm>
            <a:off x="1774826" y="1066800"/>
            <a:ext cx="8893175" cy="5334000"/>
          </a:xfrm>
        </p:spPr>
        <p:txBody>
          <a:bodyPr>
            <a:normAutofit fontScale="92500" lnSpcReduction="10000"/>
          </a:bodyPr>
          <a:lstStyle/>
          <a:p>
            <a:pPr>
              <a:buFontTx/>
              <a:buNone/>
            </a:pPr>
            <a:r>
              <a:rPr lang="en-US" altLang="en-US" b="1">
                <a:solidFill>
                  <a:schemeClr val="tx2"/>
                </a:solidFill>
                <a:latin typeface="Times New Roman" panose="02020603050405020304" pitchFamily="18" charset="0"/>
              </a:rPr>
              <a:t>5.</a:t>
            </a:r>
            <a:r>
              <a:rPr lang="en-US" altLang="en-US" b="1">
                <a:solidFill>
                  <a:srgbClr val="FFFFFF"/>
                </a:solidFill>
                <a:latin typeface="Times New Roman" panose="02020603050405020304" pitchFamily="18" charset="0"/>
              </a:rPr>
              <a:t> </a:t>
            </a:r>
            <a:r>
              <a:rPr lang="en-US" altLang="en-US" b="1">
                <a:solidFill>
                  <a:srgbClr val="0000FF"/>
                </a:solidFill>
                <a:latin typeface="Times New Roman" panose="02020603050405020304" pitchFamily="18" charset="0"/>
              </a:rPr>
              <a:t>Mid-Square</a:t>
            </a:r>
          </a:p>
          <a:p>
            <a:pPr>
              <a:buFontTx/>
              <a:buNone/>
            </a:pPr>
            <a:endParaRPr lang="en-US" altLang="en-US">
              <a:solidFill>
                <a:srgbClr val="0000FF"/>
              </a:solidFill>
            </a:endParaRPr>
          </a:p>
          <a:p>
            <a:r>
              <a:rPr lang="en-US" altLang="en-US">
                <a:solidFill>
                  <a:schemeClr val="tx2"/>
                </a:solidFill>
                <a:latin typeface="Times New Roman" panose="02020603050405020304" pitchFamily="18" charset="0"/>
              </a:rPr>
              <a:t>The key is squared and the middle part of the result taken as the hash value.</a:t>
            </a:r>
          </a:p>
          <a:p>
            <a:pPr>
              <a:buFontTx/>
              <a:buNone/>
            </a:pPr>
            <a:endParaRPr lang="en-US" altLang="en-US">
              <a:solidFill>
                <a:schemeClr val="tx2"/>
              </a:solidFill>
            </a:endParaRPr>
          </a:p>
          <a:p>
            <a:r>
              <a:rPr lang="en-US" altLang="en-US">
                <a:solidFill>
                  <a:schemeClr val="tx2"/>
                </a:solidFill>
                <a:latin typeface="Times New Roman" panose="02020603050405020304" pitchFamily="18" charset="0"/>
              </a:rPr>
              <a:t>To map the key</a:t>
            </a:r>
            <a:r>
              <a:rPr lang="en-US" altLang="en-US">
                <a:solidFill>
                  <a:srgbClr val="FFFFFF"/>
                </a:solidFill>
                <a:latin typeface="Times New Roman" panose="02020603050405020304" pitchFamily="18" charset="0"/>
              </a:rPr>
              <a:t> </a:t>
            </a:r>
            <a:r>
              <a:rPr lang="en-US" altLang="en-US" b="1">
                <a:solidFill>
                  <a:srgbClr val="0000FF"/>
                </a:solidFill>
                <a:latin typeface="Courier New" panose="02070309020205020404" pitchFamily="49" charset="0"/>
              </a:rPr>
              <a:t>3121</a:t>
            </a:r>
            <a:r>
              <a:rPr lang="en-US" altLang="en-US">
                <a:solidFill>
                  <a:srgbClr val="FFFFFF"/>
                </a:solidFill>
                <a:latin typeface="Times New Roman" panose="02020603050405020304" pitchFamily="18" charset="0"/>
              </a:rPr>
              <a:t> </a:t>
            </a:r>
            <a:r>
              <a:rPr lang="en-US" altLang="en-US">
                <a:solidFill>
                  <a:schemeClr val="tx2"/>
                </a:solidFill>
                <a:latin typeface="Times New Roman" panose="02020603050405020304" pitchFamily="18" charset="0"/>
              </a:rPr>
              <a:t>into a hash table of size</a:t>
            </a:r>
            <a:r>
              <a:rPr lang="en-US" altLang="en-US">
                <a:solidFill>
                  <a:srgbClr val="FFFFFF"/>
                </a:solidFill>
                <a:latin typeface="Times New Roman" panose="02020603050405020304" pitchFamily="18" charset="0"/>
              </a:rPr>
              <a:t> </a:t>
            </a:r>
            <a:r>
              <a:rPr lang="en-US" altLang="en-US" b="1">
                <a:solidFill>
                  <a:srgbClr val="0000FF"/>
                </a:solidFill>
                <a:latin typeface="Courier New" panose="02070309020205020404" pitchFamily="49" charset="0"/>
              </a:rPr>
              <a:t>1000</a:t>
            </a:r>
            <a:r>
              <a:rPr lang="en-US" altLang="en-US">
                <a:solidFill>
                  <a:schemeClr val="tx2"/>
                </a:solidFill>
                <a:latin typeface="Times New Roman" panose="02020603050405020304" pitchFamily="18" charset="0"/>
              </a:rPr>
              <a:t>, we square it</a:t>
            </a:r>
            <a:r>
              <a:rPr lang="en-US" altLang="en-US">
                <a:solidFill>
                  <a:srgbClr val="FFFFFF"/>
                </a:solidFill>
                <a:latin typeface="Times New Roman" panose="02020603050405020304" pitchFamily="18" charset="0"/>
              </a:rPr>
              <a:t>  </a:t>
            </a:r>
            <a:r>
              <a:rPr lang="en-US" altLang="en-US" b="1">
                <a:solidFill>
                  <a:srgbClr val="0000FF"/>
                </a:solidFill>
                <a:latin typeface="Courier New" panose="02070309020205020404" pitchFamily="49" charset="0"/>
              </a:rPr>
              <a:t>3121</a:t>
            </a:r>
            <a:r>
              <a:rPr lang="en-US" altLang="en-US" b="1" baseline="30000">
                <a:solidFill>
                  <a:srgbClr val="0000FF"/>
                </a:solidFill>
                <a:latin typeface="Courier New" panose="02070309020205020404" pitchFamily="49" charset="0"/>
              </a:rPr>
              <a:t>2 </a:t>
            </a:r>
            <a:r>
              <a:rPr lang="en-US" altLang="en-US" b="1">
                <a:solidFill>
                  <a:srgbClr val="0000FF"/>
                </a:solidFill>
                <a:latin typeface="Courier New" panose="02070309020205020404" pitchFamily="49" charset="0"/>
              </a:rPr>
              <a:t>= 9740641</a:t>
            </a:r>
            <a:r>
              <a:rPr lang="en-US" altLang="en-US">
                <a:solidFill>
                  <a:srgbClr val="FFFFFF"/>
                </a:solidFill>
                <a:latin typeface="Times New Roman" panose="02020603050405020304" pitchFamily="18" charset="0"/>
              </a:rPr>
              <a:t> </a:t>
            </a:r>
            <a:r>
              <a:rPr lang="en-US" altLang="en-US">
                <a:solidFill>
                  <a:schemeClr val="tx2"/>
                </a:solidFill>
                <a:latin typeface="Times New Roman" panose="02020603050405020304" pitchFamily="18" charset="0"/>
              </a:rPr>
              <a:t>and extract</a:t>
            </a:r>
            <a:r>
              <a:rPr lang="en-US" altLang="en-US">
                <a:solidFill>
                  <a:srgbClr val="FFFFFF"/>
                </a:solidFill>
                <a:latin typeface="Times New Roman" panose="02020603050405020304" pitchFamily="18" charset="0"/>
              </a:rPr>
              <a:t> </a:t>
            </a:r>
            <a:r>
              <a:rPr lang="en-US" altLang="en-US" b="1">
                <a:solidFill>
                  <a:srgbClr val="0000FF"/>
                </a:solidFill>
                <a:latin typeface="Courier New" panose="02070309020205020404" pitchFamily="49" charset="0"/>
              </a:rPr>
              <a:t>406</a:t>
            </a:r>
            <a:r>
              <a:rPr lang="en-US" altLang="en-US">
                <a:solidFill>
                  <a:srgbClr val="FFFFFF"/>
                </a:solidFill>
                <a:latin typeface="Times New Roman" panose="02020603050405020304" pitchFamily="18" charset="0"/>
              </a:rPr>
              <a:t> </a:t>
            </a:r>
            <a:r>
              <a:rPr lang="en-US" altLang="en-US">
                <a:solidFill>
                  <a:schemeClr val="tx2"/>
                </a:solidFill>
                <a:latin typeface="Times New Roman" panose="02020603050405020304" pitchFamily="18" charset="0"/>
              </a:rPr>
              <a:t>as the hash value.</a:t>
            </a:r>
            <a:r>
              <a:rPr lang="en-US" altLang="en-US">
                <a:solidFill>
                  <a:schemeClr val="tx2"/>
                </a:solidFill>
              </a:rPr>
              <a:t> </a:t>
            </a:r>
          </a:p>
          <a:p>
            <a:pPr>
              <a:buFontTx/>
              <a:buNone/>
            </a:pPr>
            <a:endParaRPr lang="en-US" altLang="en-US"/>
          </a:p>
          <a:p>
            <a:r>
              <a:rPr lang="en-US" altLang="en-US">
                <a:latin typeface="Times New Roman" panose="02020603050405020304" pitchFamily="18" charset="0"/>
              </a:rPr>
              <a:t>Works well if the keys do  not contain a lot of leading or trailing zeros.</a:t>
            </a:r>
          </a:p>
          <a:p>
            <a:pPr>
              <a:buFontTx/>
              <a:buNone/>
            </a:pPr>
            <a:endParaRPr lang="en-US" altLang="en-US"/>
          </a:p>
          <a:p>
            <a:r>
              <a:rPr lang="en-US" altLang="en-US">
                <a:latin typeface="Times New Roman" panose="02020603050405020304" pitchFamily="18" charset="0"/>
              </a:rPr>
              <a:t>Non-integer keys have to be preprocessed to obtain  corresponding integer values.</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1847850" y="0"/>
            <a:ext cx="8229600" cy="922338"/>
          </a:xfrm>
        </p:spPr>
        <p:txBody>
          <a:bodyPr>
            <a:normAutofit fontScale="90000"/>
          </a:bodyPr>
          <a:lstStyle/>
          <a:p>
            <a:r>
              <a:rPr lang="en-US" altLang="en-US" b="1">
                <a:solidFill>
                  <a:srgbClr val="CC0000"/>
                </a:solidFill>
                <a:latin typeface="Times New Roman" panose="02020603050405020304" pitchFamily="18" charset="0"/>
              </a:rPr>
              <a:t>Common Hashing Functions (cont</a:t>
            </a:r>
            <a:r>
              <a:rPr lang="en-US" altLang="en-US" b="1">
                <a:solidFill>
                  <a:srgbClr val="CC0000"/>
                </a:solidFill>
              </a:rPr>
              <a:t>’</a:t>
            </a:r>
            <a:r>
              <a:rPr lang="en-US" altLang="en-US" b="1">
                <a:solidFill>
                  <a:srgbClr val="CC0000"/>
                </a:solidFill>
                <a:latin typeface="Times New Roman" panose="02020603050405020304" pitchFamily="18" charset="0"/>
              </a:rPr>
              <a:t>d)</a:t>
            </a:r>
          </a:p>
        </p:txBody>
      </p:sp>
      <p:sp>
        <p:nvSpPr>
          <p:cNvPr id="37891" name="Rectangle 3"/>
          <p:cNvSpPr>
            <a:spLocks noGrp="1" noChangeArrowheads="1"/>
          </p:cNvSpPr>
          <p:nvPr>
            <p:ph idx="1"/>
          </p:nvPr>
        </p:nvSpPr>
        <p:spPr>
          <a:xfrm>
            <a:off x="1981200" y="765176"/>
            <a:ext cx="8229600" cy="5711825"/>
          </a:xfrm>
        </p:spPr>
        <p:txBody>
          <a:bodyPr/>
          <a:lstStyle/>
          <a:p>
            <a:pPr>
              <a:buFontTx/>
              <a:buNone/>
            </a:pPr>
            <a:r>
              <a:rPr lang="en-US" altLang="en-US">
                <a:latin typeface="Times New Roman" panose="02020603050405020304" pitchFamily="18" charset="0"/>
              </a:rPr>
              <a:t>6.</a:t>
            </a:r>
            <a:r>
              <a:rPr lang="en-US" altLang="en-US">
                <a:solidFill>
                  <a:srgbClr val="FFFFFF"/>
                </a:solidFill>
                <a:latin typeface="Times New Roman" panose="02020603050405020304" pitchFamily="18" charset="0"/>
              </a:rPr>
              <a:t> </a:t>
            </a:r>
            <a:r>
              <a:rPr lang="en-US" altLang="en-US">
                <a:solidFill>
                  <a:srgbClr val="0000FF"/>
                </a:solidFill>
                <a:latin typeface="Times New Roman" panose="02020603050405020304" pitchFamily="18" charset="0"/>
              </a:rPr>
              <a:t>Use of a Random-Number Generator</a:t>
            </a:r>
          </a:p>
          <a:p>
            <a:pPr lvl="3">
              <a:buFontTx/>
              <a:buNone/>
            </a:pPr>
            <a:endParaRPr lang="en-US" altLang="en-US"/>
          </a:p>
          <a:p>
            <a:r>
              <a:rPr lang="en-US" altLang="en-US">
                <a:latin typeface="Times New Roman" panose="02020603050405020304" pitchFamily="18" charset="0"/>
              </a:rPr>
              <a:t>Given a seed as parameter, the method generates a random number.</a:t>
            </a:r>
          </a:p>
          <a:p>
            <a:pPr>
              <a:buFontTx/>
              <a:buNone/>
            </a:pPr>
            <a:endParaRPr lang="en-US" altLang="en-US"/>
          </a:p>
          <a:p>
            <a:r>
              <a:rPr lang="en-US" altLang="en-US">
                <a:latin typeface="Times New Roman" panose="02020603050405020304" pitchFamily="18" charset="0"/>
              </a:rPr>
              <a:t>The algorithm must ensure that:</a:t>
            </a:r>
          </a:p>
          <a:p>
            <a:endParaRPr lang="en-US" altLang="en-US">
              <a:latin typeface="Times New Roman" panose="02020603050405020304" pitchFamily="18" charset="0"/>
            </a:endParaRPr>
          </a:p>
          <a:p>
            <a:pPr lvl="2"/>
            <a:r>
              <a:rPr lang="en-US" altLang="en-US">
                <a:latin typeface="Times New Roman" panose="02020603050405020304" pitchFamily="18" charset="0"/>
              </a:rPr>
              <a:t>It always generates the same random value for a given key.</a:t>
            </a:r>
          </a:p>
          <a:p>
            <a:pPr lvl="2"/>
            <a:endParaRPr lang="en-US" altLang="en-US">
              <a:latin typeface="Times New Roman" panose="02020603050405020304" pitchFamily="18" charset="0"/>
            </a:endParaRPr>
          </a:p>
          <a:p>
            <a:pPr lvl="2"/>
            <a:r>
              <a:rPr lang="en-US" altLang="en-US">
                <a:latin typeface="Times New Roman" panose="02020603050405020304" pitchFamily="18" charset="0"/>
              </a:rPr>
              <a:t>It is unlikely for two keys to yield the same random value.</a:t>
            </a:r>
          </a:p>
          <a:p>
            <a:endParaRPr lang="en-US" altLang="en-US"/>
          </a:p>
          <a:p>
            <a:r>
              <a:rPr lang="en-US" altLang="en-US">
                <a:latin typeface="Times New Roman" panose="02020603050405020304" pitchFamily="18" charset="0"/>
              </a:rPr>
              <a:t>The random number produced can be transformed to produce a valid hash value.</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a:xfrm>
            <a:off x="2208213" y="0"/>
            <a:ext cx="7772400" cy="457200"/>
          </a:xfrm>
        </p:spPr>
        <p:txBody>
          <a:bodyPr/>
          <a:lstStyle/>
          <a:p>
            <a:r>
              <a:rPr lang="en-US" altLang="en-US" sz="2400"/>
              <a:t>Some Applications of Hash Tables</a:t>
            </a:r>
          </a:p>
        </p:txBody>
      </p:sp>
      <p:sp>
        <p:nvSpPr>
          <p:cNvPr id="73731" name="Rectangle 3"/>
          <p:cNvSpPr>
            <a:spLocks noGrp="1" noChangeArrowheads="1"/>
          </p:cNvSpPr>
          <p:nvPr>
            <p:ph idx="1"/>
          </p:nvPr>
        </p:nvSpPr>
        <p:spPr>
          <a:xfrm>
            <a:off x="1703388" y="549276"/>
            <a:ext cx="8820150" cy="6048375"/>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r>
              <a:rPr lang="en-US" altLang="en-US" sz="1800" b="1">
                <a:latin typeface="Times New Roman" panose="02020603050405020304" pitchFamily="18" charset="0"/>
              </a:rPr>
              <a:t>Database systems</a:t>
            </a:r>
            <a:r>
              <a:rPr lang="en-US" altLang="en-US" sz="1800">
                <a:latin typeface="Times New Roman" panose="02020603050405020304" pitchFamily="18" charset="0"/>
              </a:rPr>
              <a:t>: Specifically, those that require efficient random access. Generally, database systems try to optimize between two types of access methods: sequential and random. Hash tables are an important part of efficient random access because they provide a way to locate data in a constant amount of time.</a:t>
            </a:r>
          </a:p>
          <a:p>
            <a:endParaRPr lang="en-US" altLang="en-US" sz="1800">
              <a:latin typeface="Times New Roman" panose="02020603050405020304" pitchFamily="18" charset="0"/>
            </a:endParaRPr>
          </a:p>
          <a:p>
            <a:r>
              <a:rPr lang="en-US" altLang="en-US" sz="1800" b="1">
                <a:latin typeface="Times New Roman" panose="02020603050405020304" pitchFamily="18" charset="0"/>
              </a:rPr>
              <a:t>Symbol tables</a:t>
            </a:r>
            <a:r>
              <a:rPr lang="en-US" altLang="en-US" sz="1800">
                <a:latin typeface="Times New Roman" panose="02020603050405020304" pitchFamily="18" charset="0"/>
              </a:rPr>
              <a:t>: The tables used by compilers to maintain information about symbols from a program. Compilers access information about symbols frequently. Therefore, it is important that symbol tables be implemented very efficiently.</a:t>
            </a:r>
          </a:p>
          <a:p>
            <a:endParaRPr lang="en-US" altLang="en-US" sz="1800">
              <a:latin typeface="Times New Roman" panose="02020603050405020304" pitchFamily="18" charset="0"/>
            </a:endParaRPr>
          </a:p>
          <a:p>
            <a:r>
              <a:rPr lang="en-US" altLang="en-US" sz="1800" b="1">
                <a:latin typeface="Times New Roman" panose="02020603050405020304" pitchFamily="18" charset="0"/>
              </a:rPr>
              <a:t>Data dictionaries</a:t>
            </a:r>
            <a:r>
              <a:rPr lang="en-US" altLang="en-US" sz="1800">
                <a:latin typeface="Times New Roman" panose="02020603050405020304" pitchFamily="18" charset="0"/>
              </a:rPr>
              <a:t>: Data structures that support adding, deleting, and searching for data. Although the operations of a hash table and a data dictionary are similar, other data structures may be used to implement data dictionaries. Using a hash table is particularly efficient.</a:t>
            </a:r>
          </a:p>
          <a:p>
            <a:endParaRPr lang="en-US" altLang="en-US" sz="1800">
              <a:latin typeface="Times New Roman" panose="02020603050405020304" pitchFamily="18" charset="0"/>
            </a:endParaRPr>
          </a:p>
          <a:p>
            <a:r>
              <a:rPr lang="en-US" altLang="en-US" sz="1800" b="1">
                <a:latin typeface="Times New Roman" panose="02020603050405020304" pitchFamily="18" charset="0"/>
              </a:rPr>
              <a:t>Network processing algorithms</a:t>
            </a:r>
            <a:r>
              <a:rPr lang="en-US" altLang="en-US" sz="1800">
                <a:latin typeface="Times New Roman" panose="02020603050405020304" pitchFamily="18" charset="0"/>
              </a:rPr>
              <a:t>: Hash tables are fundamental components of several network processing algorithms and applications, including route lookup, packet classification, and network monitoring. </a:t>
            </a:r>
          </a:p>
          <a:p>
            <a:endParaRPr lang="en-US" altLang="en-US" sz="1800">
              <a:latin typeface="Times New Roman" panose="02020603050405020304" pitchFamily="18" charset="0"/>
            </a:endParaRPr>
          </a:p>
          <a:p>
            <a:r>
              <a:rPr lang="en-US" altLang="en-US" sz="1800" b="1">
                <a:latin typeface="Times New Roman" panose="02020603050405020304" pitchFamily="18" charset="0"/>
              </a:rPr>
              <a:t>Browser Cashes</a:t>
            </a:r>
            <a:r>
              <a:rPr lang="en-US" altLang="en-US" sz="1800">
                <a:latin typeface="Times New Roman" panose="02020603050405020304" pitchFamily="18" charset="0"/>
              </a:rPr>
              <a:t>: Hash tables are used to implement browser cashes.</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xfrm>
            <a:off x="2209800" y="228600"/>
            <a:ext cx="7772400" cy="457200"/>
          </a:xfrm>
        </p:spPr>
        <p:txBody>
          <a:bodyPr/>
          <a:lstStyle/>
          <a:p>
            <a:r>
              <a:rPr lang="en-US" altLang="en-US" sz="2000"/>
              <a:t>Problems for Which Hash Tables are not Suitable</a:t>
            </a:r>
          </a:p>
        </p:txBody>
      </p:sp>
      <p:sp>
        <p:nvSpPr>
          <p:cNvPr id="72707" name="Rectangle 3"/>
          <p:cNvSpPr>
            <a:spLocks noGrp="1" noChangeArrowheads="1"/>
          </p:cNvSpPr>
          <p:nvPr>
            <p:ph idx="1"/>
          </p:nvPr>
        </p:nvSpPr>
        <p:spPr>
          <a:xfrm>
            <a:off x="1828800" y="838200"/>
            <a:ext cx="8534400" cy="5791200"/>
          </a:xfrm>
        </p:spPr>
        <p:txBody>
          <a:bodyPr/>
          <a:lstStyle/>
          <a:p>
            <a:pPr marL="609600" indent="-609600">
              <a:buNone/>
            </a:pPr>
            <a:endParaRPr lang="en-US" altLang="en-US" sz="1600"/>
          </a:p>
          <a:p>
            <a:pPr marL="609600" indent="-609600">
              <a:buNone/>
            </a:pPr>
            <a:endParaRPr lang="en-US" altLang="en-US" sz="1600"/>
          </a:p>
        </p:txBody>
      </p:sp>
      <p:sp>
        <p:nvSpPr>
          <p:cNvPr id="72708" name="Text Box 4"/>
          <p:cNvSpPr txBox="1">
            <a:spLocks noChangeArrowheads="1"/>
          </p:cNvSpPr>
          <p:nvPr/>
        </p:nvSpPr>
        <p:spPr bwMode="auto">
          <a:xfrm>
            <a:off x="1790700" y="898525"/>
            <a:ext cx="8877300" cy="5524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cs typeface="Arial" panose="020B0604020202020204" pitchFamily="34" charset="0"/>
              </a:defRPr>
            </a:lvl1pPr>
            <a:lvl2pPr marL="800100" indent="-342900">
              <a:defRPr>
                <a:solidFill>
                  <a:schemeClr val="tx1"/>
                </a:solidFill>
                <a:latin typeface="Arial" panose="020B0604020202020204" pitchFamily="34" charset="0"/>
                <a:cs typeface="Arial" panose="020B0604020202020204" pitchFamily="34" charset="0"/>
              </a:defRPr>
            </a:lvl2pPr>
            <a:lvl3pPr marL="1257300" indent="-342900">
              <a:defRPr>
                <a:solidFill>
                  <a:schemeClr val="tx1"/>
                </a:solidFill>
                <a:latin typeface="Arial" panose="020B0604020202020204" pitchFamily="34" charset="0"/>
                <a:cs typeface="Arial" panose="020B0604020202020204" pitchFamily="34" charset="0"/>
              </a:defRPr>
            </a:lvl3pPr>
            <a:lvl4pPr marL="1714500" indent="-342900">
              <a:defRPr>
                <a:solidFill>
                  <a:schemeClr val="tx1"/>
                </a:solidFill>
                <a:latin typeface="Arial" panose="020B0604020202020204" pitchFamily="34" charset="0"/>
                <a:cs typeface="Arial" panose="020B0604020202020204" pitchFamily="34" charset="0"/>
              </a:defRPr>
            </a:lvl4pPr>
            <a:lvl5pPr marL="2171700" indent="-342900">
              <a:defRPr>
                <a:solidFill>
                  <a:schemeClr val="tx1"/>
                </a:solidFill>
                <a:latin typeface="Arial" panose="020B0604020202020204" pitchFamily="34" charset="0"/>
                <a:cs typeface="Arial" panose="020B0604020202020204" pitchFamily="34" charset="0"/>
              </a:defRPr>
            </a:lvl5pPr>
            <a:lvl6pPr marL="2628900" indent="-342900" algn="r" rtl="1"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3086100" indent="-342900" algn="r" rtl="1"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543300" indent="-342900" algn="r" rtl="1"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4000500" indent="-342900" algn="r" rtl="1"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l" rtl="0">
              <a:spcBef>
                <a:spcPct val="50000"/>
              </a:spcBef>
              <a:buFontTx/>
              <a:buAutoNum type="arabicPeriod"/>
            </a:pPr>
            <a:r>
              <a:rPr lang="en-US" altLang="en-US" b="1"/>
              <a:t>Problems for which data ordering is required.</a:t>
            </a:r>
          </a:p>
          <a:p>
            <a:pPr algn="l" rtl="0"/>
            <a:r>
              <a:rPr lang="en-US" altLang="en-US"/>
              <a:t>     </a:t>
            </a:r>
            <a:r>
              <a:rPr lang="en-US" altLang="en-US" sz="1600"/>
              <a:t>Because a hash table is an unordered data structure, certain operations are difficult and</a:t>
            </a:r>
          </a:p>
          <a:p>
            <a:pPr algn="l" rtl="0"/>
            <a:r>
              <a:rPr lang="en-US" altLang="en-US" sz="1600"/>
              <a:t>     expensive. Range queries, proximity queries, selection, and sorted traversals are possible</a:t>
            </a:r>
          </a:p>
          <a:p>
            <a:pPr algn="l" rtl="0"/>
            <a:r>
              <a:rPr lang="en-US" altLang="en-US" sz="1600"/>
              <a:t>    only if  the keys are copied into a sorted data structure. There are hash table implementations</a:t>
            </a:r>
          </a:p>
          <a:p>
            <a:pPr algn="l" rtl="0"/>
            <a:r>
              <a:rPr lang="en-US" altLang="en-US" sz="1600"/>
              <a:t>     that keep the keys in order, but they are far from efficient</a:t>
            </a:r>
            <a:r>
              <a:rPr lang="en-US" altLang="en-US"/>
              <a:t>.</a:t>
            </a:r>
          </a:p>
          <a:p>
            <a:pPr algn="l" rtl="0"/>
            <a:endParaRPr lang="en-US" altLang="en-US"/>
          </a:p>
          <a:p>
            <a:pPr algn="l" rtl="0"/>
            <a:r>
              <a:rPr lang="en-US" altLang="en-US"/>
              <a:t>2. Problems having </a:t>
            </a:r>
            <a:r>
              <a:rPr lang="en-US" altLang="en-US" b="1"/>
              <a:t>multidimensional data</a:t>
            </a:r>
            <a:r>
              <a:rPr lang="en-US" altLang="en-US"/>
              <a:t>.</a:t>
            </a:r>
          </a:p>
          <a:p>
            <a:pPr algn="l" rtl="0"/>
            <a:endParaRPr lang="en-US" altLang="en-US"/>
          </a:p>
          <a:p>
            <a:pPr algn="l" rtl="0"/>
            <a:r>
              <a:rPr lang="en-US" altLang="en-US"/>
              <a:t>3. </a:t>
            </a:r>
            <a:r>
              <a:rPr lang="en-US" altLang="en-US" b="1"/>
              <a:t>Prefix searching</a:t>
            </a:r>
            <a:r>
              <a:rPr lang="en-US" altLang="en-US"/>
              <a:t> especially if the keys are long and of variable-lengths.</a:t>
            </a:r>
          </a:p>
          <a:p>
            <a:pPr algn="l" rtl="0"/>
            <a:endParaRPr lang="en-US" altLang="en-US"/>
          </a:p>
          <a:p>
            <a:pPr algn="l" rtl="0"/>
            <a:r>
              <a:rPr lang="en-US" altLang="en-US"/>
              <a:t>4. </a:t>
            </a:r>
            <a:r>
              <a:rPr lang="en-US" altLang="en-US" b="1"/>
              <a:t>Problems that have dynamic data</a:t>
            </a:r>
            <a:r>
              <a:rPr lang="en-US" altLang="en-US"/>
              <a:t>:</a:t>
            </a:r>
          </a:p>
          <a:p>
            <a:pPr algn="l" rtl="0"/>
            <a:r>
              <a:rPr lang="en-US" altLang="en-US"/>
              <a:t>    Open-addressed hash tables are based on 1D-arrays, which are difficult to resize</a:t>
            </a:r>
          </a:p>
          <a:p>
            <a:pPr algn="l" rtl="0"/>
            <a:r>
              <a:rPr lang="en-US" altLang="en-US"/>
              <a:t>    once they have been allocated. Unless you want to implement the table as a </a:t>
            </a:r>
          </a:p>
          <a:p>
            <a:pPr algn="l" rtl="0"/>
            <a:r>
              <a:rPr lang="en-US" altLang="en-US"/>
              <a:t>    dynamic array and rehash all of the keys whenever the size changes. This is an</a:t>
            </a:r>
          </a:p>
          <a:p>
            <a:pPr algn="l" rtl="0"/>
            <a:r>
              <a:rPr lang="en-US" altLang="en-US"/>
              <a:t>    incredibly expensive operation. An alternative is use a separate-chained hash tables or dynamic hashing.</a:t>
            </a:r>
          </a:p>
          <a:p>
            <a:pPr algn="l" rtl="0"/>
            <a:endParaRPr lang="en-US" altLang="en-US"/>
          </a:p>
          <a:p>
            <a:pPr algn="l" rtl="0"/>
            <a:r>
              <a:rPr lang="en-US" altLang="en-US"/>
              <a:t>5. </a:t>
            </a:r>
            <a:r>
              <a:rPr lang="en-US" altLang="en-US" b="1"/>
              <a:t>Problems in which the data does not have unique keys.</a:t>
            </a:r>
          </a:p>
          <a:p>
            <a:pPr algn="l" rtl="0"/>
            <a:r>
              <a:rPr lang="en-US" altLang="en-US"/>
              <a:t>    Open-addressed hash tables cannot be used if the data does not have unique keys. An alternative is use separate-chained hash tables.</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1981200" y="152400"/>
            <a:ext cx="8229600" cy="457200"/>
          </a:xfrm>
        </p:spPr>
        <p:txBody>
          <a:bodyPr>
            <a:normAutofit fontScale="90000"/>
          </a:bodyPr>
          <a:lstStyle/>
          <a:p>
            <a:r>
              <a:rPr lang="en-US" altLang="en-US" b="1">
                <a:solidFill>
                  <a:srgbClr val="CC0000"/>
                </a:solidFill>
                <a:latin typeface="Times New Roman" panose="02020603050405020304" pitchFamily="18" charset="0"/>
              </a:rPr>
              <a:t>Exercises                                 </a:t>
            </a:r>
          </a:p>
        </p:txBody>
      </p:sp>
      <p:sp>
        <p:nvSpPr>
          <p:cNvPr id="38916" name="Rectangle 4"/>
          <p:cNvSpPr>
            <a:spLocks noGrp="1" noChangeArrowheads="1"/>
          </p:cNvSpPr>
          <p:nvPr>
            <p:ph idx="1"/>
          </p:nvPr>
        </p:nvSpPr>
        <p:spPr>
          <a:xfrm>
            <a:off x="1992313" y="914400"/>
            <a:ext cx="8229600" cy="5943600"/>
          </a:xfrm>
          <a:noFill/>
          <a:ln/>
        </p:spPr>
        <p:txBody>
          <a:bodyPr>
            <a:normAutofit fontScale="77500" lnSpcReduction="20000"/>
          </a:bodyPr>
          <a:lstStyle/>
          <a:p>
            <a:pPr marL="381000" indent="-381000">
              <a:buFontTx/>
              <a:buAutoNum type="arabicPeriod"/>
            </a:pPr>
            <a:r>
              <a:rPr lang="en-US" altLang="en-US">
                <a:latin typeface="Times New Roman" panose="02020603050405020304" pitchFamily="18" charset="0"/>
              </a:rPr>
              <a:t>What in your opinion is the single most important motivation for the development of hashing schemes while there already are other techniques that can be used to realize the same functionality provided by hashing methods?</a:t>
            </a:r>
          </a:p>
          <a:p>
            <a:pPr marL="381000" indent="-381000">
              <a:buFontTx/>
              <a:buAutoNum type="arabicPeriod"/>
            </a:pPr>
            <a:endParaRPr lang="en-US" altLang="en-US">
              <a:latin typeface="Times New Roman" panose="02020603050405020304" pitchFamily="18" charset="0"/>
            </a:endParaRPr>
          </a:p>
          <a:p>
            <a:pPr marL="381000" indent="-381000">
              <a:buFontTx/>
              <a:buAutoNum type="arabicPeriod"/>
            </a:pPr>
            <a:r>
              <a:rPr lang="en-US" altLang="en-US">
                <a:latin typeface="Times New Roman" panose="02020603050405020304" pitchFamily="18" charset="0"/>
              </a:rPr>
              <a:t>How many storage cells will be wasted in an array implementation with O(1) access for records of 10,000 students each with a 7-digit ID number?</a:t>
            </a:r>
          </a:p>
          <a:p>
            <a:pPr marL="381000" indent="-381000">
              <a:buFontTx/>
              <a:buAutoNum type="arabicPeriod"/>
            </a:pPr>
            <a:endParaRPr lang="en-US" altLang="en-US">
              <a:latin typeface="Times New Roman" panose="02020603050405020304" pitchFamily="18" charset="0"/>
            </a:endParaRPr>
          </a:p>
          <a:p>
            <a:pPr marL="381000" indent="-381000">
              <a:buFontTx/>
              <a:buAutoNum type="arabicPeriod" startAt="3"/>
            </a:pPr>
            <a:r>
              <a:rPr lang="en-US" altLang="en-US">
                <a:latin typeface="Times New Roman" panose="02020603050405020304" pitchFamily="18" charset="0"/>
              </a:rPr>
              <a:t>Must a hash table be implemented using an array?  Will an	alternative data structure achieve the same efficiency? If yes, why?  If no, what condition must the data structure satisfy to ensure the same efficiency as provided by arrays?</a:t>
            </a:r>
          </a:p>
          <a:p>
            <a:pPr marL="381000" indent="-381000">
              <a:buFontTx/>
              <a:buAutoNum type="arabicPeriod" startAt="3"/>
            </a:pPr>
            <a:endParaRPr lang="en-US" altLang="en-US">
              <a:latin typeface="Times New Roman" panose="02020603050405020304" pitchFamily="18" charset="0"/>
            </a:endParaRPr>
          </a:p>
          <a:p>
            <a:pPr marL="381000" indent="-381000">
              <a:buFontTx/>
              <a:buAutoNum type="arabicPeriod" startAt="4"/>
            </a:pPr>
            <a:r>
              <a:rPr lang="en-US" altLang="en-US">
                <a:latin typeface="Times New Roman" panose="02020603050405020304" pitchFamily="18" charset="0"/>
              </a:rPr>
              <a:t>Which of the techniques for creating hash functions is most general? Why?</a:t>
            </a:r>
          </a:p>
          <a:p>
            <a:pPr marL="381000" indent="-381000">
              <a:buFontTx/>
              <a:buAutoNum type="arabicPeriod" startAt="4"/>
            </a:pPr>
            <a:endParaRPr lang="en-US" altLang="en-US">
              <a:latin typeface="Times New Roman" panose="02020603050405020304" pitchFamily="18" charset="0"/>
            </a:endParaRPr>
          </a:p>
          <a:p>
            <a:pPr marL="381000" indent="-381000">
              <a:buNone/>
            </a:pPr>
            <a:r>
              <a:rPr lang="en-US" altLang="en-US">
                <a:latin typeface="Times New Roman" panose="02020603050405020304" pitchFamily="18" charset="0"/>
              </a:rPr>
              <a:t>5.   Why do prime numbers generally make a good selection for hash table sizes?</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1847850" y="0"/>
            <a:ext cx="8229600" cy="922338"/>
          </a:xfrm>
        </p:spPr>
        <p:txBody>
          <a:bodyPr/>
          <a:lstStyle/>
          <a:p>
            <a:r>
              <a:rPr lang="en-US" altLang="en-US">
                <a:latin typeface="Times New Roman" panose="02020603050405020304" pitchFamily="18" charset="0"/>
              </a:rPr>
              <a:t>Review of Searching Techniques</a:t>
            </a:r>
          </a:p>
        </p:txBody>
      </p:sp>
      <p:sp>
        <p:nvSpPr>
          <p:cNvPr id="24579" name="Rectangle 3"/>
          <p:cNvSpPr>
            <a:spLocks noGrp="1" noChangeArrowheads="1"/>
          </p:cNvSpPr>
          <p:nvPr>
            <p:ph idx="1"/>
          </p:nvPr>
        </p:nvSpPr>
        <p:spPr>
          <a:xfrm>
            <a:off x="1774825" y="836613"/>
            <a:ext cx="8642350" cy="5472112"/>
          </a:xfrm>
        </p:spPr>
        <p:txBody>
          <a:bodyPr>
            <a:normAutofit lnSpcReduction="10000"/>
          </a:bodyPr>
          <a:lstStyle/>
          <a:p>
            <a:pPr marL="381000" indent="-381000"/>
            <a:r>
              <a:rPr lang="en-US" altLang="en-US" sz="2400">
                <a:latin typeface="Times New Roman" panose="02020603050405020304" pitchFamily="18" charset="0"/>
              </a:rPr>
              <a:t>Recall the efficiency of searching techniques covered earlier.</a:t>
            </a:r>
          </a:p>
          <a:p>
            <a:pPr marL="381000" indent="-381000"/>
            <a:endParaRPr lang="en-US" altLang="en-US" sz="2400">
              <a:latin typeface="Times New Roman" panose="02020603050405020304" pitchFamily="18" charset="0"/>
            </a:endParaRPr>
          </a:p>
          <a:p>
            <a:pPr marL="381000" indent="-381000"/>
            <a:r>
              <a:rPr lang="en-US" altLang="en-US" sz="2400">
                <a:latin typeface="Times New Roman" panose="02020603050405020304" pitchFamily="18" charset="0"/>
              </a:rPr>
              <a:t>The sequential search algorithm takes time proportional to the data size, i.e, </a:t>
            </a:r>
            <a:r>
              <a:rPr lang="en-US" altLang="en-US" b="1">
                <a:solidFill>
                  <a:srgbClr val="0000FF"/>
                </a:solidFill>
                <a:latin typeface="Courier New" panose="02070309020205020404" pitchFamily="49" charset="0"/>
              </a:rPr>
              <a:t>O(n)</a:t>
            </a:r>
            <a:r>
              <a:rPr lang="en-US" altLang="en-US" sz="2400">
                <a:solidFill>
                  <a:srgbClr val="0000FF"/>
                </a:solidFill>
                <a:latin typeface="Times New Roman" panose="02020603050405020304" pitchFamily="18" charset="0"/>
              </a:rPr>
              <a:t>.</a:t>
            </a:r>
          </a:p>
          <a:p>
            <a:pPr marL="381000" indent="-381000"/>
            <a:endParaRPr lang="en-US" altLang="en-US" sz="2400">
              <a:solidFill>
                <a:schemeClr val="hlink"/>
              </a:solidFill>
              <a:latin typeface="Times New Roman" panose="02020603050405020304" pitchFamily="18" charset="0"/>
            </a:endParaRPr>
          </a:p>
          <a:p>
            <a:pPr marL="381000" indent="-381000"/>
            <a:r>
              <a:rPr lang="en-US" altLang="en-US" sz="2400">
                <a:latin typeface="Times New Roman" panose="02020603050405020304" pitchFamily="18" charset="0"/>
              </a:rPr>
              <a:t>Binary search improves on liner search reducing the search time to </a:t>
            </a:r>
            <a:r>
              <a:rPr lang="en-US" altLang="en-US" b="1">
                <a:solidFill>
                  <a:srgbClr val="0000FF"/>
                </a:solidFill>
                <a:latin typeface="Courier New" panose="02070309020205020404" pitchFamily="49" charset="0"/>
              </a:rPr>
              <a:t>O(log n)</a:t>
            </a:r>
            <a:r>
              <a:rPr lang="en-US" altLang="en-US" sz="2400">
                <a:solidFill>
                  <a:srgbClr val="0000FF"/>
                </a:solidFill>
                <a:latin typeface="Times New Roman" panose="02020603050405020304" pitchFamily="18" charset="0"/>
              </a:rPr>
              <a:t>.</a:t>
            </a:r>
            <a:r>
              <a:rPr lang="en-US" altLang="en-US" sz="2400">
                <a:latin typeface="Times New Roman" panose="02020603050405020304" pitchFamily="18" charset="0"/>
              </a:rPr>
              <a:t> </a:t>
            </a:r>
          </a:p>
          <a:p>
            <a:pPr marL="381000" indent="-381000"/>
            <a:endParaRPr lang="en-US" altLang="en-US" sz="2400">
              <a:latin typeface="Times New Roman" panose="02020603050405020304" pitchFamily="18" charset="0"/>
            </a:endParaRPr>
          </a:p>
          <a:p>
            <a:pPr marL="381000" indent="-381000"/>
            <a:r>
              <a:rPr lang="en-US" altLang="en-US" sz="2400">
                <a:latin typeface="Times New Roman" panose="02020603050405020304" pitchFamily="18" charset="0"/>
              </a:rPr>
              <a:t>With a BST, an </a:t>
            </a:r>
            <a:r>
              <a:rPr lang="en-US" altLang="en-US" b="1">
                <a:solidFill>
                  <a:srgbClr val="0000FF"/>
                </a:solidFill>
                <a:latin typeface="Courier New" panose="02070309020205020404" pitchFamily="49" charset="0"/>
              </a:rPr>
              <a:t>O(log n)</a:t>
            </a:r>
            <a:r>
              <a:rPr lang="en-US" altLang="en-US" sz="2400">
                <a:latin typeface="Times New Roman" panose="02020603050405020304" pitchFamily="18" charset="0"/>
              </a:rPr>
              <a:t> search efficiency can be obtained; but the worst-case complexity is </a:t>
            </a:r>
            <a:r>
              <a:rPr lang="en-US" altLang="en-US" b="1">
                <a:solidFill>
                  <a:srgbClr val="0000FF"/>
                </a:solidFill>
                <a:latin typeface="Courier New" panose="02070309020205020404" pitchFamily="49" charset="0"/>
              </a:rPr>
              <a:t>O(n)</a:t>
            </a:r>
            <a:r>
              <a:rPr lang="en-US" altLang="en-US" sz="2400">
                <a:latin typeface="Times New Roman" panose="02020603050405020304" pitchFamily="18" charset="0"/>
              </a:rPr>
              <a:t>.</a:t>
            </a:r>
          </a:p>
          <a:p>
            <a:pPr marL="381000" indent="-381000"/>
            <a:endParaRPr lang="en-US" altLang="en-US" sz="2400">
              <a:latin typeface="Times New Roman" panose="02020603050405020304" pitchFamily="18" charset="0"/>
            </a:endParaRPr>
          </a:p>
          <a:p>
            <a:pPr marL="381000" indent="-381000"/>
            <a:r>
              <a:rPr lang="en-US" altLang="en-US" sz="2400">
                <a:latin typeface="Times New Roman" panose="02020603050405020304" pitchFamily="18" charset="0"/>
              </a:rPr>
              <a:t>To guarantee the </a:t>
            </a:r>
            <a:r>
              <a:rPr lang="en-US" altLang="en-US" b="1">
                <a:solidFill>
                  <a:srgbClr val="0000FF"/>
                </a:solidFill>
                <a:latin typeface="Courier New" panose="02070309020205020404" pitchFamily="49" charset="0"/>
              </a:rPr>
              <a:t>O(log n)</a:t>
            </a:r>
            <a:r>
              <a:rPr lang="en-US" altLang="en-US" sz="2400">
                <a:latin typeface="Times New Roman" panose="02020603050405020304" pitchFamily="18" charset="0"/>
              </a:rPr>
              <a:t> search time, BST height balancing is required ( i.e., AVL trees).</a:t>
            </a:r>
          </a:p>
          <a:p>
            <a:pPr marL="381000" indent="-381000"/>
            <a:endParaRPr lang="en-US" altLang="en-US" sz="2400">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1271464" y="0"/>
            <a:ext cx="8877424" cy="922338"/>
          </a:xfrm>
        </p:spPr>
        <p:txBody>
          <a:bodyPr>
            <a:normAutofit fontScale="90000"/>
          </a:bodyPr>
          <a:lstStyle/>
          <a:p>
            <a:r>
              <a:rPr lang="en-US" altLang="en-US" dirty="0">
                <a:latin typeface="Times New Roman" panose="02020603050405020304" pitchFamily="18" charset="0"/>
              </a:rPr>
              <a:t>Review of searching Techniques (cont’d)</a:t>
            </a:r>
          </a:p>
        </p:txBody>
      </p:sp>
      <p:sp>
        <p:nvSpPr>
          <p:cNvPr id="25702" name="Rectangle 102"/>
          <p:cNvSpPr>
            <a:spLocks noGrp="1" noChangeArrowheads="1"/>
          </p:cNvSpPr>
          <p:nvPr>
            <p:ph idx="1"/>
          </p:nvPr>
        </p:nvSpPr>
        <p:spPr>
          <a:xfrm>
            <a:off x="1919288" y="836614"/>
            <a:ext cx="8229600" cy="5545137"/>
          </a:xfrm>
          <a:noFill/>
          <a:ln/>
        </p:spPr>
        <p:txBody>
          <a:bodyPr>
            <a:normAutofit fontScale="85000" lnSpcReduction="20000"/>
          </a:bodyPr>
          <a:lstStyle/>
          <a:p>
            <a:pPr marL="381000" indent="-381000"/>
            <a:r>
              <a:rPr lang="en-US" altLang="en-US">
                <a:latin typeface="Times New Roman" panose="02020603050405020304" pitchFamily="18" charset="0"/>
              </a:rPr>
              <a:t>The efficiency of these search strategies depends on  the number of items in the container being searched.</a:t>
            </a:r>
          </a:p>
          <a:p>
            <a:pPr marL="381000" indent="-381000">
              <a:buNone/>
            </a:pPr>
            <a:endParaRPr lang="en-US" altLang="en-US">
              <a:latin typeface="Times New Roman" panose="02020603050405020304" pitchFamily="18" charset="0"/>
            </a:endParaRPr>
          </a:p>
          <a:p>
            <a:pPr marL="381000" indent="-381000"/>
            <a:r>
              <a:rPr lang="en-US" altLang="en-US">
                <a:latin typeface="Times New Roman" panose="02020603050405020304" pitchFamily="18" charset="0"/>
              </a:rPr>
              <a:t> Search methods with efficiency independent on data size would be better.</a:t>
            </a:r>
          </a:p>
          <a:p>
            <a:pPr marL="381000" indent="-381000">
              <a:buNone/>
            </a:pPr>
            <a:endParaRPr lang="en-US" altLang="en-US">
              <a:latin typeface="Times New Roman" panose="02020603050405020304" pitchFamily="18" charset="0"/>
            </a:endParaRPr>
          </a:p>
          <a:p>
            <a:pPr marL="381000" indent="-381000"/>
            <a:r>
              <a:rPr lang="en-US" altLang="en-US">
                <a:latin typeface="Times New Roman" panose="02020603050405020304" pitchFamily="18" charset="0"/>
              </a:rPr>
              <a:t> Consider the following Java class that describes a student  record:</a:t>
            </a:r>
          </a:p>
          <a:p>
            <a:pPr marL="381000" indent="-381000"/>
            <a:endParaRPr lang="en-US" altLang="en-US">
              <a:latin typeface="Times New Roman" panose="02020603050405020304" pitchFamily="18" charset="0"/>
            </a:endParaRPr>
          </a:p>
          <a:p>
            <a:pPr marL="1295400" lvl="2" indent="-381000" algn="just">
              <a:buNone/>
            </a:pPr>
            <a:endParaRPr lang="en-US" altLang="en-US" b="1">
              <a:latin typeface="Courier New" panose="02070309020205020404" pitchFamily="49" charset="0"/>
            </a:endParaRPr>
          </a:p>
          <a:p>
            <a:pPr marL="1295400" lvl="2" indent="-381000" algn="just">
              <a:buNone/>
            </a:pPr>
            <a:endParaRPr lang="en-US" altLang="en-US" b="1">
              <a:latin typeface="Courier New" panose="02070309020205020404" pitchFamily="49" charset="0"/>
            </a:endParaRPr>
          </a:p>
          <a:p>
            <a:pPr marL="1295400" lvl="2" indent="-381000" algn="just">
              <a:buNone/>
            </a:pPr>
            <a:endParaRPr lang="en-US" altLang="en-US" b="1">
              <a:latin typeface="Courier New" panose="02070309020205020404" pitchFamily="49" charset="0"/>
            </a:endParaRPr>
          </a:p>
          <a:p>
            <a:pPr marL="1295400" lvl="2" indent="-381000" algn="just">
              <a:buNone/>
            </a:pPr>
            <a:endParaRPr lang="en-US" altLang="en-US" b="1">
              <a:latin typeface="Courier New" panose="02070309020205020404" pitchFamily="49" charset="0"/>
            </a:endParaRPr>
          </a:p>
          <a:p>
            <a:pPr marL="1295400" lvl="2" indent="-381000" algn="just">
              <a:buNone/>
            </a:pPr>
            <a:endParaRPr lang="en-US" altLang="en-US" b="1">
              <a:latin typeface="Courier New" panose="02070309020205020404" pitchFamily="49" charset="0"/>
            </a:endParaRPr>
          </a:p>
          <a:p>
            <a:pPr marL="381000" indent="-381000"/>
            <a:r>
              <a:rPr lang="en-US" altLang="en-US">
                <a:latin typeface="Times New Roman" panose="02020603050405020304" pitchFamily="18" charset="0"/>
              </a:rPr>
              <a:t> The </a:t>
            </a:r>
            <a:r>
              <a:rPr lang="en-US" altLang="en-US">
                <a:latin typeface="Courier New" panose="02070309020205020404" pitchFamily="49" charset="0"/>
              </a:rPr>
              <a:t>id</a:t>
            </a:r>
            <a:r>
              <a:rPr lang="en-US" altLang="en-US">
                <a:latin typeface="Times New Roman" panose="02020603050405020304" pitchFamily="18" charset="0"/>
              </a:rPr>
              <a:t> field in this class can be used as a </a:t>
            </a:r>
            <a:r>
              <a:rPr lang="en-US" altLang="en-US" i="1">
                <a:latin typeface="Times New Roman" panose="02020603050405020304" pitchFamily="18" charset="0"/>
              </a:rPr>
              <a:t>search key</a:t>
            </a:r>
            <a:r>
              <a:rPr lang="en-US" altLang="en-US">
                <a:latin typeface="Times New Roman" panose="02020603050405020304" pitchFamily="18" charset="0"/>
              </a:rPr>
              <a:t> for  records in the container.</a:t>
            </a:r>
            <a:endParaRPr lang="en-US" altLang="en-US"/>
          </a:p>
          <a:p>
            <a:pPr marL="381000" indent="-381000">
              <a:buNone/>
            </a:pPr>
            <a:r>
              <a:rPr lang="en-US" altLang="en-US">
                <a:latin typeface="Times New Roman" panose="02020603050405020304" pitchFamily="18" charset="0"/>
              </a:rPr>
              <a:t>		</a:t>
            </a:r>
          </a:p>
        </p:txBody>
      </p:sp>
      <p:sp>
        <p:nvSpPr>
          <p:cNvPr id="25703" name="Text Box 103"/>
          <p:cNvSpPr txBox="1">
            <a:spLocks noChangeArrowheads="1"/>
          </p:cNvSpPr>
          <p:nvPr/>
        </p:nvSpPr>
        <p:spPr bwMode="auto">
          <a:xfrm>
            <a:off x="3236914" y="3284538"/>
            <a:ext cx="5235575" cy="1465262"/>
          </a:xfrm>
          <a:prstGeom prst="rect">
            <a:avLst/>
          </a:prstGeom>
          <a:solidFill>
            <a:srgbClr val="FFFF99"/>
          </a:solidFill>
          <a:ln>
            <a:noFill/>
          </a:ln>
          <a:effectLst/>
          <a:extLst>
            <a:ext uri="{91240B29-F687-4F45-9708-019B960494DF}">
              <a14:hiddenLine xmlns:a14="http://schemas.microsoft.com/office/drawing/2010/main" w="9525" algn="ctr">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rtl="0"/>
            <a:r>
              <a:rPr lang="en-US" altLang="en-US" b="1">
                <a:latin typeface="Courier New" panose="02070309020205020404" pitchFamily="49" charset="0"/>
                <a:cs typeface="Courier New" panose="02070309020205020404" pitchFamily="49" charset="0"/>
              </a:rPr>
              <a:t>class StudentRecord { </a:t>
            </a:r>
          </a:p>
          <a:p>
            <a:pPr algn="l" rtl="0"/>
            <a:r>
              <a:rPr lang="en-US" altLang="en-US" b="1">
                <a:latin typeface="Courier New" panose="02070309020205020404" pitchFamily="49" charset="0"/>
                <a:cs typeface="Courier New" panose="02070309020205020404" pitchFamily="49" charset="0"/>
              </a:rPr>
              <a:t>   String name;    // Student name </a:t>
            </a:r>
          </a:p>
          <a:p>
            <a:pPr algn="l" rtl="0"/>
            <a:r>
              <a:rPr lang="en-US" altLang="en-US" b="1">
                <a:latin typeface="Courier New" panose="02070309020205020404" pitchFamily="49" charset="0"/>
                <a:cs typeface="Courier New" panose="02070309020205020404" pitchFamily="49" charset="0"/>
              </a:rPr>
              <a:t>   double height;  // Student height </a:t>
            </a:r>
          </a:p>
          <a:p>
            <a:pPr algn="l" rtl="0"/>
            <a:r>
              <a:rPr lang="en-US" altLang="en-US" b="1">
                <a:latin typeface="Courier New" panose="02070309020205020404" pitchFamily="49" charset="0"/>
                <a:cs typeface="Courier New" panose="02070309020205020404" pitchFamily="49" charset="0"/>
              </a:rPr>
              <a:t>   long id;        // Unique id</a:t>
            </a:r>
          </a:p>
          <a:p>
            <a:pPr algn="l" rtl="0"/>
            <a:r>
              <a:rPr lang="en-US" altLang="en-US" b="1">
                <a:latin typeface="Courier New" panose="02070309020205020404" pitchFamily="49" charset="0"/>
                <a:cs typeface="Courier New" panose="02070309020205020404" pitchFamily="49" charset="0"/>
              </a:rPr>
              <a:t>}</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1919288" y="0"/>
            <a:ext cx="8229600" cy="922338"/>
          </a:xfrm>
        </p:spPr>
        <p:txBody>
          <a:bodyPr/>
          <a:lstStyle/>
          <a:p>
            <a:r>
              <a:rPr lang="en-US" altLang="en-US" b="1">
                <a:solidFill>
                  <a:srgbClr val="CC0000"/>
                </a:solidFill>
                <a:latin typeface="Times New Roman" panose="02020603050405020304" pitchFamily="18" charset="0"/>
              </a:rPr>
              <a:t>Introduction to Hashing</a:t>
            </a:r>
          </a:p>
        </p:txBody>
      </p:sp>
      <p:sp>
        <p:nvSpPr>
          <p:cNvPr id="26627" name="Rectangle 3"/>
          <p:cNvSpPr>
            <a:spLocks noGrp="1" noChangeArrowheads="1"/>
          </p:cNvSpPr>
          <p:nvPr>
            <p:ph idx="1"/>
          </p:nvPr>
        </p:nvSpPr>
        <p:spPr>
          <a:xfrm>
            <a:off x="1774826" y="836614"/>
            <a:ext cx="8893175" cy="5616575"/>
          </a:xfrm>
        </p:spPr>
        <p:txBody>
          <a:bodyPr>
            <a:normAutofit fontScale="85000" lnSpcReduction="20000"/>
          </a:bodyPr>
          <a:lstStyle/>
          <a:p>
            <a:r>
              <a:rPr lang="en-US" altLang="en-US">
                <a:latin typeface="Times New Roman" panose="02020603050405020304" pitchFamily="18" charset="0"/>
              </a:rPr>
              <a:t>Suppose that we want to store 10,000 students records (each with a 5-digit ID) in a given container. </a:t>
            </a:r>
          </a:p>
          <a:p>
            <a:pPr>
              <a:buFontTx/>
              <a:buNone/>
            </a:pPr>
            <a:endParaRPr lang="en-US" altLang="en-US">
              <a:latin typeface="Times New Roman" panose="02020603050405020304" pitchFamily="18" charset="0"/>
            </a:endParaRPr>
          </a:p>
          <a:p>
            <a:pPr>
              <a:buFontTx/>
              <a:buNone/>
            </a:pPr>
            <a:r>
              <a:rPr lang="en-US" altLang="en-US">
                <a:latin typeface="Times New Roman" panose="02020603050405020304" pitchFamily="18" charset="0"/>
              </a:rPr>
              <a:t>		</a:t>
            </a:r>
            <a:r>
              <a:rPr lang="en-US" altLang="en-US"/>
              <a:t>·</a:t>
            </a:r>
            <a:r>
              <a:rPr lang="en-US" altLang="en-US">
                <a:latin typeface="Times New Roman" panose="02020603050405020304" pitchFamily="18" charset="0"/>
              </a:rPr>
              <a:t> A linked list implementation would take</a:t>
            </a:r>
            <a:r>
              <a:rPr lang="en-US" altLang="en-US">
                <a:solidFill>
                  <a:srgbClr val="FFFFFF"/>
                </a:solidFill>
                <a:latin typeface="Times New Roman" panose="02020603050405020304" pitchFamily="18" charset="0"/>
              </a:rPr>
              <a:t> </a:t>
            </a:r>
            <a:r>
              <a:rPr lang="en-US" altLang="en-US" b="1">
                <a:solidFill>
                  <a:srgbClr val="0000FF"/>
                </a:solidFill>
                <a:latin typeface="Courier New" panose="02070309020205020404" pitchFamily="49" charset="0"/>
              </a:rPr>
              <a:t>O(n)</a:t>
            </a:r>
            <a:r>
              <a:rPr lang="en-US" altLang="en-US">
                <a:solidFill>
                  <a:srgbClr val="FFFFFF"/>
                </a:solidFill>
                <a:latin typeface="Times New Roman" panose="02020603050405020304" pitchFamily="18" charset="0"/>
              </a:rPr>
              <a:t> </a:t>
            </a:r>
            <a:r>
              <a:rPr lang="en-US" altLang="en-US">
                <a:latin typeface="Times New Roman" panose="02020603050405020304" pitchFamily="18" charset="0"/>
              </a:rPr>
              <a:t>time.</a:t>
            </a:r>
          </a:p>
          <a:p>
            <a:pPr>
              <a:buFontTx/>
              <a:buNone/>
            </a:pPr>
            <a:endParaRPr lang="en-US" altLang="en-US">
              <a:latin typeface="Times New Roman" panose="02020603050405020304" pitchFamily="18" charset="0"/>
            </a:endParaRPr>
          </a:p>
          <a:p>
            <a:pPr>
              <a:buFontTx/>
              <a:buNone/>
            </a:pPr>
            <a:r>
              <a:rPr lang="en-US" altLang="en-US">
                <a:latin typeface="Times New Roman" panose="02020603050405020304" pitchFamily="18" charset="0"/>
              </a:rPr>
              <a:t>		</a:t>
            </a:r>
            <a:r>
              <a:rPr lang="en-US" altLang="en-US"/>
              <a:t>·</a:t>
            </a:r>
            <a:r>
              <a:rPr lang="en-US" altLang="en-US">
                <a:latin typeface="Times New Roman" panose="02020603050405020304" pitchFamily="18" charset="0"/>
              </a:rPr>
              <a:t> A height balanced tree would give</a:t>
            </a:r>
            <a:r>
              <a:rPr lang="en-US" altLang="en-US">
                <a:solidFill>
                  <a:srgbClr val="FFFFFF"/>
                </a:solidFill>
                <a:latin typeface="Times New Roman" panose="02020603050405020304" pitchFamily="18" charset="0"/>
              </a:rPr>
              <a:t> </a:t>
            </a:r>
            <a:r>
              <a:rPr lang="en-US" altLang="en-US" b="1">
                <a:solidFill>
                  <a:srgbClr val="0000FF"/>
                </a:solidFill>
                <a:latin typeface="Courier New" panose="02070309020205020404" pitchFamily="49" charset="0"/>
              </a:rPr>
              <a:t>O(log n)</a:t>
            </a:r>
            <a:r>
              <a:rPr lang="en-US" altLang="en-US">
                <a:solidFill>
                  <a:srgbClr val="FFFFFF"/>
                </a:solidFill>
                <a:latin typeface="Times New Roman" panose="02020603050405020304" pitchFamily="18" charset="0"/>
              </a:rPr>
              <a:t> </a:t>
            </a:r>
            <a:r>
              <a:rPr lang="en-US" altLang="en-US">
                <a:latin typeface="Times New Roman" panose="02020603050405020304" pitchFamily="18" charset="0"/>
              </a:rPr>
              <a:t>access time.</a:t>
            </a:r>
          </a:p>
          <a:p>
            <a:pPr>
              <a:buFontTx/>
              <a:buNone/>
            </a:pPr>
            <a:endParaRPr lang="en-US" altLang="en-US">
              <a:latin typeface="Times New Roman" panose="02020603050405020304" pitchFamily="18" charset="0"/>
            </a:endParaRPr>
          </a:p>
          <a:p>
            <a:pPr>
              <a:buFontTx/>
              <a:buNone/>
            </a:pPr>
            <a:r>
              <a:rPr lang="en-US" altLang="en-US">
                <a:latin typeface="Times New Roman" panose="02020603050405020304" pitchFamily="18" charset="0"/>
              </a:rPr>
              <a:t>		</a:t>
            </a:r>
            <a:r>
              <a:rPr lang="en-US" altLang="en-US"/>
              <a:t>·</a:t>
            </a:r>
            <a:r>
              <a:rPr lang="en-US" altLang="en-US">
                <a:latin typeface="Times New Roman" panose="02020603050405020304" pitchFamily="18" charset="0"/>
              </a:rPr>
              <a:t> Using an array of size 100,000 would give</a:t>
            </a:r>
            <a:r>
              <a:rPr lang="en-US" altLang="en-US">
                <a:solidFill>
                  <a:srgbClr val="FFFFFF"/>
                </a:solidFill>
                <a:latin typeface="Times New Roman" panose="02020603050405020304" pitchFamily="18" charset="0"/>
              </a:rPr>
              <a:t> </a:t>
            </a:r>
            <a:r>
              <a:rPr lang="en-US" altLang="en-US" b="1">
                <a:solidFill>
                  <a:srgbClr val="0000FF"/>
                </a:solidFill>
                <a:latin typeface="Courier New" panose="02070309020205020404" pitchFamily="49" charset="0"/>
              </a:rPr>
              <a:t>O(1)</a:t>
            </a:r>
            <a:r>
              <a:rPr lang="en-US" altLang="en-US">
                <a:solidFill>
                  <a:srgbClr val="FFFFFF"/>
                </a:solidFill>
                <a:latin typeface="Times New Roman" panose="02020603050405020304" pitchFamily="18" charset="0"/>
              </a:rPr>
              <a:t> </a:t>
            </a:r>
            <a:r>
              <a:rPr lang="en-US" altLang="en-US">
                <a:latin typeface="Times New Roman" panose="02020603050405020304" pitchFamily="18" charset="0"/>
              </a:rPr>
              <a:t>access time but will lead</a:t>
            </a:r>
          </a:p>
          <a:p>
            <a:pPr>
              <a:buFontTx/>
              <a:buNone/>
            </a:pPr>
            <a:r>
              <a:rPr lang="en-US" altLang="en-US">
                <a:latin typeface="Times New Roman" panose="02020603050405020304" pitchFamily="18" charset="0"/>
              </a:rPr>
              <a:t>                 to a lot of space wastage.</a:t>
            </a:r>
          </a:p>
          <a:p>
            <a:pPr>
              <a:buFontTx/>
              <a:buNone/>
            </a:pPr>
            <a:endParaRPr lang="en-US" altLang="en-US">
              <a:latin typeface="Times New Roman" panose="02020603050405020304" pitchFamily="18" charset="0"/>
            </a:endParaRPr>
          </a:p>
          <a:p>
            <a:r>
              <a:rPr lang="en-US" altLang="en-US">
                <a:latin typeface="Times New Roman" panose="02020603050405020304" pitchFamily="18" charset="0"/>
              </a:rPr>
              <a:t>Is there some way that we could get</a:t>
            </a:r>
            <a:r>
              <a:rPr lang="en-US" altLang="en-US">
                <a:solidFill>
                  <a:srgbClr val="FFFFFF"/>
                </a:solidFill>
                <a:latin typeface="Times New Roman" panose="02020603050405020304" pitchFamily="18" charset="0"/>
              </a:rPr>
              <a:t> </a:t>
            </a:r>
            <a:r>
              <a:rPr lang="en-US" altLang="en-US" b="1">
                <a:solidFill>
                  <a:srgbClr val="0000FF"/>
                </a:solidFill>
                <a:latin typeface="Courier New" panose="02070309020205020404" pitchFamily="49" charset="0"/>
              </a:rPr>
              <a:t>O(1)</a:t>
            </a:r>
            <a:r>
              <a:rPr lang="en-US" altLang="en-US">
                <a:solidFill>
                  <a:srgbClr val="FFFFFF"/>
                </a:solidFill>
                <a:latin typeface="Times New Roman" panose="02020603050405020304" pitchFamily="18" charset="0"/>
              </a:rPr>
              <a:t> </a:t>
            </a:r>
            <a:r>
              <a:rPr lang="en-US" altLang="en-US">
                <a:latin typeface="Times New Roman" panose="02020603050405020304" pitchFamily="18" charset="0"/>
              </a:rPr>
              <a:t>access without wasting a lot of space?</a:t>
            </a:r>
          </a:p>
          <a:p>
            <a:pPr>
              <a:buFontTx/>
              <a:buNone/>
            </a:pPr>
            <a:endParaRPr lang="en-US" altLang="en-US">
              <a:latin typeface="Times New Roman" panose="02020603050405020304" pitchFamily="18" charset="0"/>
            </a:endParaRPr>
          </a:p>
          <a:p>
            <a:r>
              <a:rPr lang="en-US" altLang="en-US">
                <a:solidFill>
                  <a:schemeClr val="tx2"/>
                </a:solidFill>
                <a:latin typeface="Times New Roman" panose="02020603050405020304" pitchFamily="18" charset="0"/>
              </a:rPr>
              <a:t>The answer is</a:t>
            </a:r>
            <a:r>
              <a:rPr lang="en-US" altLang="en-US">
                <a:solidFill>
                  <a:srgbClr val="FFFFFF"/>
                </a:solidFill>
                <a:latin typeface="Times New Roman" panose="02020603050405020304" pitchFamily="18" charset="0"/>
              </a:rPr>
              <a:t> </a:t>
            </a:r>
            <a:r>
              <a:rPr lang="en-US" altLang="en-US">
                <a:solidFill>
                  <a:srgbClr val="0000FF"/>
                </a:solidFill>
                <a:latin typeface="Times New Roman" panose="02020603050405020304" pitchFamily="18" charset="0"/>
              </a:rPr>
              <a:t>hashing.</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US" altLang="en-US" b="1">
                <a:solidFill>
                  <a:srgbClr val="CC0000"/>
                </a:solidFill>
                <a:latin typeface="Times New Roman" panose="02020603050405020304" pitchFamily="18" charset="0"/>
              </a:rPr>
              <a:t>Example 1: Illustrating Hashing</a:t>
            </a:r>
          </a:p>
        </p:txBody>
      </p:sp>
      <p:sp>
        <p:nvSpPr>
          <p:cNvPr id="27790" name="Rectangle 142"/>
          <p:cNvSpPr>
            <a:spLocks noGrp="1" noChangeArrowheads="1"/>
          </p:cNvSpPr>
          <p:nvPr>
            <p:ph idx="1"/>
          </p:nvPr>
        </p:nvSpPr>
        <p:spPr>
          <a:xfrm>
            <a:off x="1981200" y="1447801"/>
            <a:ext cx="8229600" cy="1044575"/>
          </a:xfrm>
          <a:noFill/>
          <a:ln/>
        </p:spPr>
        <p:txBody>
          <a:bodyPr>
            <a:normAutofit fontScale="85000" lnSpcReduction="20000"/>
          </a:bodyPr>
          <a:lstStyle/>
          <a:p>
            <a:r>
              <a:rPr lang="en-US" altLang="en-US" b="1">
                <a:solidFill>
                  <a:srgbClr val="000000"/>
                </a:solidFill>
                <a:latin typeface="Times New Roman" panose="02020603050405020304" pitchFamily="18" charset="0"/>
              </a:rPr>
              <a:t>Use the function</a:t>
            </a:r>
            <a:r>
              <a:rPr lang="en-US" altLang="en-US" b="1">
                <a:solidFill>
                  <a:srgbClr val="FFFFFF"/>
                </a:solidFill>
                <a:latin typeface="Times New Roman" panose="02020603050405020304" pitchFamily="18" charset="0"/>
              </a:rPr>
              <a:t> </a:t>
            </a:r>
            <a:r>
              <a:rPr lang="en-US" altLang="en-US" b="1">
                <a:solidFill>
                  <a:srgbClr val="0000FF"/>
                </a:solidFill>
                <a:latin typeface="Courier New" panose="02070309020205020404" pitchFamily="49" charset="0"/>
                <a:cs typeface="Courier New" panose="02070309020205020404" pitchFamily="49" charset="0"/>
              </a:rPr>
              <a:t>f(r) = r.id % 13</a:t>
            </a:r>
            <a:r>
              <a:rPr lang="en-US" altLang="en-US" b="1">
                <a:solidFill>
                  <a:srgbClr val="FFFFFF"/>
                </a:solidFill>
                <a:latin typeface="Times New Roman" panose="02020603050405020304" pitchFamily="18" charset="0"/>
              </a:rPr>
              <a:t> </a:t>
            </a:r>
            <a:r>
              <a:rPr lang="en-US" altLang="en-US" b="1">
                <a:solidFill>
                  <a:schemeClr val="tx2"/>
                </a:solidFill>
                <a:latin typeface="Times New Roman" panose="02020603050405020304" pitchFamily="18" charset="0"/>
              </a:rPr>
              <a:t>to load the following  </a:t>
            </a:r>
            <a:endParaRPr lang="en-US" altLang="en-US" b="1">
              <a:solidFill>
                <a:srgbClr val="000000"/>
              </a:solidFill>
              <a:latin typeface="Times New Roman" panose="02020603050405020304" pitchFamily="18" charset="0"/>
            </a:endParaRPr>
          </a:p>
          <a:p>
            <a:pPr>
              <a:spcBef>
                <a:spcPct val="50000"/>
              </a:spcBef>
              <a:buFontTx/>
              <a:buNone/>
            </a:pPr>
            <a:r>
              <a:rPr lang="en-US" altLang="en-US" b="1">
                <a:solidFill>
                  <a:schemeClr val="tx2"/>
                </a:solidFill>
                <a:latin typeface="Times New Roman" panose="02020603050405020304" pitchFamily="18" charset="0"/>
              </a:rPr>
              <a:t>	records into an array of size 13.</a:t>
            </a:r>
            <a:endParaRPr lang="en-US" altLang="en-US" b="1">
              <a:solidFill>
                <a:srgbClr val="0000FF"/>
              </a:solidFill>
              <a:latin typeface="Courier New" panose="02070309020205020404" pitchFamily="49" charset="0"/>
            </a:endParaRPr>
          </a:p>
        </p:txBody>
      </p:sp>
      <p:graphicFrame>
        <p:nvGraphicFramePr>
          <p:cNvPr id="30955" name="Group 1259"/>
          <p:cNvGraphicFramePr>
            <a:graphicFrameLocks noGrp="1"/>
          </p:cNvGraphicFramePr>
          <p:nvPr/>
        </p:nvGraphicFramePr>
        <p:xfrm>
          <a:off x="2508250" y="2667001"/>
          <a:ext cx="7175500" cy="3498853"/>
        </p:xfrm>
        <a:graphic>
          <a:graphicData uri="http://schemas.openxmlformats.org/drawingml/2006/table">
            <a:tbl>
              <a:tblPr rtl="1"/>
              <a:tblGrid>
                <a:gridCol w="1250950">
                  <a:extLst>
                    <a:ext uri="{9D8B030D-6E8A-4147-A177-3AD203B41FA5}">
                      <a16:colId xmlns:a16="http://schemas.microsoft.com/office/drawing/2014/main" val="819203156"/>
                    </a:ext>
                  </a:extLst>
                </a:gridCol>
                <a:gridCol w="793750">
                  <a:extLst>
                    <a:ext uri="{9D8B030D-6E8A-4147-A177-3AD203B41FA5}">
                      <a16:colId xmlns:a16="http://schemas.microsoft.com/office/drawing/2014/main" val="3474624601"/>
                    </a:ext>
                  </a:extLst>
                </a:gridCol>
                <a:gridCol w="5130800">
                  <a:extLst>
                    <a:ext uri="{9D8B030D-6E8A-4147-A177-3AD203B41FA5}">
                      <a16:colId xmlns:a16="http://schemas.microsoft.com/office/drawing/2014/main" val="258759666"/>
                    </a:ext>
                  </a:extLst>
                </a:gridCol>
              </a:tblGrid>
              <a:tr h="500063">
                <a:tc>
                  <a:txBody>
                    <a:bodyPr/>
                    <a:lstStyle>
                      <a:lvl1pPr algn="l" rtl="0">
                        <a:spcBef>
                          <a:spcPct val="20000"/>
                        </a:spcBef>
                        <a:defRPr>
                          <a:solidFill>
                            <a:schemeClr val="tx1"/>
                          </a:solidFill>
                          <a:latin typeface="Arial" panose="020B0604020202020204" pitchFamily="34" charset="0"/>
                          <a:cs typeface="Arial" panose="020B0604020202020204" pitchFamily="34" charset="0"/>
                        </a:defRPr>
                      </a:lvl1pPr>
                      <a:lvl2pPr algn="l" rtl="0">
                        <a:spcBef>
                          <a:spcPct val="20000"/>
                        </a:spcBef>
                        <a:defRPr>
                          <a:solidFill>
                            <a:schemeClr val="tx1"/>
                          </a:solidFill>
                          <a:latin typeface="Arial" panose="020B0604020202020204" pitchFamily="34" charset="0"/>
                          <a:cs typeface="Arial" panose="020B0604020202020204" pitchFamily="34" charset="0"/>
                        </a:defRPr>
                      </a:lvl2pPr>
                      <a:lvl3pPr algn="l" rtl="0">
                        <a:spcBef>
                          <a:spcPct val="20000"/>
                        </a:spcBef>
                        <a:defRPr>
                          <a:solidFill>
                            <a:schemeClr val="tx1"/>
                          </a:solidFill>
                          <a:latin typeface="Arial" panose="020B0604020202020204" pitchFamily="34" charset="0"/>
                          <a:cs typeface="Arial" panose="020B0604020202020204" pitchFamily="34" charset="0"/>
                        </a:defRPr>
                      </a:lvl3pPr>
                      <a:lvl4pPr algn="l" rtl="0">
                        <a:spcBef>
                          <a:spcPct val="20000"/>
                        </a:spcBef>
                        <a:defRPr>
                          <a:solidFill>
                            <a:schemeClr val="tx1"/>
                          </a:solidFill>
                          <a:latin typeface="Arial" panose="020B0604020202020204" pitchFamily="34" charset="0"/>
                          <a:cs typeface="Arial" panose="020B0604020202020204" pitchFamily="34" charset="0"/>
                        </a:defRPr>
                      </a:lvl4pPr>
                      <a:lvl5pPr algn="l" rtl="0">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r" defTabSz="914400" rtl="1" eaLnBrk="1" fontAlgn="b" latinLnBrk="0" hangingPunct="1">
                        <a:lnSpc>
                          <a:spcPct val="100000"/>
                        </a:lnSpc>
                        <a:spcBef>
                          <a:spcPct val="0"/>
                        </a:spcBef>
                        <a:spcAft>
                          <a:spcPct val="0"/>
                        </a:spcAft>
                        <a:buClrTx/>
                        <a:buSzTx/>
                        <a:buFontTx/>
                        <a:buNone/>
                        <a:tabLst/>
                      </a:pPr>
                      <a:r>
                        <a:rPr kumimoji="0" lang="en-US" altLang="en-US" sz="2000" b="1" i="0" u="none" strike="noStrike" cap="none" normalizeH="0" baseline="0" smtClean="0">
                          <a:ln>
                            <a:noFill/>
                          </a:ln>
                          <a:solidFill>
                            <a:schemeClr val="tx1"/>
                          </a:solidFill>
                          <a:effectLst/>
                          <a:latin typeface="Courier New" panose="02070309020205020404" pitchFamily="49" charset="0"/>
                          <a:cs typeface="Courier New" panose="02070309020205020404" pitchFamily="49" charset="0"/>
                        </a:rPr>
                        <a:t>985926 </a:t>
                      </a:r>
                      <a:endParaRPr kumimoji="0" lang="en-US" altLang="en-US"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rtl="0">
                        <a:spcBef>
                          <a:spcPct val="20000"/>
                        </a:spcBef>
                        <a:defRPr>
                          <a:solidFill>
                            <a:schemeClr val="tx1"/>
                          </a:solidFill>
                          <a:latin typeface="Arial" panose="020B0604020202020204" pitchFamily="34" charset="0"/>
                          <a:cs typeface="Arial" panose="020B0604020202020204" pitchFamily="34" charset="0"/>
                        </a:defRPr>
                      </a:lvl1pPr>
                      <a:lvl2pPr algn="l" rtl="0">
                        <a:spcBef>
                          <a:spcPct val="20000"/>
                        </a:spcBef>
                        <a:defRPr>
                          <a:solidFill>
                            <a:schemeClr val="tx1"/>
                          </a:solidFill>
                          <a:latin typeface="Arial" panose="020B0604020202020204" pitchFamily="34" charset="0"/>
                          <a:cs typeface="Arial" panose="020B0604020202020204" pitchFamily="34" charset="0"/>
                        </a:defRPr>
                      </a:lvl2pPr>
                      <a:lvl3pPr algn="l" rtl="0">
                        <a:spcBef>
                          <a:spcPct val="20000"/>
                        </a:spcBef>
                        <a:defRPr>
                          <a:solidFill>
                            <a:schemeClr val="tx1"/>
                          </a:solidFill>
                          <a:latin typeface="Arial" panose="020B0604020202020204" pitchFamily="34" charset="0"/>
                          <a:cs typeface="Arial" panose="020B0604020202020204" pitchFamily="34" charset="0"/>
                        </a:defRPr>
                      </a:lvl3pPr>
                      <a:lvl4pPr algn="l" rtl="0">
                        <a:spcBef>
                          <a:spcPct val="20000"/>
                        </a:spcBef>
                        <a:defRPr>
                          <a:solidFill>
                            <a:schemeClr val="tx1"/>
                          </a:solidFill>
                          <a:latin typeface="Arial" panose="020B0604020202020204" pitchFamily="34" charset="0"/>
                          <a:cs typeface="Arial" panose="020B0604020202020204" pitchFamily="34" charset="0"/>
                        </a:defRPr>
                      </a:lvl4pPr>
                      <a:lvl5pPr algn="l" rtl="0">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r" defTabSz="914400" rtl="1" eaLnBrk="1" fontAlgn="b" latinLnBrk="0" hangingPunct="1">
                        <a:lnSpc>
                          <a:spcPct val="100000"/>
                        </a:lnSpc>
                        <a:spcBef>
                          <a:spcPct val="0"/>
                        </a:spcBef>
                        <a:spcAft>
                          <a:spcPct val="0"/>
                        </a:spcAft>
                        <a:buClrTx/>
                        <a:buSzTx/>
                        <a:buFontTx/>
                        <a:buNone/>
                        <a:tabLst/>
                      </a:pPr>
                      <a:r>
                        <a:rPr kumimoji="0" lang="en-US" altLang="en-US" sz="2000" b="1" i="0" u="none" strike="noStrike" cap="none" normalizeH="0" baseline="0" smtClean="0">
                          <a:ln>
                            <a:noFill/>
                          </a:ln>
                          <a:solidFill>
                            <a:schemeClr val="tx1"/>
                          </a:solidFill>
                          <a:effectLst/>
                          <a:latin typeface="Courier New" panose="02070309020205020404" pitchFamily="49" charset="0"/>
                          <a:cs typeface="Courier New" panose="02070309020205020404" pitchFamily="49" charset="0"/>
                        </a:rPr>
                        <a:t>1.73</a:t>
                      </a:r>
                      <a:endParaRPr kumimoji="0" lang="en-US" altLang="en-US"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rtl="0">
                        <a:spcBef>
                          <a:spcPct val="20000"/>
                        </a:spcBef>
                        <a:defRPr>
                          <a:solidFill>
                            <a:schemeClr val="tx1"/>
                          </a:solidFill>
                          <a:latin typeface="Arial" panose="020B0604020202020204" pitchFamily="34" charset="0"/>
                          <a:cs typeface="Arial" panose="020B0604020202020204" pitchFamily="34" charset="0"/>
                        </a:defRPr>
                      </a:lvl1pPr>
                      <a:lvl2pPr algn="l" rtl="0">
                        <a:spcBef>
                          <a:spcPct val="20000"/>
                        </a:spcBef>
                        <a:defRPr>
                          <a:solidFill>
                            <a:schemeClr val="tx1"/>
                          </a:solidFill>
                          <a:latin typeface="Arial" panose="020B0604020202020204" pitchFamily="34" charset="0"/>
                          <a:cs typeface="Arial" panose="020B0604020202020204" pitchFamily="34" charset="0"/>
                        </a:defRPr>
                      </a:lvl2pPr>
                      <a:lvl3pPr algn="l" rtl="0">
                        <a:spcBef>
                          <a:spcPct val="20000"/>
                        </a:spcBef>
                        <a:defRPr>
                          <a:solidFill>
                            <a:schemeClr val="tx1"/>
                          </a:solidFill>
                          <a:latin typeface="Arial" panose="020B0604020202020204" pitchFamily="34" charset="0"/>
                          <a:cs typeface="Arial" panose="020B0604020202020204" pitchFamily="34" charset="0"/>
                        </a:defRPr>
                      </a:lvl3pPr>
                      <a:lvl4pPr algn="l" rtl="0">
                        <a:spcBef>
                          <a:spcPct val="20000"/>
                        </a:spcBef>
                        <a:defRPr>
                          <a:solidFill>
                            <a:schemeClr val="tx1"/>
                          </a:solidFill>
                          <a:latin typeface="Arial" panose="020B0604020202020204" pitchFamily="34" charset="0"/>
                          <a:cs typeface="Arial" panose="020B0604020202020204" pitchFamily="34" charset="0"/>
                        </a:defRPr>
                      </a:lvl4pPr>
                      <a:lvl5pPr algn="l" rtl="0">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1" eaLnBrk="1" fontAlgn="b" latinLnBrk="0" hangingPunct="1">
                        <a:lnSpc>
                          <a:spcPct val="100000"/>
                        </a:lnSpc>
                        <a:spcBef>
                          <a:spcPct val="0"/>
                        </a:spcBef>
                        <a:spcAft>
                          <a:spcPct val="0"/>
                        </a:spcAft>
                        <a:buClrTx/>
                        <a:buSzTx/>
                        <a:buFontTx/>
                        <a:buNone/>
                        <a:tabLst/>
                      </a:pPr>
                      <a:r>
                        <a:rPr kumimoji="0" lang="en-US" altLang="en-US" sz="2000" b="1" i="0" u="none" strike="noStrike" cap="none" normalizeH="0" baseline="0" smtClean="0">
                          <a:ln>
                            <a:noFill/>
                          </a:ln>
                          <a:solidFill>
                            <a:schemeClr val="tx1"/>
                          </a:solidFill>
                          <a:effectLst/>
                          <a:latin typeface="Courier New" panose="02070309020205020404" pitchFamily="49" charset="0"/>
                          <a:cs typeface="Courier New" panose="02070309020205020404" pitchFamily="49" charset="0"/>
                        </a:rPr>
                        <a:t>Al-Otaibi, Ziyad                </a:t>
                      </a:r>
                      <a:endParaRPr kumimoji="0" lang="en-US" altLang="en-US"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108627927"/>
                  </a:ext>
                </a:extLst>
              </a:tr>
              <a:tr h="500063">
                <a:tc>
                  <a:txBody>
                    <a:bodyPr/>
                    <a:lstStyle>
                      <a:lvl1pPr algn="l" rtl="0">
                        <a:spcBef>
                          <a:spcPct val="20000"/>
                        </a:spcBef>
                        <a:defRPr>
                          <a:solidFill>
                            <a:schemeClr val="tx1"/>
                          </a:solidFill>
                          <a:latin typeface="Arial" panose="020B0604020202020204" pitchFamily="34" charset="0"/>
                          <a:cs typeface="Arial" panose="020B0604020202020204" pitchFamily="34" charset="0"/>
                        </a:defRPr>
                      </a:lvl1pPr>
                      <a:lvl2pPr algn="l" rtl="0">
                        <a:spcBef>
                          <a:spcPct val="20000"/>
                        </a:spcBef>
                        <a:defRPr>
                          <a:solidFill>
                            <a:schemeClr val="tx1"/>
                          </a:solidFill>
                          <a:latin typeface="Arial" panose="020B0604020202020204" pitchFamily="34" charset="0"/>
                          <a:cs typeface="Arial" panose="020B0604020202020204" pitchFamily="34" charset="0"/>
                        </a:defRPr>
                      </a:lvl2pPr>
                      <a:lvl3pPr algn="l" rtl="0">
                        <a:spcBef>
                          <a:spcPct val="20000"/>
                        </a:spcBef>
                        <a:defRPr>
                          <a:solidFill>
                            <a:schemeClr val="tx1"/>
                          </a:solidFill>
                          <a:latin typeface="Arial" panose="020B0604020202020204" pitchFamily="34" charset="0"/>
                          <a:cs typeface="Arial" panose="020B0604020202020204" pitchFamily="34" charset="0"/>
                        </a:defRPr>
                      </a:lvl3pPr>
                      <a:lvl4pPr algn="l" rtl="0">
                        <a:spcBef>
                          <a:spcPct val="20000"/>
                        </a:spcBef>
                        <a:defRPr>
                          <a:solidFill>
                            <a:schemeClr val="tx1"/>
                          </a:solidFill>
                          <a:latin typeface="Arial" panose="020B0604020202020204" pitchFamily="34" charset="0"/>
                          <a:cs typeface="Arial" panose="020B0604020202020204" pitchFamily="34" charset="0"/>
                        </a:defRPr>
                      </a:lvl4pPr>
                      <a:lvl5pPr algn="l" rtl="0">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justLow" defTabSz="914400" rtl="1" eaLnBrk="1" fontAlgn="b" latinLnBrk="0" hangingPunct="1">
                        <a:lnSpc>
                          <a:spcPct val="100000"/>
                        </a:lnSpc>
                        <a:spcBef>
                          <a:spcPct val="0"/>
                        </a:spcBef>
                        <a:spcAft>
                          <a:spcPct val="0"/>
                        </a:spcAft>
                        <a:buClrTx/>
                        <a:buSzTx/>
                        <a:buFontTx/>
                        <a:buNone/>
                        <a:tabLst/>
                      </a:pPr>
                      <a:r>
                        <a:rPr kumimoji="0" lang="en-US" altLang="en-US" sz="2000" b="1" i="0" u="none" strike="noStrike" cap="none" normalizeH="0" baseline="0" smtClean="0">
                          <a:ln>
                            <a:noFill/>
                          </a:ln>
                          <a:solidFill>
                            <a:schemeClr val="tx1"/>
                          </a:solidFill>
                          <a:effectLst/>
                          <a:latin typeface="Courier New" panose="02070309020205020404" pitchFamily="49" charset="0"/>
                          <a:cs typeface="Courier New" panose="02070309020205020404" pitchFamily="49" charset="0"/>
                        </a:rPr>
                        <a:t>970876 </a:t>
                      </a:r>
                      <a:endParaRPr kumimoji="0" lang="en-US" altLang="en-US"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rtl="0">
                        <a:spcBef>
                          <a:spcPct val="20000"/>
                        </a:spcBef>
                        <a:defRPr>
                          <a:solidFill>
                            <a:schemeClr val="tx1"/>
                          </a:solidFill>
                          <a:latin typeface="Arial" panose="020B0604020202020204" pitchFamily="34" charset="0"/>
                          <a:cs typeface="Arial" panose="020B0604020202020204" pitchFamily="34" charset="0"/>
                        </a:defRPr>
                      </a:lvl1pPr>
                      <a:lvl2pPr algn="l" rtl="0">
                        <a:spcBef>
                          <a:spcPct val="20000"/>
                        </a:spcBef>
                        <a:defRPr>
                          <a:solidFill>
                            <a:schemeClr val="tx1"/>
                          </a:solidFill>
                          <a:latin typeface="Arial" panose="020B0604020202020204" pitchFamily="34" charset="0"/>
                          <a:cs typeface="Arial" panose="020B0604020202020204" pitchFamily="34" charset="0"/>
                        </a:defRPr>
                      </a:lvl2pPr>
                      <a:lvl3pPr algn="l" rtl="0">
                        <a:spcBef>
                          <a:spcPct val="20000"/>
                        </a:spcBef>
                        <a:defRPr>
                          <a:solidFill>
                            <a:schemeClr val="tx1"/>
                          </a:solidFill>
                          <a:latin typeface="Arial" panose="020B0604020202020204" pitchFamily="34" charset="0"/>
                          <a:cs typeface="Arial" panose="020B0604020202020204" pitchFamily="34" charset="0"/>
                        </a:defRPr>
                      </a:lvl3pPr>
                      <a:lvl4pPr algn="l" rtl="0">
                        <a:spcBef>
                          <a:spcPct val="20000"/>
                        </a:spcBef>
                        <a:defRPr>
                          <a:solidFill>
                            <a:schemeClr val="tx1"/>
                          </a:solidFill>
                          <a:latin typeface="Arial" panose="020B0604020202020204" pitchFamily="34" charset="0"/>
                          <a:cs typeface="Arial" panose="020B0604020202020204" pitchFamily="34" charset="0"/>
                        </a:defRPr>
                      </a:lvl4pPr>
                      <a:lvl5pPr algn="l" rtl="0">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justLow" defTabSz="914400" rtl="1" eaLnBrk="1" fontAlgn="b" latinLnBrk="0" hangingPunct="1">
                        <a:lnSpc>
                          <a:spcPct val="100000"/>
                        </a:lnSpc>
                        <a:spcBef>
                          <a:spcPct val="0"/>
                        </a:spcBef>
                        <a:spcAft>
                          <a:spcPct val="0"/>
                        </a:spcAft>
                        <a:buClrTx/>
                        <a:buSzTx/>
                        <a:buFontTx/>
                        <a:buNone/>
                        <a:tabLst/>
                      </a:pPr>
                      <a:r>
                        <a:rPr kumimoji="0" lang="en-US" altLang="en-US" sz="2000" b="1" i="0" u="none" strike="noStrike" cap="none" normalizeH="0" baseline="0" smtClean="0">
                          <a:ln>
                            <a:noFill/>
                          </a:ln>
                          <a:solidFill>
                            <a:schemeClr val="tx1"/>
                          </a:solidFill>
                          <a:effectLst/>
                          <a:latin typeface="Courier New" panose="02070309020205020404" pitchFamily="49" charset="0"/>
                          <a:cs typeface="Courier New" panose="02070309020205020404" pitchFamily="49" charset="0"/>
                        </a:rPr>
                        <a:t>1.60</a:t>
                      </a:r>
                      <a:endParaRPr kumimoji="0" lang="en-US" altLang="en-US"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rtl="0">
                        <a:spcBef>
                          <a:spcPct val="20000"/>
                        </a:spcBef>
                        <a:defRPr>
                          <a:solidFill>
                            <a:schemeClr val="tx1"/>
                          </a:solidFill>
                          <a:latin typeface="Arial" panose="020B0604020202020204" pitchFamily="34" charset="0"/>
                          <a:cs typeface="Arial" panose="020B0604020202020204" pitchFamily="34" charset="0"/>
                        </a:defRPr>
                      </a:lvl1pPr>
                      <a:lvl2pPr algn="l" rtl="0">
                        <a:spcBef>
                          <a:spcPct val="20000"/>
                        </a:spcBef>
                        <a:defRPr>
                          <a:solidFill>
                            <a:schemeClr val="tx1"/>
                          </a:solidFill>
                          <a:latin typeface="Arial" panose="020B0604020202020204" pitchFamily="34" charset="0"/>
                          <a:cs typeface="Arial" panose="020B0604020202020204" pitchFamily="34" charset="0"/>
                        </a:defRPr>
                      </a:lvl2pPr>
                      <a:lvl3pPr algn="l" rtl="0">
                        <a:spcBef>
                          <a:spcPct val="20000"/>
                        </a:spcBef>
                        <a:defRPr>
                          <a:solidFill>
                            <a:schemeClr val="tx1"/>
                          </a:solidFill>
                          <a:latin typeface="Arial" panose="020B0604020202020204" pitchFamily="34" charset="0"/>
                          <a:cs typeface="Arial" panose="020B0604020202020204" pitchFamily="34" charset="0"/>
                        </a:defRPr>
                      </a:lvl3pPr>
                      <a:lvl4pPr algn="l" rtl="0">
                        <a:spcBef>
                          <a:spcPct val="20000"/>
                        </a:spcBef>
                        <a:defRPr>
                          <a:solidFill>
                            <a:schemeClr val="tx1"/>
                          </a:solidFill>
                          <a:latin typeface="Arial" panose="020B0604020202020204" pitchFamily="34" charset="0"/>
                          <a:cs typeface="Arial" panose="020B0604020202020204" pitchFamily="34" charset="0"/>
                        </a:defRPr>
                      </a:lvl4pPr>
                      <a:lvl5pPr algn="l" rtl="0">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1" eaLnBrk="1" fontAlgn="b" latinLnBrk="0" hangingPunct="1">
                        <a:lnSpc>
                          <a:spcPct val="100000"/>
                        </a:lnSpc>
                        <a:spcBef>
                          <a:spcPct val="0"/>
                        </a:spcBef>
                        <a:spcAft>
                          <a:spcPct val="0"/>
                        </a:spcAft>
                        <a:buClrTx/>
                        <a:buSzTx/>
                        <a:buFontTx/>
                        <a:buNone/>
                        <a:tabLst/>
                      </a:pPr>
                      <a:r>
                        <a:rPr kumimoji="0" lang="en-US" altLang="en-US" sz="2000" b="1" i="0" u="none" strike="noStrike" cap="none" normalizeH="0" baseline="0" smtClean="0">
                          <a:ln>
                            <a:noFill/>
                          </a:ln>
                          <a:solidFill>
                            <a:schemeClr val="tx1"/>
                          </a:solidFill>
                          <a:effectLst/>
                          <a:latin typeface="Courier New" panose="02070309020205020404" pitchFamily="49" charset="0"/>
                          <a:cs typeface="Courier New" panose="02070309020205020404" pitchFamily="49" charset="0"/>
                        </a:rPr>
                        <a:t>Al-Turki, Musab Ahmad Bakeer</a:t>
                      </a:r>
                      <a:endParaRPr kumimoji="0" lang="en-US" altLang="en-US"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643438209"/>
                  </a:ext>
                </a:extLst>
              </a:tr>
              <a:tr h="500063">
                <a:tc>
                  <a:txBody>
                    <a:bodyPr/>
                    <a:lstStyle>
                      <a:lvl1pPr algn="l" rtl="0">
                        <a:spcBef>
                          <a:spcPct val="20000"/>
                        </a:spcBef>
                        <a:defRPr>
                          <a:solidFill>
                            <a:schemeClr val="tx1"/>
                          </a:solidFill>
                          <a:latin typeface="Arial" panose="020B0604020202020204" pitchFamily="34" charset="0"/>
                          <a:cs typeface="Arial" panose="020B0604020202020204" pitchFamily="34" charset="0"/>
                        </a:defRPr>
                      </a:lvl1pPr>
                      <a:lvl2pPr algn="l" rtl="0">
                        <a:spcBef>
                          <a:spcPct val="20000"/>
                        </a:spcBef>
                        <a:defRPr>
                          <a:solidFill>
                            <a:schemeClr val="tx1"/>
                          </a:solidFill>
                          <a:latin typeface="Arial" panose="020B0604020202020204" pitchFamily="34" charset="0"/>
                          <a:cs typeface="Arial" panose="020B0604020202020204" pitchFamily="34" charset="0"/>
                        </a:defRPr>
                      </a:lvl2pPr>
                      <a:lvl3pPr algn="l" rtl="0">
                        <a:spcBef>
                          <a:spcPct val="20000"/>
                        </a:spcBef>
                        <a:defRPr>
                          <a:solidFill>
                            <a:schemeClr val="tx1"/>
                          </a:solidFill>
                          <a:latin typeface="Arial" panose="020B0604020202020204" pitchFamily="34" charset="0"/>
                          <a:cs typeface="Arial" panose="020B0604020202020204" pitchFamily="34" charset="0"/>
                        </a:defRPr>
                      </a:lvl3pPr>
                      <a:lvl4pPr algn="l" rtl="0">
                        <a:spcBef>
                          <a:spcPct val="20000"/>
                        </a:spcBef>
                        <a:defRPr>
                          <a:solidFill>
                            <a:schemeClr val="tx1"/>
                          </a:solidFill>
                          <a:latin typeface="Arial" panose="020B0604020202020204" pitchFamily="34" charset="0"/>
                          <a:cs typeface="Arial" panose="020B0604020202020204" pitchFamily="34" charset="0"/>
                        </a:defRPr>
                      </a:lvl4pPr>
                      <a:lvl5pPr algn="l" rtl="0">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justLow" defTabSz="914400" rtl="1" eaLnBrk="1" fontAlgn="b" latinLnBrk="0" hangingPunct="1">
                        <a:lnSpc>
                          <a:spcPct val="100000"/>
                        </a:lnSpc>
                        <a:spcBef>
                          <a:spcPct val="0"/>
                        </a:spcBef>
                        <a:spcAft>
                          <a:spcPct val="0"/>
                        </a:spcAft>
                        <a:buClrTx/>
                        <a:buSzTx/>
                        <a:buFontTx/>
                        <a:buNone/>
                        <a:tabLst/>
                      </a:pPr>
                      <a:r>
                        <a:rPr kumimoji="0" lang="en-US" altLang="en-US" sz="2000" b="1" i="0" u="none" strike="noStrike" cap="none" normalizeH="0" baseline="0" smtClean="0">
                          <a:ln>
                            <a:noFill/>
                          </a:ln>
                          <a:solidFill>
                            <a:schemeClr val="tx1"/>
                          </a:solidFill>
                          <a:effectLst/>
                          <a:latin typeface="Courier New" panose="02070309020205020404" pitchFamily="49" charset="0"/>
                          <a:cs typeface="Courier New" panose="02070309020205020404" pitchFamily="49" charset="0"/>
                        </a:rPr>
                        <a:t>980962 </a:t>
                      </a:r>
                      <a:endParaRPr kumimoji="0" lang="en-US" altLang="en-US"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rtl="0">
                        <a:spcBef>
                          <a:spcPct val="20000"/>
                        </a:spcBef>
                        <a:defRPr>
                          <a:solidFill>
                            <a:schemeClr val="tx1"/>
                          </a:solidFill>
                          <a:latin typeface="Arial" panose="020B0604020202020204" pitchFamily="34" charset="0"/>
                          <a:cs typeface="Arial" panose="020B0604020202020204" pitchFamily="34" charset="0"/>
                        </a:defRPr>
                      </a:lvl1pPr>
                      <a:lvl2pPr algn="l" rtl="0">
                        <a:spcBef>
                          <a:spcPct val="20000"/>
                        </a:spcBef>
                        <a:defRPr>
                          <a:solidFill>
                            <a:schemeClr val="tx1"/>
                          </a:solidFill>
                          <a:latin typeface="Arial" panose="020B0604020202020204" pitchFamily="34" charset="0"/>
                          <a:cs typeface="Arial" panose="020B0604020202020204" pitchFamily="34" charset="0"/>
                        </a:defRPr>
                      </a:lvl2pPr>
                      <a:lvl3pPr algn="l" rtl="0">
                        <a:spcBef>
                          <a:spcPct val="20000"/>
                        </a:spcBef>
                        <a:defRPr>
                          <a:solidFill>
                            <a:schemeClr val="tx1"/>
                          </a:solidFill>
                          <a:latin typeface="Arial" panose="020B0604020202020204" pitchFamily="34" charset="0"/>
                          <a:cs typeface="Arial" panose="020B0604020202020204" pitchFamily="34" charset="0"/>
                        </a:defRPr>
                      </a:lvl3pPr>
                      <a:lvl4pPr algn="l" rtl="0">
                        <a:spcBef>
                          <a:spcPct val="20000"/>
                        </a:spcBef>
                        <a:defRPr>
                          <a:solidFill>
                            <a:schemeClr val="tx1"/>
                          </a:solidFill>
                          <a:latin typeface="Arial" panose="020B0604020202020204" pitchFamily="34" charset="0"/>
                          <a:cs typeface="Arial" panose="020B0604020202020204" pitchFamily="34" charset="0"/>
                        </a:defRPr>
                      </a:lvl4pPr>
                      <a:lvl5pPr algn="l" rtl="0">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justLow" defTabSz="914400" rtl="1" eaLnBrk="1" fontAlgn="b" latinLnBrk="0" hangingPunct="1">
                        <a:lnSpc>
                          <a:spcPct val="100000"/>
                        </a:lnSpc>
                        <a:spcBef>
                          <a:spcPct val="0"/>
                        </a:spcBef>
                        <a:spcAft>
                          <a:spcPct val="0"/>
                        </a:spcAft>
                        <a:buClrTx/>
                        <a:buSzTx/>
                        <a:buFontTx/>
                        <a:buNone/>
                        <a:tabLst/>
                      </a:pPr>
                      <a:r>
                        <a:rPr kumimoji="0" lang="en-US" altLang="en-US" sz="2000" b="1" i="0" u="none" strike="noStrike" cap="none" normalizeH="0" baseline="0" smtClean="0">
                          <a:ln>
                            <a:noFill/>
                          </a:ln>
                          <a:solidFill>
                            <a:schemeClr val="tx1"/>
                          </a:solidFill>
                          <a:effectLst/>
                          <a:latin typeface="Courier New" panose="02070309020205020404" pitchFamily="49" charset="0"/>
                          <a:cs typeface="Courier New" panose="02070309020205020404" pitchFamily="49" charset="0"/>
                        </a:rPr>
                        <a:t>1.58</a:t>
                      </a:r>
                      <a:endParaRPr kumimoji="0" lang="en-US" altLang="en-US"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rtl="0">
                        <a:spcBef>
                          <a:spcPct val="20000"/>
                        </a:spcBef>
                        <a:defRPr>
                          <a:solidFill>
                            <a:schemeClr val="tx1"/>
                          </a:solidFill>
                          <a:latin typeface="Arial" panose="020B0604020202020204" pitchFamily="34" charset="0"/>
                          <a:cs typeface="Arial" panose="020B0604020202020204" pitchFamily="34" charset="0"/>
                        </a:defRPr>
                      </a:lvl1pPr>
                      <a:lvl2pPr algn="l" rtl="0">
                        <a:spcBef>
                          <a:spcPct val="20000"/>
                        </a:spcBef>
                        <a:defRPr>
                          <a:solidFill>
                            <a:schemeClr val="tx1"/>
                          </a:solidFill>
                          <a:latin typeface="Arial" panose="020B0604020202020204" pitchFamily="34" charset="0"/>
                          <a:cs typeface="Arial" panose="020B0604020202020204" pitchFamily="34" charset="0"/>
                        </a:defRPr>
                      </a:lvl2pPr>
                      <a:lvl3pPr algn="l" rtl="0">
                        <a:spcBef>
                          <a:spcPct val="20000"/>
                        </a:spcBef>
                        <a:defRPr>
                          <a:solidFill>
                            <a:schemeClr val="tx1"/>
                          </a:solidFill>
                          <a:latin typeface="Arial" panose="020B0604020202020204" pitchFamily="34" charset="0"/>
                          <a:cs typeface="Arial" panose="020B0604020202020204" pitchFamily="34" charset="0"/>
                        </a:defRPr>
                      </a:lvl3pPr>
                      <a:lvl4pPr algn="l" rtl="0">
                        <a:spcBef>
                          <a:spcPct val="20000"/>
                        </a:spcBef>
                        <a:defRPr>
                          <a:solidFill>
                            <a:schemeClr val="tx1"/>
                          </a:solidFill>
                          <a:latin typeface="Arial" panose="020B0604020202020204" pitchFamily="34" charset="0"/>
                          <a:cs typeface="Arial" panose="020B0604020202020204" pitchFamily="34" charset="0"/>
                        </a:defRPr>
                      </a:lvl4pPr>
                      <a:lvl5pPr algn="l" rtl="0">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1" eaLnBrk="1" fontAlgn="b" latinLnBrk="0" hangingPunct="1">
                        <a:lnSpc>
                          <a:spcPct val="100000"/>
                        </a:lnSpc>
                        <a:spcBef>
                          <a:spcPct val="0"/>
                        </a:spcBef>
                        <a:spcAft>
                          <a:spcPct val="0"/>
                        </a:spcAft>
                        <a:buClrTx/>
                        <a:buSzTx/>
                        <a:buFontTx/>
                        <a:buNone/>
                        <a:tabLst/>
                      </a:pPr>
                      <a:r>
                        <a:rPr kumimoji="0" lang="en-US" altLang="en-US" sz="2000" b="1" i="0" u="none" strike="noStrike" cap="none" normalizeH="0" baseline="0" smtClean="0">
                          <a:ln>
                            <a:noFill/>
                          </a:ln>
                          <a:solidFill>
                            <a:schemeClr val="tx1"/>
                          </a:solidFill>
                          <a:effectLst/>
                          <a:latin typeface="Courier New" panose="02070309020205020404" pitchFamily="49" charset="0"/>
                          <a:cs typeface="Courier New" panose="02070309020205020404" pitchFamily="49" charset="0"/>
                        </a:rPr>
                        <a:t>Al-Saegh, Radha Mahdi</a:t>
                      </a:r>
                      <a:endParaRPr kumimoji="0" lang="en-US" altLang="en-US"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627558445"/>
                  </a:ext>
                </a:extLst>
              </a:tr>
              <a:tr h="498475">
                <a:tc>
                  <a:txBody>
                    <a:bodyPr/>
                    <a:lstStyle>
                      <a:lvl1pPr algn="l" rtl="0">
                        <a:spcBef>
                          <a:spcPct val="20000"/>
                        </a:spcBef>
                        <a:defRPr>
                          <a:solidFill>
                            <a:schemeClr val="tx1"/>
                          </a:solidFill>
                          <a:latin typeface="Arial" panose="020B0604020202020204" pitchFamily="34" charset="0"/>
                          <a:cs typeface="Arial" panose="020B0604020202020204" pitchFamily="34" charset="0"/>
                        </a:defRPr>
                      </a:lvl1pPr>
                      <a:lvl2pPr algn="l" rtl="0">
                        <a:spcBef>
                          <a:spcPct val="20000"/>
                        </a:spcBef>
                        <a:defRPr>
                          <a:solidFill>
                            <a:schemeClr val="tx1"/>
                          </a:solidFill>
                          <a:latin typeface="Arial" panose="020B0604020202020204" pitchFamily="34" charset="0"/>
                          <a:cs typeface="Arial" panose="020B0604020202020204" pitchFamily="34" charset="0"/>
                        </a:defRPr>
                      </a:lvl2pPr>
                      <a:lvl3pPr algn="l" rtl="0">
                        <a:spcBef>
                          <a:spcPct val="20000"/>
                        </a:spcBef>
                        <a:defRPr>
                          <a:solidFill>
                            <a:schemeClr val="tx1"/>
                          </a:solidFill>
                          <a:latin typeface="Arial" panose="020B0604020202020204" pitchFamily="34" charset="0"/>
                          <a:cs typeface="Arial" panose="020B0604020202020204" pitchFamily="34" charset="0"/>
                        </a:defRPr>
                      </a:lvl3pPr>
                      <a:lvl4pPr algn="l" rtl="0">
                        <a:spcBef>
                          <a:spcPct val="20000"/>
                        </a:spcBef>
                        <a:defRPr>
                          <a:solidFill>
                            <a:schemeClr val="tx1"/>
                          </a:solidFill>
                          <a:latin typeface="Arial" panose="020B0604020202020204" pitchFamily="34" charset="0"/>
                          <a:cs typeface="Arial" panose="020B0604020202020204" pitchFamily="34" charset="0"/>
                        </a:defRPr>
                      </a:lvl4pPr>
                      <a:lvl5pPr algn="l" rtl="0">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justLow" defTabSz="914400" rtl="1" eaLnBrk="1" fontAlgn="b" latinLnBrk="0" hangingPunct="1">
                        <a:lnSpc>
                          <a:spcPct val="100000"/>
                        </a:lnSpc>
                        <a:spcBef>
                          <a:spcPct val="0"/>
                        </a:spcBef>
                        <a:spcAft>
                          <a:spcPct val="0"/>
                        </a:spcAft>
                        <a:buClrTx/>
                        <a:buSzTx/>
                        <a:buFontTx/>
                        <a:buNone/>
                        <a:tabLst/>
                      </a:pPr>
                      <a:r>
                        <a:rPr kumimoji="0" lang="en-US" altLang="en-US" sz="2000" b="1" i="0" u="none" strike="noStrike" cap="none" normalizeH="0" baseline="0" smtClean="0">
                          <a:ln>
                            <a:noFill/>
                          </a:ln>
                          <a:solidFill>
                            <a:schemeClr val="tx1"/>
                          </a:solidFill>
                          <a:effectLst/>
                          <a:latin typeface="Courier New" panose="02070309020205020404" pitchFamily="49" charset="0"/>
                          <a:cs typeface="Courier New" panose="02070309020205020404" pitchFamily="49" charset="0"/>
                        </a:rPr>
                        <a:t>986074 </a:t>
                      </a:r>
                      <a:endParaRPr kumimoji="0" lang="en-US" altLang="en-US"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rtl="0">
                        <a:spcBef>
                          <a:spcPct val="20000"/>
                        </a:spcBef>
                        <a:defRPr>
                          <a:solidFill>
                            <a:schemeClr val="tx1"/>
                          </a:solidFill>
                          <a:latin typeface="Arial" panose="020B0604020202020204" pitchFamily="34" charset="0"/>
                          <a:cs typeface="Arial" panose="020B0604020202020204" pitchFamily="34" charset="0"/>
                        </a:defRPr>
                      </a:lvl1pPr>
                      <a:lvl2pPr algn="l" rtl="0">
                        <a:spcBef>
                          <a:spcPct val="20000"/>
                        </a:spcBef>
                        <a:defRPr>
                          <a:solidFill>
                            <a:schemeClr val="tx1"/>
                          </a:solidFill>
                          <a:latin typeface="Arial" panose="020B0604020202020204" pitchFamily="34" charset="0"/>
                          <a:cs typeface="Arial" panose="020B0604020202020204" pitchFamily="34" charset="0"/>
                        </a:defRPr>
                      </a:lvl2pPr>
                      <a:lvl3pPr algn="l" rtl="0">
                        <a:spcBef>
                          <a:spcPct val="20000"/>
                        </a:spcBef>
                        <a:defRPr>
                          <a:solidFill>
                            <a:schemeClr val="tx1"/>
                          </a:solidFill>
                          <a:latin typeface="Arial" panose="020B0604020202020204" pitchFamily="34" charset="0"/>
                          <a:cs typeface="Arial" panose="020B0604020202020204" pitchFamily="34" charset="0"/>
                        </a:defRPr>
                      </a:lvl3pPr>
                      <a:lvl4pPr algn="l" rtl="0">
                        <a:spcBef>
                          <a:spcPct val="20000"/>
                        </a:spcBef>
                        <a:defRPr>
                          <a:solidFill>
                            <a:schemeClr val="tx1"/>
                          </a:solidFill>
                          <a:latin typeface="Arial" panose="020B0604020202020204" pitchFamily="34" charset="0"/>
                          <a:cs typeface="Arial" panose="020B0604020202020204" pitchFamily="34" charset="0"/>
                        </a:defRPr>
                      </a:lvl4pPr>
                      <a:lvl5pPr algn="l" rtl="0">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justLow" defTabSz="914400" rtl="1" eaLnBrk="1" fontAlgn="b" latinLnBrk="0" hangingPunct="1">
                        <a:lnSpc>
                          <a:spcPct val="100000"/>
                        </a:lnSpc>
                        <a:spcBef>
                          <a:spcPct val="0"/>
                        </a:spcBef>
                        <a:spcAft>
                          <a:spcPct val="0"/>
                        </a:spcAft>
                        <a:buClrTx/>
                        <a:buSzTx/>
                        <a:buFontTx/>
                        <a:buNone/>
                        <a:tabLst/>
                      </a:pPr>
                      <a:r>
                        <a:rPr kumimoji="0" lang="en-US" altLang="en-US" sz="2000" b="1" i="0" u="none" strike="noStrike" cap="none" normalizeH="0" baseline="0" smtClean="0">
                          <a:ln>
                            <a:noFill/>
                          </a:ln>
                          <a:solidFill>
                            <a:schemeClr val="tx1"/>
                          </a:solidFill>
                          <a:effectLst/>
                          <a:latin typeface="Courier New" panose="02070309020205020404" pitchFamily="49" charset="0"/>
                          <a:cs typeface="Courier New" panose="02070309020205020404" pitchFamily="49" charset="0"/>
                        </a:rPr>
                        <a:t>1.80</a:t>
                      </a:r>
                      <a:endParaRPr kumimoji="0" lang="en-US" altLang="en-US"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rtl="0">
                        <a:spcBef>
                          <a:spcPct val="20000"/>
                        </a:spcBef>
                        <a:defRPr>
                          <a:solidFill>
                            <a:schemeClr val="tx1"/>
                          </a:solidFill>
                          <a:latin typeface="Arial" panose="020B0604020202020204" pitchFamily="34" charset="0"/>
                          <a:cs typeface="Arial" panose="020B0604020202020204" pitchFamily="34" charset="0"/>
                        </a:defRPr>
                      </a:lvl1pPr>
                      <a:lvl2pPr algn="l" rtl="0">
                        <a:spcBef>
                          <a:spcPct val="20000"/>
                        </a:spcBef>
                        <a:defRPr>
                          <a:solidFill>
                            <a:schemeClr val="tx1"/>
                          </a:solidFill>
                          <a:latin typeface="Arial" panose="020B0604020202020204" pitchFamily="34" charset="0"/>
                          <a:cs typeface="Arial" panose="020B0604020202020204" pitchFamily="34" charset="0"/>
                        </a:defRPr>
                      </a:lvl2pPr>
                      <a:lvl3pPr algn="l" rtl="0">
                        <a:spcBef>
                          <a:spcPct val="20000"/>
                        </a:spcBef>
                        <a:defRPr>
                          <a:solidFill>
                            <a:schemeClr val="tx1"/>
                          </a:solidFill>
                          <a:latin typeface="Arial" panose="020B0604020202020204" pitchFamily="34" charset="0"/>
                          <a:cs typeface="Arial" panose="020B0604020202020204" pitchFamily="34" charset="0"/>
                        </a:defRPr>
                      </a:lvl3pPr>
                      <a:lvl4pPr algn="l" rtl="0">
                        <a:spcBef>
                          <a:spcPct val="20000"/>
                        </a:spcBef>
                        <a:defRPr>
                          <a:solidFill>
                            <a:schemeClr val="tx1"/>
                          </a:solidFill>
                          <a:latin typeface="Arial" panose="020B0604020202020204" pitchFamily="34" charset="0"/>
                          <a:cs typeface="Arial" panose="020B0604020202020204" pitchFamily="34" charset="0"/>
                        </a:defRPr>
                      </a:lvl4pPr>
                      <a:lvl5pPr algn="l" rtl="0">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1" eaLnBrk="1" fontAlgn="b" latinLnBrk="0" hangingPunct="1">
                        <a:lnSpc>
                          <a:spcPct val="100000"/>
                        </a:lnSpc>
                        <a:spcBef>
                          <a:spcPct val="0"/>
                        </a:spcBef>
                        <a:spcAft>
                          <a:spcPct val="0"/>
                        </a:spcAft>
                        <a:buClrTx/>
                        <a:buSzTx/>
                        <a:buFontTx/>
                        <a:buNone/>
                        <a:tabLst/>
                      </a:pPr>
                      <a:r>
                        <a:rPr kumimoji="0" lang="en-US" altLang="en-US" sz="2000" b="1" i="0" u="none" strike="noStrike" cap="none" normalizeH="0" baseline="0" smtClean="0">
                          <a:ln>
                            <a:noFill/>
                          </a:ln>
                          <a:solidFill>
                            <a:schemeClr val="tx1"/>
                          </a:solidFill>
                          <a:effectLst/>
                          <a:latin typeface="Courier New" panose="02070309020205020404" pitchFamily="49" charset="0"/>
                          <a:cs typeface="Courier New" panose="02070309020205020404" pitchFamily="49" charset="0"/>
                        </a:rPr>
                        <a:t>Al-Shahrani, Adel Saad</a:t>
                      </a:r>
                      <a:endParaRPr kumimoji="0" lang="en-US" altLang="en-US"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271919521"/>
                  </a:ext>
                </a:extLst>
              </a:tr>
              <a:tr h="500063">
                <a:tc>
                  <a:txBody>
                    <a:bodyPr/>
                    <a:lstStyle>
                      <a:lvl1pPr algn="l" rtl="0">
                        <a:spcBef>
                          <a:spcPct val="20000"/>
                        </a:spcBef>
                        <a:defRPr>
                          <a:solidFill>
                            <a:schemeClr val="tx1"/>
                          </a:solidFill>
                          <a:latin typeface="Arial" panose="020B0604020202020204" pitchFamily="34" charset="0"/>
                          <a:cs typeface="Arial" panose="020B0604020202020204" pitchFamily="34" charset="0"/>
                        </a:defRPr>
                      </a:lvl1pPr>
                      <a:lvl2pPr algn="l" rtl="0">
                        <a:spcBef>
                          <a:spcPct val="20000"/>
                        </a:spcBef>
                        <a:defRPr>
                          <a:solidFill>
                            <a:schemeClr val="tx1"/>
                          </a:solidFill>
                          <a:latin typeface="Arial" panose="020B0604020202020204" pitchFamily="34" charset="0"/>
                          <a:cs typeface="Arial" panose="020B0604020202020204" pitchFamily="34" charset="0"/>
                        </a:defRPr>
                      </a:lvl2pPr>
                      <a:lvl3pPr algn="l" rtl="0">
                        <a:spcBef>
                          <a:spcPct val="20000"/>
                        </a:spcBef>
                        <a:defRPr>
                          <a:solidFill>
                            <a:schemeClr val="tx1"/>
                          </a:solidFill>
                          <a:latin typeface="Arial" panose="020B0604020202020204" pitchFamily="34" charset="0"/>
                          <a:cs typeface="Arial" panose="020B0604020202020204" pitchFamily="34" charset="0"/>
                        </a:defRPr>
                      </a:lvl3pPr>
                      <a:lvl4pPr algn="l" rtl="0">
                        <a:spcBef>
                          <a:spcPct val="20000"/>
                        </a:spcBef>
                        <a:defRPr>
                          <a:solidFill>
                            <a:schemeClr val="tx1"/>
                          </a:solidFill>
                          <a:latin typeface="Arial" panose="020B0604020202020204" pitchFamily="34" charset="0"/>
                          <a:cs typeface="Arial" panose="020B0604020202020204" pitchFamily="34" charset="0"/>
                        </a:defRPr>
                      </a:lvl4pPr>
                      <a:lvl5pPr algn="l" rtl="0">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justLow" defTabSz="914400" rtl="1" eaLnBrk="1" fontAlgn="b" latinLnBrk="0" hangingPunct="1">
                        <a:lnSpc>
                          <a:spcPct val="100000"/>
                        </a:lnSpc>
                        <a:spcBef>
                          <a:spcPct val="0"/>
                        </a:spcBef>
                        <a:spcAft>
                          <a:spcPct val="0"/>
                        </a:spcAft>
                        <a:buClrTx/>
                        <a:buSzTx/>
                        <a:buFontTx/>
                        <a:buNone/>
                        <a:tabLst/>
                      </a:pPr>
                      <a:r>
                        <a:rPr kumimoji="0" lang="en-US" altLang="en-US" sz="2000" b="1" i="0" u="none" strike="noStrike" cap="none" normalizeH="0" baseline="0" smtClean="0">
                          <a:ln>
                            <a:noFill/>
                          </a:ln>
                          <a:solidFill>
                            <a:schemeClr val="tx1"/>
                          </a:solidFill>
                          <a:effectLst/>
                          <a:latin typeface="Courier New" panose="02070309020205020404" pitchFamily="49" charset="0"/>
                          <a:cs typeface="Courier New" panose="02070309020205020404" pitchFamily="49" charset="0"/>
                        </a:rPr>
                        <a:t>970728 </a:t>
                      </a:r>
                      <a:endParaRPr kumimoji="0" lang="en-US" altLang="en-US"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rtl="0">
                        <a:spcBef>
                          <a:spcPct val="20000"/>
                        </a:spcBef>
                        <a:defRPr>
                          <a:solidFill>
                            <a:schemeClr val="tx1"/>
                          </a:solidFill>
                          <a:latin typeface="Arial" panose="020B0604020202020204" pitchFamily="34" charset="0"/>
                          <a:cs typeface="Arial" panose="020B0604020202020204" pitchFamily="34" charset="0"/>
                        </a:defRPr>
                      </a:lvl1pPr>
                      <a:lvl2pPr algn="l" rtl="0">
                        <a:spcBef>
                          <a:spcPct val="20000"/>
                        </a:spcBef>
                        <a:defRPr>
                          <a:solidFill>
                            <a:schemeClr val="tx1"/>
                          </a:solidFill>
                          <a:latin typeface="Arial" panose="020B0604020202020204" pitchFamily="34" charset="0"/>
                          <a:cs typeface="Arial" panose="020B0604020202020204" pitchFamily="34" charset="0"/>
                        </a:defRPr>
                      </a:lvl2pPr>
                      <a:lvl3pPr algn="l" rtl="0">
                        <a:spcBef>
                          <a:spcPct val="20000"/>
                        </a:spcBef>
                        <a:defRPr>
                          <a:solidFill>
                            <a:schemeClr val="tx1"/>
                          </a:solidFill>
                          <a:latin typeface="Arial" panose="020B0604020202020204" pitchFamily="34" charset="0"/>
                          <a:cs typeface="Arial" panose="020B0604020202020204" pitchFamily="34" charset="0"/>
                        </a:defRPr>
                      </a:lvl3pPr>
                      <a:lvl4pPr algn="l" rtl="0">
                        <a:spcBef>
                          <a:spcPct val="20000"/>
                        </a:spcBef>
                        <a:defRPr>
                          <a:solidFill>
                            <a:schemeClr val="tx1"/>
                          </a:solidFill>
                          <a:latin typeface="Arial" panose="020B0604020202020204" pitchFamily="34" charset="0"/>
                          <a:cs typeface="Arial" panose="020B0604020202020204" pitchFamily="34" charset="0"/>
                        </a:defRPr>
                      </a:lvl4pPr>
                      <a:lvl5pPr algn="l" rtl="0">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justLow" defTabSz="914400" rtl="1" eaLnBrk="1" fontAlgn="b" latinLnBrk="0" hangingPunct="1">
                        <a:lnSpc>
                          <a:spcPct val="100000"/>
                        </a:lnSpc>
                        <a:spcBef>
                          <a:spcPct val="0"/>
                        </a:spcBef>
                        <a:spcAft>
                          <a:spcPct val="0"/>
                        </a:spcAft>
                        <a:buClrTx/>
                        <a:buSzTx/>
                        <a:buFontTx/>
                        <a:buNone/>
                        <a:tabLst/>
                      </a:pPr>
                      <a:r>
                        <a:rPr kumimoji="0" lang="en-US" altLang="en-US" sz="2000" b="1" i="0" u="none" strike="noStrike" cap="none" normalizeH="0" baseline="0" smtClean="0">
                          <a:ln>
                            <a:noFill/>
                          </a:ln>
                          <a:solidFill>
                            <a:schemeClr val="tx1"/>
                          </a:solidFill>
                          <a:effectLst/>
                          <a:latin typeface="Courier New" panose="02070309020205020404" pitchFamily="49" charset="0"/>
                          <a:cs typeface="Courier New" panose="02070309020205020404" pitchFamily="49" charset="0"/>
                        </a:rPr>
                        <a:t>1.73</a:t>
                      </a:r>
                      <a:endParaRPr kumimoji="0" lang="en-US" altLang="en-US"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rtl="0">
                        <a:spcBef>
                          <a:spcPct val="20000"/>
                        </a:spcBef>
                        <a:defRPr>
                          <a:solidFill>
                            <a:schemeClr val="tx1"/>
                          </a:solidFill>
                          <a:latin typeface="Arial" panose="020B0604020202020204" pitchFamily="34" charset="0"/>
                          <a:cs typeface="Arial" panose="020B0604020202020204" pitchFamily="34" charset="0"/>
                        </a:defRPr>
                      </a:lvl1pPr>
                      <a:lvl2pPr algn="l" rtl="0">
                        <a:spcBef>
                          <a:spcPct val="20000"/>
                        </a:spcBef>
                        <a:defRPr>
                          <a:solidFill>
                            <a:schemeClr val="tx1"/>
                          </a:solidFill>
                          <a:latin typeface="Arial" panose="020B0604020202020204" pitchFamily="34" charset="0"/>
                          <a:cs typeface="Arial" panose="020B0604020202020204" pitchFamily="34" charset="0"/>
                        </a:defRPr>
                      </a:lvl2pPr>
                      <a:lvl3pPr algn="l" rtl="0">
                        <a:spcBef>
                          <a:spcPct val="20000"/>
                        </a:spcBef>
                        <a:defRPr>
                          <a:solidFill>
                            <a:schemeClr val="tx1"/>
                          </a:solidFill>
                          <a:latin typeface="Arial" panose="020B0604020202020204" pitchFamily="34" charset="0"/>
                          <a:cs typeface="Arial" panose="020B0604020202020204" pitchFamily="34" charset="0"/>
                        </a:defRPr>
                      </a:lvl3pPr>
                      <a:lvl4pPr algn="l" rtl="0">
                        <a:spcBef>
                          <a:spcPct val="20000"/>
                        </a:spcBef>
                        <a:defRPr>
                          <a:solidFill>
                            <a:schemeClr val="tx1"/>
                          </a:solidFill>
                          <a:latin typeface="Arial" panose="020B0604020202020204" pitchFamily="34" charset="0"/>
                          <a:cs typeface="Arial" panose="020B0604020202020204" pitchFamily="34" charset="0"/>
                        </a:defRPr>
                      </a:lvl4pPr>
                      <a:lvl5pPr algn="l" rtl="0">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1" eaLnBrk="1" fontAlgn="b" latinLnBrk="0" hangingPunct="1">
                        <a:lnSpc>
                          <a:spcPct val="100000"/>
                        </a:lnSpc>
                        <a:spcBef>
                          <a:spcPct val="0"/>
                        </a:spcBef>
                        <a:spcAft>
                          <a:spcPct val="0"/>
                        </a:spcAft>
                        <a:buClrTx/>
                        <a:buSzTx/>
                        <a:buFontTx/>
                        <a:buNone/>
                        <a:tabLst/>
                      </a:pPr>
                      <a:r>
                        <a:rPr kumimoji="0" lang="en-US" altLang="en-US" sz="2000" b="1" i="0" u="none" strike="noStrike" cap="none" normalizeH="0" baseline="0" smtClean="0">
                          <a:ln>
                            <a:noFill/>
                          </a:ln>
                          <a:solidFill>
                            <a:schemeClr val="tx1"/>
                          </a:solidFill>
                          <a:effectLst/>
                          <a:latin typeface="Courier New" panose="02070309020205020404" pitchFamily="49" charset="0"/>
                          <a:cs typeface="Courier New" panose="02070309020205020404" pitchFamily="49" charset="0"/>
                        </a:rPr>
                        <a:t>Al-Awami, Louai Adnan Muhammad</a:t>
                      </a:r>
                      <a:endParaRPr kumimoji="0" lang="en-US" altLang="en-US"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08393599"/>
                  </a:ext>
                </a:extLst>
              </a:tr>
              <a:tr h="500063">
                <a:tc>
                  <a:txBody>
                    <a:bodyPr/>
                    <a:lstStyle>
                      <a:lvl1pPr algn="l" rtl="0">
                        <a:spcBef>
                          <a:spcPct val="20000"/>
                        </a:spcBef>
                        <a:defRPr>
                          <a:solidFill>
                            <a:schemeClr val="tx1"/>
                          </a:solidFill>
                          <a:latin typeface="Arial" panose="020B0604020202020204" pitchFamily="34" charset="0"/>
                          <a:cs typeface="Arial" panose="020B0604020202020204" pitchFamily="34" charset="0"/>
                        </a:defRPr>
                      </a:lvl1pPr>
                      <a:lvl2pPr algn="l" rtl="0">
                        <a:spcBef>
                          <a:spcPct val="20000"/>
                        </a:spcBef>
                        <a:defRPr>
                          <a:solidFill>
                            <a:schemeClr val="tx1"/>
                          </a:solidFill>
                          <a:latin typeface="Arial" panose="020B0604020202020204" pitchFamily="34" charset="0"/>
                          <a:cs typeface="Arial" panose="020B0604020202020204" pitchFamily="34" charset="0"/>
                        </a:defRPr>
                      </a:lvl2pPr>
                      <a:lvl3pPr algn="l" rtl="0">
                        <a:spcBef>
                          <a:spcPct val="20000"/>
                        </a:spcBef>
                        <a:defRPr>
                          <a:solidFill>
                            <a:schemeClr val="tx1"/>
                          </a:solidFill>
                          <a:latin typeface="Arial" panose="020B0604020202020204" pitchFamily="34" charset="0"/>
                          <a:cs typeface="Arial" panose="020B0604020202020204" pitchFamily="34" charset="0"/>
                        </a:defRPr>
                      </a:lvl3pPr>
                      <a:lvl4pPr algn="l" rtl="0">
                        <a:spcBef>
                          <a:spcPct val="20000"/>
                        </a:spcBef>
                        <a:defRPr>
                          <a:solidFill>
                            <a:schemeClr val="tx1"/>
                          </a:solidFill>
                          <a:latin typeface="Arial" panose="020B0604020202020204" pitchFamily="34" charset="0"/>
                          <a:cs typeface="Arial" panose="020B0604020202020204" pitchFamily="34" charset="0"/>
                        </a:defRPr>
                      </a:lvl4pPr>
                      <a:lvl5pPr algn="l" rtl="0">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justLow" defTabSz="914400" rtl="1" eaLnBrk="1" fontAlgn="b" latinLnBrk="0" hangingPunct="1">
                        <a:lnSpc>
                          <a:spcPct val="100000"/>
                        </a:lnSpc>
                        <a:spcBef>
                          <a:spcPct val="0"/>
                        </a:spcBef>
                        <a:spcAft>
                          <a:spcPct val="0"/>
                        </a:spcAft>
                        <a:buClrTx/>
                        <a:buSzTx/>
                        <a:buFontTx/>
                        <a:buNone/>
                        <a:tabLst/>
                      </a:pPr>
                      <a:r>
                        <a:rPr kumimoji="0" lang="en-US" altLang="en-US" sz="2000" b="1" i="0" u="none" strike="noStrike" cap="none" normalizeH="0" baseline="0" smtClean="0">
                          <a:ln>
                            <a:noFill/>
                          </a:ln>
                          <a:solidFill>
                            <a:schemeClr val="tx1"/>
                          </a:solidFill>
                          <a:effectLst/>
                          <a:latin typeface="Courier New" panose="02070309020205020404" pitchFamily="49" charset="0"/>
                          <a:cs typeface="Courier New" panose="02070309020205020404" pitchFamily="49" charset="0"/>
                        </a:rPr>
                        <a:t>994593 </a:t>
                      </a:r>
                      <a:endParaRPr kumimoji="0" lang="en-US" altLang="en-US"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rtl="0">
                        <a:spcBef>
                          <a:spcPct val="20000"/>
                        </a:spcBef>
                        <a:defRPr>
                          <a:solidFill>
                            <a:schemeClr val="tx1"/>
                          </a:solidFill>
                          <a:latin typeface="Arial" panose="020B0604020202020204" pitchFamily="34" charset="0"/>
                          <a:cs typeface="Arial" panose="020B0604020202020204" pitchFamily="34" charset="0"/>
                        </a:defRPr>
                      </a:lvl1pPr>
                      <a:lvl2pPr algn="l" rtl="0">
                        <a:spcBef>
                          <a:spcPct val="20000"/>
                        </a:spcBef>
                        <a:defRPr>
                          <a:solidFill>
                            <a:schemeClr val="tx1"/>
                          </a:solidFill>
                          <a:latin typeface="Arial" panose="020B0604020202020204" pitchFamily="34" charset="0"/>
                          <a:cs typeface="Arial" panose="020B0604020202020204" pitchFamily="34" charset="0"/>
                        </a:defRPr>
                      </a:lvl2pPr>
                      <a:lvl3pPr algn="l" rtl="0">
                        <a:spcBef>
                          <a:spcPct val="20000"/>
                        </a:spcBef>
                        <a:defRPr>
                          <a:solidFill>
                            <a:schemeClr val="tx1"/>
                          </a:solidFill>
                          <a:latin typeface="Arial" panose="020B0604020202020204" pitchFamily="34" charset="0"/>
                          <a:cs typeface="Arial" panose="020B0604020202020204" pitchFamily="34" charset="0"/>
                        </a:defRPr>
                      </a:lvl3pPr>
                      <a:lvl4pPr algn="l" rtl="0">
                        <a:spcBef>
                          <a:spcPct val="20000"/>
                        </a:spcBef>
                        <a:defRPr>
                          <a:solidFill>
                            <a:schemeClr val="tx1"/>
                          </a:solidFill>
                          <a:latin typeface="Arial" panose="020B0604020202020204" pitchFamily="34" charset="0"/>
                          <a:cs typeface="Arial" panose="020B0604020202020204" pitchFamily="34" charset="0"/>
                        </a:defRPr>
                      </a:lvl4pPr>
                      <a:lvl5pPr algn="l" rtl="0">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justLow" defTabSz="914400" rtl="1" eaLnBrk="1" fontAlgn="b" latinLnBrk="0" hangingPunct="1">
                        <a:lnSpc>
                          <a:spcPct val="100000"/>
                        </a:lnSpc>
                        <a:spcBef>
                          <a:spcPct val="0"/>
                        </a:spcBef>
                        <a:spcAft>
                          <a:spcPct val="0"/>
                        </a:spcAft>
                        <a:buClrTx/>
                        <a:buSzTx/>
                        <a:buFontTx/>
                        <a:buNone/>
                        <a:tabLst/>
                      </a:pPr>
                      <a:r>
                        <a:rPr kumimoji="0" lang="en-US" altLang="en-US" sz="2000" b="1" i="0" u="none" strike="noStrike" cap="none" normalizeH="0" baseline="0" smtClean="0">
                          <a:ln>
                            <a:noFill/>
                          </a:ln>
                          <a:solidFill>
                            <a:schemeClr val="tx1"/>
                          </a:solidFill>
                          <a:effectLst/>
                          <a:latin typeface="Courier New" panose="02070309020205020404" pitchFamily="49" charset="0"/>
                          <a:cs typeface="Courier New" panose="02070309020205020404" pitchFamily="49" charset="0"/>
                        </a:rPr>
                        <a:t>1.66</a:t>
                      </a:r>
                      <a:endParaRPr kumimoji="0" lang="en-US" altLang="en-US"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rtl="0">
                        <a:spcBef>
                          <a:spcPct val="20000"/>
                        </a:spcBef>
                        <a:defRPr>
                          <a:solidFill>
                            <a:schemeClr val="tx1"/>
                          </a:solidFill>
                          <a:latin typeface="Arial" panose="020B0604020202020204" pitchFamily="34" charset="0"/>
                          <a:cs typeface="Arial" panose="020B0604020202020204" pitchFamily="34" charset="0"/>
                        </a:defRPr>
                      </a:lvl1pPr>
                      <a:lvl2pPr algn="l" rtl="0">
                        <a:spcBef>
                          <a:spcPct val="20000"/>
                        </a:spcBef>
                        <a:defRPr>
                          <a:solidFill>
                            <a:schemeClr val="tx1"/>
                          </a:solidFill>
                          <a:latin typeface="Arial" panose="020B0604020202020204" pitchFamily="34" charset="0"/>
                          <a:cs typeface="Arial" panose="020B0604020202020204" pitchFamily="34" charset="0"/>
                        </a:defRPr>
                      </a:lvl2pPr>
                      <a:lvl3pPr algn="l" rtl="0">
                        <a:spcBef>
                          <a:spcPct val="20000"/>
                        </a:spcBef>
                        <a:defRPr>
                          <a:solidFill>
                            <a:schemeClr val="tx1"/>
                          </a:solidFill>
                          <a:latin typeface="Arial" panose="020B0604020202020204" pitchFamily="34" charset="0"/>
                          <a:cs typeface="Arial" panose="020B0604020202020204" pitchFamily="34" charset="0"/>
                        </a:defRPr>
                      </a:lvl3pPr>
                      <a:lvl4pPr algn="l" rtl="0">
                        <a:spcBef>
                          <a:spcPct val="20000"/>
                        </a:spcBef>
                        <a:defRPr>
                          <a:solidFill>
                            <a:schemeClr val="tx1"/>
                          </a:solidFill>
                          <a:latin typeface="Arial" panose="020B0604020202020204" pitchFamily="34" charset="0"/>
                          <a:cs typeface="Arial" panose="020B0604020202020204" pitchFamily="34" charset="0"/>
                        </a:defRPr>
                      </a:lvl4pPr>
                      <a:lvl5pPr algn="l" rtl="0">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1" eaLnBrk="1" fontAlgn="b" latinLnBrk="0" hangingPunct="1">
                        <a:lnSpc>
                          <a:spcPct val="100000"/>
                        </a:lnSpc>
                        <a:spcBef>
                          <a:spcPct val="0"/>
                        </a:spcBef>
                        <a:spcAft>
                          <a:spcPct val="0"/>
                        </a:spcAft>
                        <a:buClrTx/>
                        <a:buSzTx/>
                        <a:buFontTx/>
                        <a:buNone/>
                        <a:tabLst/>
                      </a:pPr>
                      <a:r>
                        <a:rPr kumimoji="0" lang="en-US" altLang="en-US" sz="2000" b="1" i="0" u="none" strike="noStrike" cap="none" normalizeH="0" baseline="0" smtClean="0">
                          <a:ln>
                            <a:noFill/>
                          </a:ln>
                          <a:solidFill>
                            <a:schemeClr val="tx1"/>
                          </a:solidFill>
                          <a:effectLst/>
                          <a:latin typeface="Courier New" panose="02070309020205020404" pitchFamily="49" charset="0"/>
                          <a:cs typeface="Courier New" panose="02070309020205020404" pitchFamily="49" charset="0"/>
                        </a:rPr>
                        <a:t>Al-Amer, Yousuf Jauwad         </a:t>
                      </a:r>
                      <a:endParaRPr kumimoji="0" lang="en-US" altLang="en-US"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554628151"/>
                  </a:ext>
                </a:extLst>
              </a:tr>
              <a:tr h="500063">
                <a:tc>
                  <a:txBody>
                    <a:bodyPr/>
                    <a:lstStyle>
                      <a:lvl1pPr algn="l" rtl="0">
                        <a:spcBef>
                          <a:spcPct val="20000"/>
                        </a:spcBef>
                        <a:defRPr>
                          <a:solidFill>
                            <a:schemeClr val="tx1"/>
                          </a:solidFill>
                          <a:latin typeface="Arial" panose="020B0604020202020204" pitchFamily="34" charset="0"/>
                          <a:cs typeface="Arial" panose="020B0604020202020204" pitchFamily="34" charset="0"/>
                        </a:defRPr>
                      </a:lvl1pPr>
                      <a:lvl2pPr algn="l" rtl="0">
                        <a:spcBef>
                          <a:spcPct val="20000"/>
                        </a:spcBef>
                        <a:defRPr>
                          <a:solidFill>
                            <a:schemeClr val="tx1"/>
                          </a:solidFill>
                          <a:latin typeface="Arial" panose="020B0604020202020204" pitchFamily="34" charset="0"/>
                          <a:cs typeface="Arial" panose="020B0604020202020204" pitchFamily="34" charset="0"/>
                        </a:defRPr>
                      </a:lvl2pPr>
                      <a:lvl3pPr algn="l" rtl="0">
                        <a:spcBef>
                          <a:spcPct val="20000"/>
                        </a:spcBef>
                        <a:defRPr>
                          <a:solidFill>
                            <a:schemeClr val="tx1"/>
                          </a:solidFill>
                          <a:latin typeface="Arial" panose="020B0604020202020204" pitchFamily="34" charset="0"/>
                          <a:cs typeface="Arial" panose="020B0604020202020204" pitchFamily="34" charset="0"/>
                        </a:defRPr>
                      </a:lvl3pPr>
                      <a:lvl4pPr algn="l" rtl="0">
                        <a:spcBef>
                          <a:spcPct val="20000"/>
                        </a:spcBef>
                        <a:defRPr>
                          <a:solidFill>
                            <a:schemeClr val="tx1"/>
                          </a:solidFill>
                          <a:latin typeface="Arial" panose="020B0604020202020204" pitchFamily="34" charset="0"/>
                          <a:cs typeface="Arial" panose="020B0604020202020204" pitchFamily="34" charset="0"/>
                        </a:defRPr>
                      </a:lvl4pPr>
                      <a:lvl5pPr algn="l" rtl="0">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1" eaLnBrk="1" fontAlgn="b" latinLnBrk="0" hangingPunct="1">
                        <a:lnSpc>
                          <a:spcPct val="100000"/>
                        </a:lnSpc>
                        <a:spcBef>
                          <a:spcPct val="0"/>
                        </a:spcBef>
                        <a:spcAft>
                          <a:spcPct val="0"/>
                        </a:spcAft>
                        <a:buClrTx/>
                        <a:buSzTx/>
                        <a:buFontTx/>
                        <a:buNone/>
                        <a:tabLst/>
                      </a:pPr>
                      <a:r>
                        <a:rPr kumimoji="0" lang="en-US" altLang="en-US" sz="2000" b="1" i="0" u="none" strike="noStrike" cap="none" normalizeH="0" baseline="0" smtClean="0">
                          <a:ln>
                            <a:noFill/>
                          </a:ln>
                          <a:solidFill>
                            <a:schemeClr val="tx1"/>
                          </a:solidFill>
                          <a:effectLst/>
                          <a:latin typeface="Courier New" panose="02070309020205020404" pitchFamily="49" charset="0"/>
                          <a:cs typeface="Courier New" panose="02070309020205020404" pitchFamily="49" charset="0"/>
                        </a:rPr>
                        <a:t>996321 </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rtl="0">
                        <a:spcBef>
                          <a:spcPct val="20000"/>
                        </a:spcBef>
                        <a:defRPr>
                          <a:solidFill>
                            <a:schemeClr val="tx1"/>
                          </a:solidFill>
                          <a:latin typeface="Arial" panose="020B0604020202020204" pitchFamily="34" charset="0"/>
                          <a:cs typeface="Arial" panose="020B0604020202020204" pitchFamily="34" charset="0"/>
                        </a:defRPr>
                      </a:lvl1pPr>
                      <a:lvl2pPr algn="l" rtl="0">
                        <a:spcBef>
                          <a:spcPct val="20000"/>
                        </a:spcBef>
                        <a:defRPr>
                          <a:solidFill>
                            <a:schemeClr val="tx1"/>
                          </a:solidFill>
                          <a:latin typeface="Arial" panose="020B0604020202020204" pitchFamily="34" charset="0"/>
                          <a:cs typeface="Arial" panose="020B0604020202020204" pitchFamily="34" charset="0"/>
                        </a:defRPr>
                      </a:lvl2pPr>
                      <a:lvl3pPr algn="l" rtl="0">
                        <a:spcBef>
                          <a:spcPct val="20000"/>
                        </a:spcBef>
                        <a:defRPr>
                          <a:solidFill>
                            <a:schemeClr val="tx1"/>
                          </a:solidFill>
                          <a:latin typeface="Arial" panose="020B0604020202020204" pitchFamily="34" charset="0"/>
                          <a:cs typeface="Arial" panose="020B0604020202020204" pitchFamily="34" charset="0"/>
                        </a:defRPr>
                      </a:lvl3pPr>
                      <a:lvl4pPr algn="l" rtl="0">
                        <a:spcBef>
                          <a:spcPct val="20000"/>
                        </a:spcBef>
                        <a:defRPr>
                          <a:solidFill>
                            <a:schemeClr val="tx1"/>
                          </a:solidFill>
                          <a:latin typeface="Arial" panose="020B0604020202020204" pitchFamily="34" charset="0"/>
                          <a:cs typeface="Arial" panose="020B0604020202020204" pitchFamily="34" charset="0"/>
                        </a:defRPr>
                      </a:lvl4pPr>
                      <a:lvl5pPr algn="l" rtl="0">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justLow" defTabSz="914400" rtl="1" eaLnBrk="1" fontAlgn="b" latinLnBrk="0" hangingPunct="1">
                        <a:lnSpc>
                          <a:spcPct val="100000"/>
                        </a:lnSpc>
                        <a:spcBef>
                          <a:spcPct val="0"/>
                        </a:spcBef>
                        <a:spcAft>
                          <a:spcPct val="0"/>
                        </a:spcAft>
                        <a:buClrTx/>
                        <a:buSzTx/>
                        <a:buFontTx/>
                        <a:buNone/>
                        <a:tabLst/>
                      </a:pPr>
                      <a:r>
                        <a:rPr kumimoji="0" lang="en-US" altLang="en-US" sz="2000" b="1" i="0" u="none" strike="noStrike" cap="none" normalizeH="0" baseline="0" smtClean="0">
                          <a:ln>
                            <a:noFill/>
                          </a:ln>
                          <a:solidFill>
                            <a:schemeClr val="tx1"/>
                          </a:solidFill>
                          <a:effectLst/>
                          <a:latin typeface="Courier New" panose="02070309020205020404" pitchFamily="49" charset="0"/>
                          <a:cs typeface="Courier New" panose="02070309020205020404" pitchFamily="49" charset="0"/>
                        </a:rPr>
                        <a:t>1.70</a:t>
                      </a:r>
                      <a:endParaRPr kumimoji="0" lang="en-US" altLang="en-US"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rtl="0">
                        <a:spcBef>
                          <a:spcPct val="20000"/>
                        </a:spcBef>
                        <a:defRPr>
                          <a:solidFill>
                            <a:schemeClr val="tx1"/>
                          </a:solidFill>
                          <a:latin typeface="Arial" panose="020B0604020202020204" pitchFamily="34" charset="0"/>
                          <a:cs typeface="Arial" panose="020B0604020202020204" pitchFamily="34" charset="0"/>
                        </a:defRPr>
                      </a:lvl1pPr>
                      <a:lvl2pPr algn="l" rtl="0">
                        <a:spcBef>
                          <a:spcPct val="20000"/>
                        </a:spcBef>
                        <a:defRPr>
                          <a:solidFill>
                            <a:schemeClr val="tx1"/>
                          </a:solidFill>
                          <a:latin typeface="Arial" panose="020B0604020202020204" pitchFamily="34" charset="0"/>
                          <a:cs typeface="Arial" panose="020B0604020202020204" pitchFamily="34" charset="0"/>
                        </a:defRPr>
                      </a:lvl2pPr>
                      <a:lvl3pPr algn="l" rtl="0">
                        <a:spcBef>
                          <a:spcPct val="20000"/>
                        </a:spcBef>
                        <a:defRPr>
                          <a:solidFill>
                            <a:schemeClr val="tx1"/>
                          </a:solidFill>
                          <a:latin typeface="Arial" panose="020B0604020202020204" pitchFamily="34" charset="0"/>
                          <a:cs typeface="Arial" panose="020B0604020202020204" pitchFamily="34" charset="0"/>
                        </a:defRPr>
                      </a:lvl3pPr>
                      <a:lvl4pPr algn="l" rtl="0">
                        <a:spcBef>
                          <a:spcPct val="20000"/>
                        </a:spcBef>
                        <a:defRPr>
                          <a:solidFill>
                            <a:schemeClr val="tx1"/>
                          </a:solidFill>
                          <a:latin typeface="Arial" panose="020B0604020202020204" pitchFamily="34" charset="0"/>
                          <a:cs typeface="Arial" panose="020B0604020202020204" pitchFamily="34" charset="0"/>
                        </a:defRPr>
                      </a:lvl4pPr>
                      <a:lvl5pPr algn="l" rtl="0">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1" eaLnBrk="1" fontAlgn="b" latinLnBrk="0" hangingPunct="1">
                        <a:lnSpc>
                          <a:spcPct val="100000"/>
                        </a:lnSpc>
                        <a:spcBef>
                          <a:spcPct val="0"/>
                        </a:spcBef>
                        <a:spcAft>
                          <a:spcPct val="0"/>
                        </a:spcAft>
                        <a:buClrTx/>
                        <a:buSzTx/>
                        <a:buFontTx/>
                        <a:buNone/>
                        <a:tabLst/>
                      </a:pPr>
                      <a:r>
                        <a:rPr kumimoji="0" lang="en-US" altLang="en-US" sz="2000" b="1" i="0" u="none" strike="noStrike" cap="none" normalizeH="0" baseline="0" smtClean="0">
                          <a:ln>
                            <a:noFill/>
                          </a:ln>
                          <a:solidFill>
                            <a:schemeClr val="tx1"/>
                          </a:solidFill>
                          <a:effectLst/>
                          <a:latin typeface="Courier New" panose="02070309020205020404" pitchFamily="49" charset="0"/>
                          <a:cs typeface="Courier New" panose="02070309020205020404" pitchFamily="49" charset="0"/>
                        </a:rPr>
                        <a:t>Al-Helal, Husain Ali AbdulMohsen</a:t>
                      </a:r>
                      <a:endParaRPr kumimoji="0" lang="en-US" altLang="en-US"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94123716"/>
                  </a:ext>
                </a:extLst>
              </a:tr>
            </a:tbl>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56" name="Rectangle 84"/>
          <p:cNvSpPr>
            <a:spLocks noGrp="1" noChangeArrowheads="1"/>
          </p:cNvSpPr>
          <p:nvPr>
            <p:ph type="title"/>
          </p:nvPr>
        </p:nvSpPr>
        <p:spPr>
          <a:xfrm>
            <a:off x="1271464" y="274639"/>
            <a:ext cx="9937104" cy="706437"/>
          </a:xfrm>
          <a:noFill/>
          <a:ln/>
        </p:spPr>
        <p:txBody>
          <a:bodyPr>
            <a:normAutofit fontScale="90000"/>
          </a:bodyPr>
          <a:lstStyle/>
          <a:p>
            <a:r>
              <a:rPr lang="en-US" altLang="en-US" b="1" dirty="0">
                <a:solidFill>
                  <a:srgbClr val="CC3333"/>
                </a:solidFill>
                <a:latin typeface="Times New Roman" panose="02020603050405020304" pitchFamily="18" charset="0"/>
              </a:rPr>
              <a:t>Example 1: Introduction to Hashing (cont'd)</a:t>
            </a:r>
          </a:p>
        </p:txBody>
      </p:sp>
      <p:graphicFrame>
        <p:nvGraphicFramePr>
          <p:cNvPr id="28917" name="Group 245"/>
          <p:cNvGraphicFramePr>
            <a:graphicFrameLocks noGrp="1"/>
          </p:cNvGraphicFramePr>
          <p:nvPr/>
        </p:nvGraphicFramePr>
        <p:xfrm>
          <a:off x="1992313" y="4810125"/>
          <a:ext cx="7847012" cy="1676400"/>
        </p:xfrm>
        <a:graphic>
          <a:graphicData uri="http://schemas.openxmlformats.org/drawingml/2006/table">
            <a:tbl>
              <a:tblPr rtl="1"/>
              <a:tblGrid>
                <a:gridCol w="604837">
                  <a:extLst>
                    <a:ext uri="{9D8B030D-6E8A-4147-A177-3AD203B41FA5}">
                      <a16:colId xmlns:a16="http://schemas.microsoft.com/office/drawing/2014/main" val="3283455987"/>
                    </a:ext>
                  </a:extLst>
                </a:gridCol>
                <a:gridCol w="601663">
                  <a:extLst>
                    <a:ext uri="{9D8B030D-6E8A-4147-A177-3AD203B41FA5}">
                      <a16:colId xmlns:a16="http://schemas.microsoft.com/office/drawing/2014/main" val="198142611"/>
                    </a:ext>
                  </a:extLst>
                </a:gridCol>
                <a:gridCol w="604837">
                  <a:extLst>
                    <a:ext uri="{9D8B030D-6E8A-4147-A177-3AD203B41FA5}">
                      <a16:colId xmlns:a16="http://schemas.microsoft.com/office/drawing/2014/main" val="4155449356"/>
                    </a:ext>
                  </a:extLst>
                </a:gridCol>
                <a:gridCol w="604838">
                  <a:extLst>
                    <a:ext uri="{9D8B030D-6E8A-4147-A177-3AD203B41FA5}">
                      <a16:colId xmlns:a16="http://schemas.microsoft.com/office/drawing/2014/main" val="2653688548"/>
                    </a:ext>
                  </a:extLst>
                </a:gridCol>
                <a:gridCol w="601662">
                  <a:extLst>
                    <a:ext uri="{9D8B030D-6E8A-4147-A177-3AD203B41FA5}">
                      <a16:colId xmlns:a16="http://schemas.microsoft.com/office/drawing/2014/main" val="648696310"/>
                    </a:ext>
                  </a:extLst>
                </a:gridCol>
                <a:gridCol w="590550">
                  <a:extLst>
                    <a:ext uri="{9D8B030D-6E8A-4147-A177-3AD203B41FA5}">
                      <a16:colId xmlns:a16="http://schemas.microsoft.com/office/drawing/2014/main" val="2432440627"/>
                    </a:ext>
                  </a:extLst>
                </a:gridCol>
                <a:gridCol w="615950">
                  <a:extLst>
                    <a:ext uri="{9D8B030D-6E8A-4147-A177-3AD203B41FA5}">
                      <a16:colId xmlns:a16="http://schemas.microsoft.com/office/drawing/2014/main" val="717601097"/>
                    </a:ext>
                  </a:extLst>
                </a:gridCol>
                <a:gridCol w="604838">
                  <a:extLst>
                    <a:ext uri="{9D8B030D-6E8A-4147-A177-3AD203B41FA5}">
                      <a16:colId xmlns:a16="http://schemas.microsoft.com/office/drawing/2014/main" val="1456518881"/>
                    </a:ext>
                  </a:extLst>
                </a:gridCol>
                <a:gridCol w="604837">
                  <a:extLst>
                    <a:ext uri="{9D8B030D-6E8A-4147-A177-3AD203B41FA5}">
                      <a16:colId xmlns:a16="http://schemas.microsoft.com/office/drawing/2014/main" val="3638142291"/>
                    </a:ext>
                  </a:extLst>
                </a:gridCol>
                <a:gridCol w="601663">
                  <a:extLst>
                    <a:ext uri="{9D8B030D-6E8A-4147-A177-3AD203B41FA5}">
                      <a16:colId xmlns:a16="http://schemas.microsoft.com/office/drawing/2014/main" val="3671104171"/>
                    </a:ext>
                  </a:extLst>
                </a:gridCol>
                <a:gridCol w="604837">
                  <a:extLst>
                    <a:ext uri="{9D8B030D-6E8A-4147-A177-3AD203B41FA5}">
                      <a16:colId xmlns:a16="http://schemas.microsoft.com/office/drawing/2014/main" val="1314820871"/>
                    </a:ext>
                  </a:extLst>
                </a:gridCol>
                <a:gridCol w="601663">
                  <a:extLst>
                    <a:ext uri="{9D8B030D-6E8A-4147-A177-3AD203B41FA5}">
                      <a16:colId xmlns:a16="http://schemas.microsoft.com/office/drawing/2014/main" val="3278450632"/>
                    </a:ext>
                  </a:extLst>
                </a:gridCol>
                <a:gridCol w="604837">
                  <a:extLst>
                    <a:ext uri="{9D8B030D-6E8A-4147-A177-3AD203B41FA5}">
                      <a16:colId xmlns:a16="http://schemas.microsoft.com/office/drawing/2014/main" val="2433981214"/>
                    </a:ext>
                  </a:extLst>
                </a:gridCol>
              </a:tblGrid>
              <a:tr h="1676400">
                <a:tc>
                  <a:txBody>
                    <a:bodyPr/>
                    <a:lstStyle>
                      <a:lvl1pPr algn="l" rtl="0">
                        <a:spcBef>
                          <a:spcPct val="20000"/>
                        </a:spcBef>
                        <a:defRPr>
                          <a:solidFill>
                            <a:schemeClr val="tx1"/>
                          </a:solidFill>
                          <a:latin typeface="Arial" panose="020B0604020202020204" pitchFamily="34" charset="0"/>
                          <a:cs typeface="Arial" panose="020B0604020202020204" pitchFamily="34" charset="0"/>
                        </a:defRPr>
                      </a:lvl1pPr>
                      <a:lvl2pPr algn="l" rtl="0">
                        <a:spcBef>
                          <a:spcPct val="20000"/>
                        </a:spcBef>
                        <a:defRPr>
                          <a:solidFill>
                            <a:schemeClr val="tx1"/>
                          </a:solidFill>
                          <a:latin typeface="Arial" panose="020B0604020202020204" pitchFamily="34" charset="0"/>
                          <a:cs typeface="Arial" panose="020B0604020202020204" pitchFamily="34" charset="0"/>
                        </a:defRPr>
                      </a:lvl2pPr>
                      <a:lvl3pPr algn="l" rtl="0">
                        <a:spcBef>
                          <a:spcPct val="20000"/>
                        </a:spcBef>
                        <a:defRPr>
                          <a:solidFill>
                            <a:schemeClr val="tx1"/>
                          </a:solidFill>
                          <a:latin typeface="Arial" panose="020B0604020202020204" pitchFamily="34" charset="0"/>
                          <a:cs typeface="Arial" panose="020B0604020202020204" pitchFamily="34" charset="0"/>
                        </a:defRPr>
                      </a:lvl3pPr>
                      <a:lvl4pPr algn="l" rtl="0">
                        <a:spcBef>
                          <a:spcPct val="20000"/>
                        </a:spcBef>
                        <a:defRPr>
                          <a:solidFill>
                            <a:schemeClr val="tx1"/>
                          </a:solidFill>
                          <a:latin typeface="Arial" panose="020B0604020202020204" pitchFamily="34" charset="0"/>
                          <a:cs typeface="Arial" panose="020B0604020202020204" pitchFamily="34" charset="0"/>
                        </a:defRPr>
                      </a:lvl4pPr>
                      <a:lvl5pPr algn="l" rtl="0">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0" b="1"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rtl="0">
                        <a:spcBef>
                          <a:spcPct val="20000"/>
                        </a:spcBef>
                        <a:defRPr>
                          <a:solidFill>
                            <a:schemeClr val="tx1"/>
                          </a:solidFill>
                          <a:latin typeface="Arial" panose="020B0604020202020204" pitchFamily="34" charset="0"/>
                          <a:cs typeface="Arial" panose="020B0604020202020204" pitchFamily="34" charset="0"/>
                        </a:defRPr>
                      </a:lvl1pPr>
                      <a:lvl2pPr algn="l" rtl="0">
                        <a:spcBef>
                          <a:spcPct val="20000"/>
                        </a:spcBef>
                        <a:defRPr>
                          <a:solidFill>
                            <a:schemeClr val="tx1"/>
                          </a:solidFill>
                          <a:latin typeface="Arial" panose="020B0604020202020204" pitchFamily="34" charset="0"/>
                          <a:cs typeface="Arial" panose="020B0604020202020204" pitchFamily="34" charset="0"/>
                        </a:defRPr>
                      </a:lvl2pPr>
                      <a:lvl3pPr algn="l" rtl="0">
                        <a:spcBef>
                          <a:spcPct val="20000"/>
                        </a:spcBef>
                        <a:defRPr>
                          <a:solidFill>
                            <a:schemeClr val="tx1"/>
                          </a:solidFill>
                          <a:latin typeface="Arial" panose="020B0604020202020204" pitchFamily="34" charset="0"/>
                          <a:cs typeface="Arial" panose="020B0604020202020204" pitchFamily="34" charset="0"/>
                        </a:defRPr>
                      </a:lvl3pPr>
                      <a:lvl4pPr algn="l" rtl="0">
                        <a:spcBef>
                          <a:spcPct val="20000"/>
                        </a:spcBef>
                        <a:defRPr>
                          <a:solidFill>
                            <a:schemeClr val="tx1"/>
                          </a:solidFill>
                          <a:latin typeface="Arial" panose="020B0604020202020204" pitchFamily="34" charset="0"/>
                          <a:cs typeface="Arial" panose="020B0604020202020204" pitchFamily="34" charset="0"/>
                        </a:defRPr>
                      </a:lvl4pPr>
                      <a:lvl5pPr algn="l" rtl="0">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0" b="1"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rtl="0">
                        <a:spcBef>
                          <a:spcPct val="20000"/>
                        </a:spcBef>
                        <a:defRPr>
                          <a:solidFill>
                            <a:schemeClr val="tx1"/>
                          </a:solidFill>
                          <a:latin typeface="Arial" panose="020B0604020202020204" pitchFamily="34" charset="0"/>
                          <a:cs typeface="Arial" panose="020B0604020202020204" pitchFamily="34" charset="0"/>
                        </a:defRPr>
                      </a:lvl1pPr>
                      <a:lvl2pPr algn="l" rtl="0">
                        <a:spcBef>
                          <a:spcPct val="20000"/>
                        </a:spcBef>
                        <a:defRPr>
                          <a:solidFill>
                            <a:schemeClr val="tx1"/>
                          </a:solidFill>
                          <a:latin typeface="Arial" panose="020B0604020202020204" pitchFamily="34" charset="0"/>
                          <a:cs typeface="Arial" panose="020B0604020202020204" pitchFamily="34" charset="0"/>
                        </a:defRPr>
                      </a:lvl2pPr>
                      <a:lvl3pPr algn="l" rtl="0">
                        <a:spcBef>
                          <a:spcPct val="20000"/>
                        </a:spcBef>
                        <a:defRPr>
                          <a:solidFill>
                            <a:schemeClr val="tx1"/>
                          </a:solidFill>
                          <a:latin typeface="Arial" panose="020B0604020202020204" pitchFamily="34" charset="0"/>
                          <a:cs typeface="Arial" panose="020B0604020202020204" pitchFamily="34" charset="0"/>
                        </a:defRPr>
                      </a:lvl3pPr>
                      <a:lvl4pPr algn="l" rtl="0">
                        <a:spcBef>
                          <a:spcPct val="20000"/>
                        </a:spcBef>
                        <a:defRPr>
                          <a:solidFill>
                            <a:schemeClr val="tx1"/>
                          </a:solidFill>
                          <a:latin typeface="Arial" panose="020B0604020202020204" pitchFamily="34" charset="0"/>
                          <a:cs typeface="Arial" panose="020B0604020202020204" pitchFamily="34" charset="0"/>
                        </a:defRPr>
                      </a:lvl4pPr>
                      <a:lvl5pPr algn="l" rtl="0">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0" b="1"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rtl="0">
                        <a:spcBef>
                          <a:spcPct val="20000"/>
                        </a:spcBef>
                        <a:defRPr>
                          <a:solidFill>
                            <a:schemeClr val="tx1"/>
                          </a:solidFill>
                          <a:latin typeface="Arial" panose="020B0604020202020204" pitchFamily="34" charset="0"/>
                          <a:cs typeface="Arial" panose="020B0604020202020204" pitchFamily="34" charset="0"/>
                        </a:defRPr>
                      </a:lvl1pPr>
                      <a:lvl2pPr algn="l" rtl="0">
                        <a:spcBef>
                          <a:spcPct val="20000"/>
                        </a:spcBef>
                        <a:defRPr>
                          <a:solidFill>
                            <a:schemeClr val="tx1"/>
                          </a:solidFill>
                          <a:latin typeface="Arial" panose="020B0604020202020204" pitchFamily="34" charset="0"/>
                          <a:cs typeface="Arial" panose="020B0604020202020204" pitchFamily="34" charset="0"/>
                        </a:defRPr>
                      </a:lvl2pPr>
                      <a:lvl3pPr algn="l" rtl="0">
                        <a:spcBef>
                          <a:spcPct val="20000"/>
                        </a:spcBef>
                        <a:defRPr>
                          <a:solidFill>
                            <a:schemeClr val="tx1"/>
                          </a:solidFill>
                          <a:latin typeface="Arial" panose="020B0604020202020204" pitchFamily="34" charset="0"/>
                          <a:cs typeface="Arial" panose="020B0604020202020204" pitchFamily="34" charset="0"/>
                        </a:defRPr>
                      </a:lvl3pPr>
                      <a:lvl4pPr algn="l" rtl="0">
                        <a:spcBef>
                          <a:spcPct val="20000"/>
                        </a:spcBef>
                        <a:defRPr>
                          <a:solidFill>
                            <a:schemeClr val="tx1"/>
                          </a:solidFill>
                          <a:latin typeface="Arial" panose="020B0604020202020204" pitchFamily="34" charset="0"/>
                          <a:cs typeface="Arial" panose="020B0604020202020204" pitchFamily="34" charset="0"/>
                        </a:defRPr>
                      </a:lvl4pPr>
                      <a:lvl5pPr algn="l" rtl="0">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0" b="1"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rtl="0">
                        <a:spcBef>
                          <a:spcPct val="20000"/>
                        </a:spcBef>
                        <a:defRPr>
                          <a:solidFill>
                            <a:schemeClr val="tx1"/>
                          </a:solidFill>
                          <a:latin typeface="Arial" panose="020B0604020202020204" pitchFamily="34" charset="0"/>
                          <a:cs typeface="Arial" panose="020B0604020202020204" pitchFamily="34" charset="0"/>
                        </a:defRPr>
                      </a:lvl1pPr>
                      <a:lvl2pPr algn="l" rtl="0">
                        <a:spcBef>
                          <a:spcPct val="20000"/>
                        </a:spcBef>
                        <a:defRPr>
                          <a:solidFill>
                            <a:schemeClr val="tx1"/>
                          </a:solidFill>
                          <a:latin typeface="Arial" panose="020B0604020202020204" pitchFamily="34" charset="0"/>
                          <a:cs typeface="Arial" panose="020B0604020202020204" pitchFamily="34" charset="0"/>
                        </a:defRPr>
                      </a:lvl2pPr>
                      <a:lvl3pPr algn="l" rtl="0">
                        <a:spcBef>
                          <a:spcPct val="20000"/>
                        </a:spcBef>
                        <a:defRPr>
                          <a:solidFill>
                            <a:schemeClr val="tx1"/>
                          </a:solidFill>
                          <a:latin typeface="Arial" panose="020B0604020202020204" pitchFamily="34" charset="0"/>
                          <a:cs typeface="Arial" panose="020B0604020202020204" pitchFamily="34" charset="0"/>
                        </a:defRPr>
                      </a:lvl3pPr>
                      <a:lvl4pPr algn="l" rtl="0">
                        <a:spcBef>
                          <a:spcPct val="20000"/>
                        </a:spcBef>
                        <a:defRPr>
                          <a:solidFill>
                            <a:schemeClr val="tx1"/>
                          </a:solidFill>
                          <a:latin typeface="Arial" panose="020B0604020202020204" pitchFamily="34" charset="0"/>
                          <a:cs typeface="Arial" panose="020B0604020202020204" pitchFamily="34" charset="0"/>
                        </a:defRPr>
                      </a:lvl4pPr>
                      <a:lvl5pPr algn="l" rtl="0">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0" b="1"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rtl="0">
                        <a:spcBef>
                          <a:spcPct val="20000"/>
                        </a:spcBef>
                        <a:defRPr>
                          <a:solidFill>
                            <a:schemeClr val="tx1"/>
                          </a:solidFill>
                          <a:latin typeface="Arial" panose="020B0604020202020204" pitchFamily="34" charset="0"/>
                          <a:cs typeface="Arial" panose="020B0604020202020204" pitchFamily="34" charset="0"/>
                        </a:defRPr>
                      </a:lvl1pPr>
                      <a:lvl2pPr algn="l" rtl="0">
                        <a:spcBef>
                          <a:spcPct val="20000"/>
                        </a:spcBef>
                        <a:defRPr>
                          <a:solidFill>
                            <a:schemeClr val="tx1"/>
                          </a:solidFill>
                          <a:latin typeface="Arial" panose="020B0604020202020204" pitchFamily="34" charset="0"/>
                          <a:cs typeface="Arial" panose="020B0604020202020204" pitchFamily="34" charset="0"/>
                        </a:defRPr>
                      </a:lvl2pPr>
                      <a:lvl3pPr algn="l" rtl="0">
                        <a:spcBef>
                          <a:spcPct val="20000"/>
                        </a:spcBef>
                        <a:defRPr>
                          <a:solidFill>
                            <a:schemeClr val="tx1"/>
                          </a:solidFill>
                          <a:latin typeface="Arial" panose="020B0604020202020204" pitchFamily="34" charset="0"/>
                          <a:cs typeface="Arial" panose="020B0604020202020204" pitchFamily="34" charset="0"/>
                        </a:defRPr>
                      </a:lvl3pPr>
                      <a:lvl4pPr algn="l" rtl="0">
                        <a:spcBef>
                          <a:spcPct val="20000"/>
                        </a:spcBef>
                        <a:defRPr>
                          <a:solidFill>
                            <a:schemeClr val="tx1"/>
                          </a:solidFill>
                          <a:latin typeface="Arial" panose="020B0604020202020204" pitchFamily="34" charset="0"/>
                          <a:cs typeface="Arial" panose="020B0604020202020204" pitchFamily="34" charset="0"/>
                        </a:defRPr>
                      </a:lvl4pPr>
                      <a:lvl5pPr algn="l" rtl="0">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0" b="1"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rtl="0">
                        <a:spcBef>
                          <a:spcPct val="20000"/>
                        </a:spcBef>
                        <a:defRPr>
                          <a:solidFill>
                            <a:schemeClr val="tx1"/>
                          </a:solidFill>
                          <a:latin typeface="Arial" panose="020B0604020202020204" pitchFamily="34" charset="0"/>
                          <a:cs typeface="Arial" panose="020B0604020202020204" pitchFamily="34" charset="0"/>
                        </a:defRPr>
                      </a:lvl1pPr>
                      <a:lvl2pPr algn="l" rtl="0">
                        <a:spcBef>
                          <a:spcPct val="20000"/>
                        </a:spcBef>
                        <a:defRPr>
                          <a:solidFill>
                            <a:schemeClr val="tx1"/>
                          </a:solidFill>
                          <a:latin typeface="Arial" panose="020B0604020202020204" pitchFamily="34" charset="0"/>
                          <a:cs typeface="Arial" panose="020B0604020202020204" pitchFamily="34" charset="0"/>
                        </a:defRPr>
                      </a:lvl2pPr>
                      <a:lvl3pPr algn="l" rtl="0">
                        <a:spcBef>
                          <a:spcPct val="20000"/>
                        </a:spcBef>
                        <a:defRPr>
                          <a:solidFill>
                            <a:schemeClr val="tx1"/>
                          </a:solidFill>
                          <a:latin typeface="Arial" panose="020B0604020202020204" pitchFamily="34" charset="0"/>
                          <a:cs typeface="Arial" panose="020B0604020202020204" pitchFamily="34" charset="0"/>
                        </a:defRPr>
                      </a:lvl3pPr>
                      <a:lvl4pPr algn="l" rtl="0">
                        <a:spcBef>
                          <a:spcPct val="20000"/>
                        </a:spcBef>
                        <a:defRPr>
                          <a:solidFill>
                            <a:schemeClr val="tx1"/>
                          </a:solidFill>
                          <a:latin typeface="Arial" panose="020B0604020202020204" pitchFamily="34" charset="0"/>
                          <a:cs typeface="Arial" panose="020B0604020202020204" pitchFamily="34" charset="0"/>
                        </a:defRPr>
                      </a:lvl4pPr>
                      <a:lvl5pPr algn="l" rtl="0">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0" b="1"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rtl="0">
                        <a:spcBef>
                          <a:spcPct val="20000"/>
                        </a:spcBef>
                        <a:defRPr>
                          <a:solidFill>
                            <a:schemeClr val="tx1"/>
                          </a:solidFill>
                          <a:latin typeface="Arial" panose="020B0604020202020204" pitchFamily="34" charset="0"/>
                          <a:cs typeface="Arial" panose="020B0604020202020204" pitchFamily="34" charset="0"/>
                        </a:defRPr>
                      </a:lvl1pPr>
                      <a:lvl2pPr algn="l" rtl="0">
                        <a:spcBef>
                          <a:spcPct val="20000"/>
                        </a:spcBef>
                        <a:defRPr>
                          <a:solidFill>
                            <a:schemeClr val="tx1"/>
                          </a:solidFill>
                          <a:latin typeface="Arial" panose="020B0604020202020204" pitchFamily="34" charset="0"/>
                          <a:cs typeface="Arial" panose="020B0604020202020204" pitchFamily="34" charset="0"/>
                        </a:defRPr>
                      </a:lvl2pPr>
                      <a:lvl3pPr algn="l" rtl="0">
                        <a:spcBef>
                          <a:spcPct val="20000"/>
                        </a:spcBef>
                        <a:defRPr>
                          <a:solidFill>
                            <a:schemeClr val="tx1"/>
                          </a:solidFill>
                          <a:latin typeface="Arial" panose="020B0604020202020204" pitchFamily="34" charset="0"/>
                          <a:cs typeface="Arial" panose="020B0604020202020204" pitchFamily="34" charset="0"/>
                        </a:defRPr>
                      </a:lvl3pPr>
                      <a:lvl4pPr algn="l" rtl="0">
                        <a:spcBef>
                          <a:spcPct val="20000"/>
                        </a:spcBef>
                        <a:defRPr>
                          <a:solidFill>
                            <a:schemeClr val="tx1"/>
                          </a:solidFill>
                          <a:latin typeface="Arial" panose="020B0604020202020204" pitchFamily="34" charset="0"/>
                          <a:cs typeface="Arial" panose="020B0604020202020204" pitchFamily="34" charset="0"/>
                        </a:defRPr>
                      </a:lvl4pPr>
                      <a:lvl5pPr algn="l" rtl="0">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0" b="1"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rtl="0">
                        <a:spcBef>
                          <a:spcPct val="20000"/>
                        </a:spcBef>
                        <a:defRPr>
                          <a:solidFill>
                            <a:schemeClr val="tx1"/>
                          </a:solidFill>
                          <a:latin typeface="Arial" panose="020B0604020202020204" pitchFamily="34" charset="0"/>
                          <a:cs typeface="Arial" panose="020B0604020202020204" pitchFamily="34" charset="0"/>
                        </a:defRPr>
                      </a:lvl1pPr>
                      <a:lvl2pPr algn="l" rtl="0">
                        <a:spcBef>
                          <a:spcPct val="20000"/>
                        </a:spcBef>
                        <a:defRPr>
                          <a:solidFill>
                            <a:schemeClr val="tx1"/>
                          </a:solidFill>
                          <a:latin typeface="Arial" panose="020B0604020202020204" pitchFamily="34" charset="0"/>
                          <a:cs typeface="Arial" panose="020B0604020202020204" pitchFamily="34" charset="0"/>
                        </a:defRPr>
                      </a:lvl2pPr>
                      <a:lvl3pPr algn="l" rtl="0">
                        <a:spcBef>
                          <a:spcPct val="20000"/>
                        </a:spcBef>
                        <a:defRPr>
                          <a:solidFill>
                            <a:schemeClr val="tx1"/>
                          </a:solidFill>
                          <a:latin typeface="Arial" panose="020B0604020202020204" pitchFamily="34" charset="0"/>
                          <a:cs typeface="Arial" panose="020B0604020202020204" pitchFamily="34" charset="0"/>
                        </a:defRPr>
                      </a:lvl3pPr>
                      <a:lvl4pPr algn="l" rtl="0">
                        <a:spcBef>
                          <a:spcPct val="20000"/>
                        </a:spcBef>
                        <a:defRPr>
                          <a:solidFill>
                            <a:schemeClr val="tx1"/>
                          </a:solidFill>
                          <a:latin typeface="Arial" panose="020B0604020202020204" pitchFamily="34" charset="0"/>
                          <a:cs typeface="Arial" panose="020B0604020202020204" pitchFamily="34" charset="0"/>
                        </a:defRPr>
                      </a:lvl4pPr>
                      <a:lvl5pPr algn="l" rtl="0">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0" b="1"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rtl="0">
                        <a:spcBef>
                          <a:spcPct val="20000"/>
                        </a:spcBef>
                        <a:defRPr>
                          <a:solidFill>
                            <a:schemeClr val="tx1"/>
                          </a:solidFill>
                          <a:latin typeface="Arial" panose="020B0604020202020204" pitchFamily="34" charset="0"/>
                          <a:cs typeface="Arial" panose="020B0604020202020204" pitchFamily="34" charset="0"/>
                        </a:defRPr>
                      </a:lvl1pPr>
                      <a:lvl2pPr algn="l" rtl="0">
                        <a:spcBef>
                          <a:spcPct val="20000"/>
                        </a:spcBef>
                        <a:defRPr>
                          <a:solidFill>
                            <a:schemeClr val="tx1"/>
                          </a:solidFill>
                          <a:latin typeface="Arial" panose="020B0604020202020204" pitchFamily="34" charset="0"/>
                          <a:cs typeface="Arial" panose="020B0604020202020204" pitchFamily="34" charset="0"/>
                        </a:defRPr>
                      </a:lvl2pPr>
                      <a:lvl3pPr algn="l" rtl="0">
                        <a:spcBef>
                          <a:spcPct val="20000"/>
                        </a:spcBef>
                        <a:defRPr>
                          <a:solidFill>
                            <a:schemeClr val="tx1"/>
                          </a:solidFill>
                          <a:latin typeface="Arial" panose="020B0604020202020204" pitchFamily="34" charset="0"/>
                          <a:cs typeface="Arial" panose="020B0604020202020204" pitchFamily="34" charset="0"/>
                        </a:defRPr>
                      </a:lvl3pPr>
                      <a:lvl4pPr algn="l" rtl="0">
                        <a:spcBef>
                          <a:spcPct val="20000"/>
                        </a:spcBef>
                        <a:defRPr>
                          <a:solidFill>
                            <a:schemeClr val="tx1"/>
                          </a:solidFill>
                          <a:latin typeface="Arial" panose="020B0604020202020204" pitchFamily="34" charset="0"/>
                          <a:cs typeface="Arial" panose="020B0604020202020204" pitchFamily="34" charset="0"/>
                        </a:defRPr>
                      </a:lvl4pPr>
                      <a:lvl5pPr algn="l" rtl="0">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0" b="1"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rtl="0">
                        <a:spcBef>
                          <a:spcPct val="20000"/>
                        </a:spcBef>
                        <a:defRPr>
                          <a:solidFill>
                            <a:schemeClr val="tx1"/>
                          </a:solidFill>
                          <a:latin typeface="Arial" panose="020B0604020202020204" pitchFamily="34" charset="0"/>
                          <a:cs typeface="Arial" panose="020B0604020202020204" pitchFamily="34" charset="0"/>
                        </a:defRPr>
                      </a:lvl1pPr>
                      <a:lvl2pPr algn="l" rtl="0">
                        <a:spcBef>
                          <a:spcPct val="20000"/>
                        </a:spcBef>
                        <a:defRPr>
                          <a:solidFill>
                            <a:schemeClr val="tx1"/>
                          </a:solidFill>
                          <a:latin typeface="Arial" panose="020B0604020202020204" pitchFamily="34" charset="0"/>
                          <a:cs typeface="Arial" panose="020B0604020202020204" pitchFamily="34" charset="0"/>
                        </a:defRPr>
                      </a:lvl2pPr>
                      <a:lvl3pPr algn="l" rtl="0">
                        <a:spcBef>
                          <a:spcPct val="20000"/>
                        </a:spcBef>
                        <a:defRPr>
                          <a:solidFill>
                            <a:schemeClr val="tx1"/>
                          </a:solidFill>
                          <a:latin typeface="Arial" panose="020B0604020202020204" pitchFamily="34" charset="0"/>
                          <a:cs typeface="Arial" panose="020B0604020202020204" pitchFamily="34" charset="0"/>
                        </a:defRPr>
                      </a:lvl3pPr>
                      <a:lvl4pPr algn="l" rtl="0">
                        <a:spcBef>
                          <a:spcPct val="20000"/>
                        </a:spcBef>
                        <a:defRPr>
                          <a:solidFill>
                            <a:schemeClr val="tx1"/>
                          </a:solidFill>
                          <a:latin typeface="Arial" panose="020B0604020202020204" pitchFamily="34" charset="0"/>
                          <a:cs typeface="Arial" panose="020B0604020202020204" pitchFamily="34" charset="0"/>
                        </a:defRPr>
                      </a:lvl4pPr>
                      <a:lvl5pPr algn="l" rtl="0">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0" b="1"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rtl="0">
                        <a:spcBef>
                          <a:spcPct val="20000"/>
                        </a:spcBef>
                        <a:defRPr>
                          <a:solidFill>
                            <a:schemeClr val="tx1"/>
                          </a:solidFill>
                          <a:latin typeface="Arial" panose="020B0604020202020204" pitchFamily="34" charset="0"/>
                          <a:cs typeface="Arial" panose="020B0604020202020204" pitchFamily="34" charset="0"/>
                        </a:defRPr>
                      </a:lvl1pPr>
                      <a:lvl2pPr algn="l" rtl="0">
                        <a:spcBef>
                          <a:spcPct val="20000"/>
                        </a:spcBef>
                        <a:defRPr>
                          <a:solidFill>
                            <a:schemeClr val="tx1"/>
                          </a:solidFill>
                          <a:latin typeface="Arial" panose="020B0604020202020204" pitchFamily="34" charset="0"/>
                          <a:cs typeface="Arial" panose="020B0604020202020204" pitchFamily="34" charset="0"/>
                        </a:defRPr>
                      </a:lvl2pPr>
                      <a:lvl3pPr algn="l" rtl="0">
                        <a:spcBef>
                          <a:spcPct val="20000"/>
                        </a:spcBef>
                        <a:defRPr>
                          <a:solidFill>
                            <a:schemeClr val="tx1"/>
                          </a:solidFill>
                          <a:latin typeface="Arial" panose="020B0604020202020204" pitchFamily="34" charset="0"/>
                          <a:cs typeface="Arial" panose="020B0604020202020204" pitchFamily="34" charset="0"/>
                        </a:defRPr>
                      </a:lvl3pPr>
                      <a:lvl4pPr algn="l" rtl="0">
                        <a:spcBef>
                          <a:spcPct val="20000"/>
                        </a:spcBef>
                        <a:defRPr>
                          <a:solidFill>
                            <a:schemeClr val="tx1"/>
                          </a:solidFill>
                          <a:latin typeface="Arial" panose="020B0604020202020204" pitchFamily="34" charset="0"/>
                          <a:cs typeface="Arial" panose="020B0604020202020204" pitchFamily="34" charset="0"/>
                        </a:defRPr>
                      </a:lvl4pPr>
                      <a:lvl5pPr algn="l" rtl="0">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0" b="1"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rtl="0">
                        <a:spcBef>
                          <a:spcPct val="20000"/>
                        </a:spcBef>
                        <a:defRPr>
                          <a:solidFill>
                            <a:schemeClr val="tx1"/>
                          </a:solidFill>
                          <a:latin typeface="Arial" panose="020B0604020202020204" pitchFamily="34" charset="0"/>
                          <a:cs typeface="Arial" panose="020B0604020202020204" pitchFamily="34" charset="0"/>
                        </a:defRPr>
                      </a:lvl1pPr>
                      <a:lvl2pPr algn="l" rtl="0">
                        <a:spcBef>
                          <a:spcPct val="20000"/>
                        </a:spcBef>
                        <a:defRPr>
                          <a:solidFill>
                            <a:schemeClr val="tx1"/>
                          </a:solidFill>
                          <a:latin typeface="Arial" panose="020B0604020202020204" pitchFamily="34" charset="0"/>
                          <a:cs typeface="Arial" panose="020B0604020202020204" pitchFamily="34" charset="0"/>
                        </a:defRPr>
                      </a:lvl2pPr>
                      <a:lvl3pPr algn="l" rtl="0">
                        <a:spcBef>
                          <a:spcPct val="20000"/>
                        </a:spcBef>
                        <a:defRPr>
                          <a:solidFill>
                            <a:schemeClr val="tx1"/>
                          </a:solidFill>
                          <a:latin typeface="Arial" panose="020B0604020202020204" pitchFamily="34" charset="0"/>
                          <a:cs typeface="Arial" panose="020B0604020202020204" pitchFamily="34" charset="0"/>
                        </a:defRPr>
                      </a:lvl3pPr>
                      <a:lvl4pPr algn="l" rtl="0">
                        <a:spcBef>
                          <a:spcPct val="20000"/>
                        </a:spcBef>
                        <a:defRPr>
                          <a:solidFill>
                            <a:schemeClr val="tx1"/>
                          </a:solidFill>
                          <a:latin typeface="Arial" panose="020B0604020202020204" pitchFamily="34" charset="0"/>
                          <a:cs typeface="Arial" panose="020B0604020202020204" pitchFamily="34" charset="0"/>
                        </a:defRPr>
                      </a:lvl4pPr>
                      <a:lvl5pPr algn="l" rtl="0">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0" b="1"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035931431"/>
                  </a:ext>
                </a:extLst>
              </a:tr>
            </a:tbl>
          </a:graphicData>
        </a:graphic>
      </p:graphicFrame>
      <p:grpSp>
        <p:nvGrpSpPr>
          <p:cNvPr id="28916" name="Group 244"/>
          <p:cNvGrpSpPr>
            <a:grpSpLocks/>
          </p:cNvGrpSpPr>
          <p:nvPr/>
        </p:nvGrpSpPr>
        <p:grpSpPr bwMode="auto">
          <a:xfrm>
            <a:off x="1992313" y="4437063"/>
            <a:ext cx="7848600" cy="1905000"/>
            <a:chOff x="528" y="1920"/>
            <a:chExt cx="4944" cy="1200"/>
          </a:xfrm>
        </p:grpSpPr>
        <p:sp>
          <p:nvSpPr>
            <p:cNvPr id="28835" name="Text Box 163"/>
            <p:cNvSpPr txBox="1">
              <a:spLocks noChangeArrowheads="1"/>
            </p:cNvSpPr>
            <p:nvPr/>
          </p:nvSpPr>
          <p:spPr bwMode="auto">
            <a:xfrm>
              <a:off x="528" y="1920"/>
              <a:ext cx="494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rtl="0">
                <a:spcBef>
                  <a:spcPct val="50000"/>
                </a:spcBef>
              </a:pPr>
              <a:r>
                <a:rPr lang="en-US" altLang="en-US" sz="2000">
                  <a:solidFill>
                    <a:schemeClr val="hlink"/>
                  </a:solidFill>
                </a:rPr>
                <a:t>  </a:t>
              </a:r>
              <a:r>
                <a:rPr lang="en-US" altLang="en-US" sz="2000">
                  <a:solidFill>
                    <a:srgbClr val="0000FF"/>
                  </a:solidFill>
                </a:rPr>
                <a:t>0       1      2       3      4       5       6      7       8      9      10    11     12</a:t>
              </a:r>
            </a:p>
          </p:txBody>
        </p:sp>
        <p:sp>
          <p:nvSpPr>
            <p:cNvPr id="28909" name="Text Box 237"/>
            <p:cNvSpPr txBox="1">
              <a:spLocks noChangeArrowheads="1"/>
            </p:cNvSpPr>
            <p:nvPr/>
          </p:nvSpPr>
          <p:spPr bwMode="auto">
            <a:xfrm rot="-5389718">
              <a:off x="696" y="2568"/>
              <a:ext cx="81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400"/>
                <a:t>Husain</a:t>
              </a:r>
            </a:p>
          </p:txBody>
        </p:sp>
        <p:sp>
          <p:nvSpPr>
            <p:cNvPr id="28910" name="Text Box 238"/>
            <p:cNvSpPr txBox="1">
              <a:spLocks noChangeArrowheads="1"/>
            </p:cNvSpPr>
            <p:nvPr/>
          </p:nvSpPr>
          <p:spPr bwMode="auto">
            <a:xfrm rot="-5389718">
              <a:off x="1080" y="2568"/>
              <a:ext cx="81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400"/>
                <a:t>Yousuf</a:t>
              </a:r>
            </a:p>
          </p:txBody>
        </p:sp>
        <p:sp>
          <p:nvSpPr>
            <p:cNvPr id="28911" name="Text Box 239"/>
            <p:cNvSpPr txBox="1">
              <a:spLocks noChangeArrowheads="1"/>
            </p:cNvSpPr>
            <p:nvPr/>
          </p:nvSpPr>
          <p:spPr bwMode="auto">
            <a:xfrm rot="-5389718">
              <a:off x="2232" y="2568"/>
              <a:ext cx="81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400"/>
                <a:t>Louai</a:t>
              </a:r>
            </a:p>
          </p:txBody>
        </p:sp>
        <p:sp>
          <p:nvSpPr>
            <p:cNvPr id="28912" name="Text Box 240"/>
            <p:cNvSpPr txBox="1">
              <a:spLocks noChangeArrowheads="1"/>
            </p:cNvSpPr>
            <p:nvPr/>
          </p:nvSpPr>
          <p:spPr bwMode="auto">
            <a:xfrm rot="-5389718">
              <a:off x="2616" y="2568"/>
              <a:ext cx="81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400"/>
                <a:t>Ziyad</a:t>
              </a:r>
            </a:p>
          </p:txBody>
        </p:sp>
        <p:sp>
          <p:nvSpPr>
            <p:cNvPr id="28913" name="Text Box 241"/>
            <p:cNvSpPr txBox="1">
              <a:spLocks noChangeArrowheads="1"/>
            </p:cNvSpPr>
            <p:nvPr/>
          </p:nvSpPr>
          <p:spPr bwMode="auto">
            <a:xfrm rot="-5389718">
              <a:off x="3336" y="2568"/>
              <a:ext cx="81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400"/>
                <a:t>Radha</a:t>
              </a:r>
            </a:p>
          </p:txBody>
        </p:sp>
        <p:sp>
          <p:nvSpPr>
            <p:cNvPr id="28914" name="Text Box 242"/>
            <p:cNvSpPr txBox="1">
              <a:spLocks noChangeArrowheads="1"/>
            </p:cNvSpPr>
            <p:nvPr/>
          </p:nvSpPr>
          <p:spPr bwMode="auto">
            <a:xfrm rot="-5389718">
              <a:off x="4104" y="2568"/>
              <a:ext cx="81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400"/>
                <a:t>Musab</a:t>
              </a:r>
            </a:p>
          </p:txBody>
        </p:sp>
        <p:sp>
          <p:nvSpPr>
            <p:cNvPr id="28915" name="Text Box 243"/>
            <p:cNvSpPr txBox="1">
              <a:spLocks noChangeArrowheads="1"/>
            </p:cNvSpPr>
            <p:nvPr/>
          </p:nvSpPr>
          <p:spPr bwMode="auto">
            <a:xfrm rot="-5389718">
              <a:off x="4488" y="2568"/>
              <a:ext cx="81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400"/>
                <a:t>Adel</a:t>
              </a:r>
            </a:p>
          </p:txBody>
        </p:sp>
      </p:grpSp>
      <p:graphicFrame>
        <p:nvGraphicFramePr>
          <p:cNvPr id="31902" name="Group 1182"/>
          <p:cNvGraphicFramePr>
            <a:graphicFrameLocks noGrp="1"/>
          </p:cNvGraphicFramePr>
          <p:nvPr/>
        </p:nvGraphicFramePr>
        <p:xfrm>
          <a:off x="2043114" y="981076"/>
          <a:ext cx="8105775" cy="3479165"/>
        </p:xfrm>
        <a:graphic>
          <a:graphicData uri="http://schemas.openxmlformats.org/drawingml/2006/table">
            <a:tbl>
              <a:tblPr rtl="1"/>
              <a:tblGrid>
                <a:gridCol w="1943100">
                  <a:extLst>
                    <a:ext uri="{9D8B030D-6E8A-4147-A177-3AD203B41FA5}">
                      <a16:colId xmlns:a16="http://schemas.microsoft.com/office/drawing/2014/main" val="2102093196"/>
                    </a:ext>
                  </a:extLst>
                </a:gridCol>
                <a:gridCol w="1031875">
                  <a:extLst>
                    <a:ext uri="{9D8B030D-6E8A-4147-A177-3AD203B41FA5}">
                      <a16:colId xmlns:a16="http://schemas.microsoft.com/office/drawing/2014/main" val="696419118"/>
                    </a:ext>
                  </a:extLst>
                </a:gridCol>
                <a:gridCol w="5130800">
                  <a:extLst>
                    <a:ext uri="{9D8B030D-6E8A-4147-A177-3AD203B41FA5}">
                      <a16:colId xmlns:a16="http://schemas.microsoft.com/office/drawing/2014/main" val="2532873223"/>
                    </a:ext>
                  </a:extLst>
                </a:gridCol>
              </a:tblGrid>
              <a:tr h="396875">
                <a:tc>
                  <a:txBody>
                    <a:bodyPr/>
                    <a:lstStyle>
                      <a:lvl1pPr algn="l" rtl="0">
                        <a:spcBef>
                          <a:spcPct val="20000"/>
                        </a:spcBef>
                        <a:defRPr>
                          <a:solidFill>
                            <a:schemeClr val="tx1"/>
                          </a:solidFill>
                          <a:latin typeface="Arial" panose="020B0604020202020204" pitchFamily="34" charset="0"/>
                          <a:cs typeface="Arial" panose="020B0604020202020204" pitchFamily="34" charset="0"/>
                        </a:defRPr>
                      </a:lvl1pPr>
                      <a:lvl2pPr algn="l" rtl="0">
                        <a:spcBef>
                          <a:spcPct val="20000"/>
                        </a:spcBef>
                        <a:defRPr>
                          <a:solidFill>
                            <a:schemeClr val="tx1"/>
                          </a:solidFill>
                          <a:latin typeface="Arial" panose="020B0604020202020204" pitchFamily="34" charset="0"/>
                          <a:cs typeface="Arial" panose="020B0604020202020204" pitchFamily="34" charset="0"/>
                        </a:defRPr>
                      </a:lvl2pPr>
                      <a:lvl3pPr algn="l" rtl="0">
                        <a:spcBef>
                          <a:spcPct val="20000"/>
                        </a:spcBef>
                        <a:defRPr>
                          <a:solidFill>
                            <a:schemeClr val="tx1"/>
                          </a:solidFill>
                          <a:latin typeface="Arial" panose="020B0604020202020204" pitchFamily="34" charset="0"/>
                          <a:cs typeface="Arial" panose="020B0604020202020204" pitchFamily="34" charset="0"/>
                        </a:defRPr>
                      </a:lvl3pPr>
                      <a:lvl4pPr algn="l" rtl="0">
                        <a:spcBef>
                          <a:spcPct val="20000"/>
                        </a:spcBef>
                        <a:defRPr>
                          <a:solidFill>
                            <a:schemeClr val="tx1"/>
                          </a:solidFill>
                          <a:latin typeface="Arial" panose="020B0604020202020204" pitchFamily="34" charset="0"/>
                          <a:cs typeface="Arial" panose="020B0604020202020204" pitchFamily="34" charset="0"/>
                        </a:defRPr>
                      </a:lvl4pPr>
                      <a:lvl5pPr algn="l" rtl="0">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r" defTabSz="914400" rtl="1" eaLnBrk="1" fontAlgn="b" latinLnBrk="0" hangingPunct="1">
                        <a:lnSpc>
                          <a:spcPct val="100000"/>
                        </a:lnSpc>
                        <a:spcBef>
                          <a:spcPct val="0"/>
                        </a:spcBef>
                        <a:spcAft>
                          <a:spcPct val="0"/>
                        </a:spcAft>
                        <a:buClrTx/>
                        <a:buSzTx/>
                        <a:buFontTx/>
                        <a:buNone/>
                        <a:tabLst/>
                      </a:pPr>
                      <a:r>
                        <a:rPr kumimoji="0" lang="en-US" altLang="en-US" sz="2000" b="1" i="0" u="none" strike="noStrike" cap="none" normalizeH="0" baseline="0" smtClean="0">
                          <a:ln>
                            <a:noFill/>
                          </a:ln>
                          <a:solidFill>
                            <a:schemeClr val="tx1"/>
                          </a:solidFill>
                          <a:effectLst/>
                          <a:latin typeface="Arial" panose="020B0604020202020204" pitchFamily="34" charset="0"/>
                          <a:cs typeface="Arial" panose="020B0604020202020204" pitchFamily="34" charset="0"/>
                        </a:rPr>
                        <a:t>  h(r) = id % 13</a:t>
                      </a:r>
                      <a:r>
                        <a:rPr kumimoji="0" lang="en-US" altLang="en-US" sz="20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 </a:t>
                      </a:r>
                      <a:endParaRPr kumimoji="0" lang="en-US" altLang="en-US"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rtl="0">
                        <a:spcBef>
                          <a:spcPct val="20000"/>
                        </a:spcBef>
                        <a:defRPr>
                          <a:solidFill>
                            <a:schemeClr val="tx1"/>
                          </a:solidFill>
                          <a:latin typeface="Arial" panose="020B0604020202020204" pitchFamily="34" charset="0"/>
                          <a:cs typeface="Arial" panose="020B0604020202020204" pitchFamily="34" charset="0"/>
                        </a:defRPr>
                      </a:lvl1pPr>
                      <a:lvl2pPr algn="l" rtl="0">
                        <a:spcBef>
                          <a:spcPct val="20000"/>
                        </a:spcBef>
                        <a:defRPr>
                          <a:solidFill>
                            <a:schemeClr val="tx1"/>
                          </a:solidFill>
                          <a:latin typeface="Arial" panose="020B0604020202020204" pitchFamily="34" charset="0"/>
                          <a:cs typeface="Arial" panose="020B0604020202020204" pitchFamily="34" charset="0"/>
                        </a:defRPr>
                      </a:lvl2pPr>
                      <a:lvl3pPr algn="l" rtl="0">
                        <a:spcBef>
                          <a:spcPct val="20000"/>
                        </a:spcBef>
                        <a:defRPr>
                          <a:solidFill>
                            <a:schemeClr val="tx1"/>
                          </a:solidFill>
                          <a:latin typeface="Arial" panose="020B0604020202020204" pitchFamily="34" charset="0"/>
                          <a:cs typeface="Arial" panose="020B0604020202020204" pitchFamily="34" charset="0"/>
                        </a:defRPr>
                      </a:lvl3pPr>
                      <a:lvl4pPr algn="l" rtl="0">
                        <a:spcBef>
                          <a:spcPct val="20000"/>
                        </a:spcBef>
                        <a:defRPr>
                          <a:solidFill>
                            <a:schemeClr val="tx1"/>
                          </a:solidFill>
                          <a:latin typeface="Arial" panose="020B0604020202020204" pitchFamily="34" charset="0"/>
                          <a:cs typeface="Arial" panose="020B0604020202020204" pitchFamily="34" charset="0"/>
                        </a:defRPr>
                      </a:lvl4pPr>
                      <a:lvl5pPr algn="l" rtl="0">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1" eaLnBrk="1" fontAlgn="b" latinLnBrk="0" hangingPunct="1">
                        <a:lnSpc>
                          <a:spcPct val="100000"/>
                        </a:lnSpc>
                        <a:spcBef>
                          <a:spcPct val="0"/>
                        </a:spcBef>
                        <a:spcAft>
                          <a:spcPct val="0"/>
                        </a:spcAft>
                        <a:buClrTx/>
                        <a:buSzTx/>
                        <a:buFontTx/>
                        <a:buNone/>
                        <a:tabLst/>
                      </a:pPr>
                      <a:r>
                        <a:rPr kumimoji="0" lang="en-US" altLang="en-US" sz="2000" b="1" i="0" u="none" strike="noStrike" cap="none" normalizeH="0" baseline="0" smtClean="0">
                          <a:ln>
                            <a:noFill/>
                          </a:ln>
                          <a:solidFill>
                            <a:schemeClr val="tx1"/>
                          </a:solidFill>
                          <a:effectLst/>
                          <a:latin typeface="Arial" panose="020B0604020202020204" pitchFamily="34" charset="0"/>
                          <a:cs typeface="Arial" panose="020B0604020202020204" pitchFamily="34" charset="0"/>
                        </a:rPr>
                        <a:t>ID</a:t>
                      </a:r>
                      <a:endParaRPr kumimoji="0" lang="en-US" altLang="en-US"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rtl="0">
                        <a:spcBef>
                          <a:spcPct val="20000"/>
                        </a:spcBef>
                        <a:defRPr>
                          <a:solidFill>
                            <a:schemeClr val="tx1"/>
                          </a:solidFill>
                          <a:latin typeface="Arial" panose="020B0604020202020204" pitchFamily="34" charset="0"/>
                          <a:cs typeface="Arial" panose="020B0604020202020204" pitchFamily="34" charset="0"/>
                        </a:defRPr>
                      </a:lvl1pPr>
                      <a:lvl2pPr algn="l" rtl="0">
                        <a:spcBef>
                          <a:spcPct val="20000"/>
                        </a:spcBef>
                        <a:defRPr>
                          <a:solidFill>
                            <a:schemeClr val="tx1"/>
                          </a:solidFill>
                          <a:latin typeface="Arial" panose="020B0604020202020204" pitchFamily="34" charset="0"/>
                          <a:cs typeface="Arial" panose="020B0604020202020204" pitchFamily="34" charset="0"/>
                        </a:defRPr>
                      </a:lvl2pPr>
                      <a:lvl3pPr algn="l" rtl="0">
                        <a:spcBef>
                          <a:spcPct val="20000"/>
                        </a:spcBef>
                        <a:defRPr>
                          <a:solidFill>
                            <a:schemeClr val="tx1"/>
                          </a:solidFill>
                          <a:latin typeface="Arial" panose="020B0604020202020204" pitchFamily="34" charset="0"/>
                          <a:cs typeface="Arial" panose="020B0604020202020204" pitchFamily="34" charset="0"/>
                        </a:defRPr>
                      </a:lvl3pPr>
                      <a:lvl4pPr algn="l" rtl="0">
                        <a:spcBef>
                          <a:spcPct val="20000"/>
                        </a:spcBef>
                        <a:defRPr>
                          <a:solidFill>
                            <a:schemeClr val="tx1"/>
                          </a:solidFill>
                          <a:latin typeface="Arial" panose="020B0604020202020204" pitchFamily="34" charset="0"/>
                          <a:cs typeface="Arial" panose="020B0604020202020204" pitchFamily="34" charset="0"/>
                        </a:defRPr>
                      </a:lvl4pPr>
                      <a:lvl5pPr algn="l" rtl="0">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1" eaLnBrk="1" fontAlgn="b" latinLnBrk="0" hangingPunct="1">
                        <a:lnSpc>
                          <a:spcPct val="100000"/>
                        </a:lnSpc>
                        <a:spcBef>
                          <a:spcPct val="0"/>
                        </a:spcBef>
                        <a:spcAft>
                          <a:spcPct val="0"/>
                        </a:spcAft>
                        <a:buClrTx/>
                        <a:buSzTx/>
                        <a:buFontTx/>
                        <a:buNone/>
                        <a:tabLst/>
                      </a:pPr>
                      <a:r>
                        <a:rPr kumimoji="0" lang="en-US" altLang="en-US" sz="2000" b="1" i="0" u="none" strike="noStrike" cap="none" normalizeH="0" baseline="0" smtClean="0">
                          <a:ln>
                            <a:noFill/>
                          </a:ln>
                          <a:solidFill>
                            <a:schemeClr val="tx1"/>
                          </a:solidFill>
                          <a:effectLst/>
                          <a:latin typeface="Arial" panose="020B0604020202020204" pitchFamily="34" charset="0"/>
                          <a:cs typeface="Arial" panose="020B0604020202020204" pitchFamily="34" charset="0"/>
                        </a:rPr>
                        <a:t>Name</a:t>
                      </a:r>
                      <a:endParaRPr kumimoji="0" lang="en-US" altLang="en-US"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60356021"/>
                  </a:ext>
                </a:extLst>
              </a:tr>
              <a:tr h="396875">
                <a:tc>
                  <a:txBody>
                    <a:bodyPr/>
                    <a:lstStyle>
                      <a:lvl1pPr algn="l" rtl="0">
                        <a:spcBef>
                          <a:spcPct val="20000"/>
                        </a:spcBef>
                        <a:defRPr>
                          <a:solidFill>
                            <a:schemeClr val="tx1"/>
                          </a:solidFill>
                          <a:latin typeface="Arial" panose="020B0604020202020204" pitchFamily="34" charset="0"/>
                          <a:cs typeface="Arial" panose="020B0604020202020204" pitchFamily="34" charset="0"/>
                        </a:defRPr>
                      </a:lvl1pPr>
                      <a:lvl2pPr algn="l" rtl="0">
                        <a:spcBef>
                          <a:spcPct val="20000"/>
                        </a:spcBef>
                        <a:defRPr>
                          <a:solidFill>
                            <a:schemeClr val="tx1"/>
                          </a:solidFill>
                          <a:latin typeface="Arial" panose="020B0604020202020204" pitchFamily="34" charset="0"/>
                          <a:cs typeface="Arial" panose="020B0604020202020204" pitchFamily="34" charset="0"/>
                        </a:defRPr>
                      </a:lvl2pPr>
                      <a:lvl3pPr algn="l" rtl="0">
                        <a:spcBef>
                          <a:spcPct val="20000"/>
                        </a:spcBef>
                        <a:defRPr>
                          <a:solidFill>
                            <a:schemeClr val="tx1"/>
                          </a:solidFill>
                          <a:latin typeface="Arial" panose="020B0604020202020204" pitchFamily="34" charset="0"/>
                          <a:cs typeface="Arial" panose="020B0604020202020204" pitchFamily="34" charset="0"/>
                        </a:defRPr>
                      </a:lvl3pPr>
                      <a:lvl4pPr algn="l" rtl="0">
                        <a:spcBef>
                          <a:spcPct val="20000"/>
                        </a:spcBef>
                        <a:defRPr>
                          <a:solidFill>
                            <a:schemeClr val="tx1"/>
                          </a:solidFill>
                          <a:latin typeface="Arial" panose="020B0604020202020204" pitchFamily="34" charset="0"/>
                          <a:cs typeface="Arial" panose="020B0604020202020204" pitchFamily="34" charset="0"/>
                        </a:defRPr>
                      </a:lvl4pPr>
                      <a:lvl5pPr algn="l" rtl="0">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1" eaLnBrk="1" fontAlgn="b" latinLnBrk="0" hangingPunct="1">
                        <a:lnSpc>
                          <a:spcPct val="100000"/>
                        </a:lnSpc>
                        <a:spcBef>
                          <a:spcPct val="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6 </a:t>
                      </a:r>
                      <a:endParaRPr kumimoji="0" lang="en-US" altLang="en-US"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rtl="0">
                        <a:spcBef>
                          <a:spcPct val="20000"/>
                        </a:spcBef>
                        <a:defRPr>
                          <a:solidFill>
                            <a:schemeClr val="tx1"/>
                          </a:solidFill>
                          <a:latin typeface="Arial" panose="020B0604020202020204" pitchFamily="34" charset="0"/>
                          <a:cs typeface="Arial" panose="020B0604020202020204" pitchFamily="34" charset="0"/>
                        </a:defRPr>
                      </a:lvl1pPr>
                      <a:lvl2pPr algn="l" rtl="0">
                        <a:spcBef>
                          <a:spcPct val="20000"/>
                        </a:spcBef>
                        <a:defRPr>
                          <a:solidFill>
                            <a:schemeClr val="tx1"/>
                          </a:solidFill>
                          <a:latin typeface="Arial" panose="020B0604020202020204" pitchFamily="34" charset="0"/>
                          <a:cs typeface="Arial" panose="020B0604020202020204" pitchFamily="34" charset="0"/>
                        </a:defRPr>
                      </a:lvl2pPr>
                      <a:lvl3pPr algn="l" rtl="0">
                        <a:spcBef>
                          <a:spcPct val="20000"/>
                        </a:spcBef>
                        <a:defRPr>
                          <a:solidFill>
                            <a:schemeClr val="tx1"/>
                          </a:solidFill>
                          <a:latin typeface="Arial" panose="020B0604020202020204" pitchFamily="34" charset="0"/>
                          <a:cs typeface="Arial" panose="020B0604020202020204" pitchFamily="34" charset="0"/>
                        </a:defRPr>
                      </a:lvl3pPr>
                      <a:lvl4pPr algn="l" rtl="0">
                        <a:spcBef>
                          <a:spcPct val="20000"/>
                        </a:spcBef>
                        <a:defRPr>
                          <a:solidFill>
                            <a:schemeClr val="tx1"/>
                          </a:solidFill>
                          <a:latin typeface="Arial" panose="020B0604020202020204" pitchFamily="34" charset="0"/>
                          <a:cs typeface="Arial" panose="020B0604020202020204" pitchFamily="34" charset="0"/>
                        </a:defRPr>
                      </a:lvl4pPr>
                      <a:lvl5pPr algn="l" rtl="0">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r" defTabSz="914400" rtl="1" eaLnBrk="1" fontAlgn="b" latinLnBrk="0" hangingPunct="1">
                        <a:lnSpc>
                          <a:spcPct val="100000"/>
                        </a:lnSpc>
                        <a:spcBef>
                          <a:spcPct val="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985926</a:t>
                      </a:r>
                      <a:endParaRPr kumimoji="0" lang="en-US" altLang="en-US"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rtl="0">
                        <a:spcBef>
                          <a:spcPct val="20000"/>
                        </a:spcBef>
                        <a:defRPr>
                          <a:solidFill>
                            <a:schemeClr val="tx1"/>
                          </a:solidFill>
                          <a:latin typeface="Arial" panose="020B0604020202020204" pitchFamily="34" charset="0"/>
                          <a:cs typeface="Arial" panose="020B0604020202020204" pitchFamily="34" charset="0"/>
                        </a:defRPr>
                      </a:lvl1pPr>
                      <a:lvl2pPr algn="l" rtl="0">
                        <a:spcBef>
                          <a:spcPct val="20000"/>
                        </a:spcBef>
                        <a:defRPr>
                          <a:solidFill>
                            <a:schemeClr val="tx1"/>
                          </a:solidFill>
                          <a:latin typeface="Arial" panose="020B0604020202020204" pitchFamily="34" charset="0"/>
                          <a:cs typeface="Arial" panose="020B0604020202020204" pitchFamily="34" charset="0"/>
                        </a:defRPr>
                      </a:lvl2pPr>
                      <a:lvl3pPr algn="l" rtl="0">
                        <a:spcBef>
                          <a:spcPct val="20000"/>
                        </a:spcBef>
                        <a:defRPr>
                          <a:solidFill>
                            <a:schemeClr val="tx1"/>
                          </a:solidFill>
                          <a:latin typeface="Arial" panose="020B0604020202020204" pitchFamily="34" charset="0"/>
                          <a:cs typeface="Arial" panose="020B0604020202020204" pitchFamily="34" charset="0"/>
                        </a:defRPr>
                      </a:lvl3pPr>
                      <a:lvl4pPr algn="l" rtl="0">
                        <a:spcBef>
                          <a:spcPct val="20000"/>
                        </a:spcBef>
                        <a:defRPr>
                          <a:solidFill>
                            <a:schemeClr val="tx1"/>
                          </a:solidFill>
                          <a:latin typeface="Arial" panose="020B0604020202020204" pitchFamily="34" charset="0"/>
                          <a:cs typeface="Arial" panose="020B0604020202020204" pitchFamily="34" charset="0"/>
                        </a:defRPr>
                      </a:lvl4pPr>
                      <a:lvl5pPr algn="l" rtl="0">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1" eaLnBrk="1" fontAlgn="b" latinLnBrk="0" hangingPunct="1">
                        <a:lnSpc>
                          <a:spcPct val="100000"/>
                        </a:lnSpc>
                        <a:spcBef>
                          <a:spcPct val="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Al-Otaibi, Ziyad                </a:t>
                      </a:r>
                      <a:endParaRPr kumimoji="0" lang="en-US" altLang="en-US"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037045108"/>
                  </a:ext>
                </a:extLst>
              </a:tr>
              <a:tr h="396875">
                <a:tc>
                  <a:txBody>
                    <a:bodyPr/>
                    <a:lstStyle>
                      <a:lvl1pPr algn="l" rtl="0">
                        <a:spcBef>
                          <a:spcPct val="20000"/>
                        </a:spcBef>
                        <a:defRPr>
                          <a:solidFill>
                            <a:schemeClr val="tx1"/>
                          </a:solidFill>
                          <a:latin typeface="Arial" panose="020B0604020202020204" pitchFamily="34" charset="0"/>
                          <a:cs typeface="Arial" panose="020B0604020202020204" pitchFamily="34" charset="0"/>
                        </a:defRPr>
                      </a:lvl1pPr>
                      <a:lvl2pPr algn="l" rtl="0">
                        <a:spcBef>
                          <a:spcPct val="20000"/>
                        </a:spcBef>
                        <a:defRPr>
                          <a:solidFill>
                            <a:schemeClr val="tx1"/>
                          </a:solidFill>
                          <a:latin typeface="Arial" panose="020B0604020202020204" pitchFamily="34" charset="0"/>
                          <a:cs typeface="Arial" panose="020B0604020202020204" pitchFamily="34" charset="0"/>
                        </a:defRPr>
                      </a:lvl2pPr>
                      <a:lvl3pPr algn="l" rtl="0">
                        <a:spcBef>
                          <a:spcPct val="20000"/>
                        </a:spcBef>
                        <a:defRPr>
                          <a:solidFill>
                            <a:schemeClr val="tx1"/>
                          </a:solidFill>
                          <a:latin typeface="Arial" panose="020B0604020202020204" pitchFamily="34" charset="0"/>
                          <a:cs typeface="Arial" panose="020B0604020202020204" pitchFamily="34" charset="0"/>
                        </a:defRPr>
                      </a:lvl3pPr>
                      <a:lvl4pPr algn="l" rtl="0">
                        <a:spcBef>
                          <a:spcPct val="20000"/>
                        </a:spcBef>
                        <a:defRPr>
                          <a:solidFill>
                            <a:schemeClr val="tx1"/>
                          </a:solidFill>
                          <a:latin typeface="Arial" panose="020B0604020202020204" pitchFamily="34" charset="0"/>
                          <a:cs typeface="Arial" panose="020B0604020202020204" pitchFamily="34" charset="0"/>
                        </a:defRPr>
                      </a:lvl4pPr>
                      <a:lvl5pPr algn="l" rtl="0">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1" eaLnBrk="1" fontAlgn="b" latinLnBrk="0" hangingPunct="1">
                        <a:lnSpc>
                          <a:spcPct val="100000"/>
                        </a:lnSpc>
                        <a:spcBef>
                          <a:spcPct val="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10 </a:t>
                      </a:r>
                      <a:endParaRPr kumimoji="0" lang="en-US" altLang="en-US"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rtl="0">
                        <a:spcBef>
                          <a:spcPct val="20000"/>
                        </a:spcBef>
                        <a:defRPr>
                          <a:solidFill>
                            <a:schemeClr val="tx1"/>
                          </a:solidFill>
                          <a:latin typeface="Arial" panose="020B0604020202020204" pitchFamily="34" charset="0"/>
                          <a:cs typeface="Arial" panose="020B0604020202020204" pitchFamily="34" charset="0"/>
                        </a:defRPr>
                      </a:lvl1pPr>
                      <a:lvl2pPr algn="l" rtl="0">
                        <a:spcBef>
                          <a:spcPct val="20000"/>
                        </a:spcBef>
                        <a:defRPr>
                          <a:solidFill>
                            <a:schemeClr val="tx1"/>
                          </a:solidFill>
                          <a:latin typeface="Arial" panose="020B0604020202020204" pitchFamily="34" charset="0"/>
                          <a:cs typeface="Arial" panose="020B0604020202020204" pitchFamily="34" charset="0"/>
                        </a:defRPr>
                      </a:lvl2pPr>
                      <a:lvl3pPr algn="l" rtl="0">
                        <a:spcBef>
                          <a:spcPct val="20000"/>
                        </a:spcBef>
                        <a:defRPr>
                          <a:solidFill>
                            <a:schemeClr val="tx1"/>
                          </a:solidFill>
                          <a:latin typeface="Arial" panose="020B0604020202020204" pitchFamily="34" charset="0"/>
                          <a:cs typeface="Arial" panose="020B0604020202020204" pitchFamily="34" charset="0"/>
                        </a:defRPr>
                      </a:lvl3pPr>
                      <a:lvl4pPr algn="l" rtl="0">
                        <a:spcBef>
                          <a:spcPct val="20000"/>
                        </a:spcBef>
                        <a:defRPr>
                          <a:solidFill>
                            <a:schemeClr val="tx1"/>
                          </a:solidFill>
                          <a:latin typeface="Arial" panose="020B0604020202020204" pitchFamily="34" charset="0"/>
                          <a:cs typeface="Arial" panose="020B0604020202020204" pitchFamily="34" charset="0"/>
                        </a:defRPr>
                      </a:lvl4pPr>
                      <a:lvl5pPr algn="l" rtl="0">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r" defTabSz="914400" rtl="1" eaLnBrk="1" fontAlgn="b" latinLnBrk="0" hangingPunct="1">
                        <a:lnSpc>
                          <a:spcPct val="100000"/>
                        </a:lnSpc>
                        <a:spcBef>
                          <a:spcPct val="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970876</a:t>
                      </a:r>
                      <a:endParaRPr kumimoji="0" lang="en-US" altLang="en-US"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rtl="0">
                        <a:spcBef>
                          <a:spcPct val="20000"/>
                        </a:spcBef>
                        <a:defRPr>
                          <a:solidFill>
                            <a:schemeClr val="tx1"/>
                          </a:solidFill>
                          <a:latin typeface="Arial" panose="020B0604020202020204" pitchFamily="34" charset="0"/>
                          <a:cs typeface="Arial" panose="020B0604020202020204" pitchFamily="34" charset="0"/>
                        </a:defRPr>
                      </a:lvl1pPr>
                      <a:lvl2pPr algn="l" rtl="0">
                        <a:spcBef>
                          <a:spcPct val="20000"/>
                        </a:spcBef>
                        <a:defRPr>
                          <a:solidFill>
                            <a:schemeClr val="tx1"/>
                          </a:solidFill>
                          <a:latin typeface="Arial" panose="020B0604020202020204" pitchFamily="34" charset="0"/>
                          <a:cs typeface="Arial" panose="020B0604020202020204" pitchFamily="34" charset="0"/>
                        </a:defRPr>
                      </a:lvl2pPr>
                      <a:lvl3pPr algn="l" rtl="0">
                        <a:spcBef>
                          <a:spcPct val="20000"/>
                        </a:spcBef>
                        <a:defRPr>
                          <a:solidFill>
                            <a:schemeClr val="tx1"/>
                          </a:solidFill>
                          <a:latin typeface="Arial" panose="020B0604020202020204" pitchFamily="34" charset="0"/>
                          <a:cs typeface="Arial" panose="020B0604020202020204" pitchFamily="34" charset="0"/>
                        </a:defRPr>
                      </a:lvl3pPr>
                      <a:lvl4pPr algn="l" rtl="0">
                        <a:spcBef>
                          <a:spcPct val="20000"/>
                        </a:spcBef>
                        <a:defRPr>
                          <a:solidFill>
                            <a:schemeClr val="tx1"/>
                          </a:solidFill>
                          <a:latin typeface="Arial" panose="020B0604020202020204" pitchFamily="34" charset="0"/>
                          <a:cs typeface="Arial" panose="020B0604020202020204" pitchFamily="34" charset="0"/>
                        </a:defRPr>
                      </a:lvl4pPr>
                      <a:lvl5pPr algn="l" rtl="0">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1" eaLnBrk="1" fontAlgn="b" latinLnBrk="0" hangingPunct="1">
                        <a:lnSpc>
                          <a:spcPct val="100000"/>
                        </a:lnSpc>
                        <a:spcBef>
                          <a:spcPct val="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Al-Turki, Musab Ahmad Bakeer</a:t>
                      </a:r>
                      <a:endParaRPr kumimoji="0" lang="en-US" altLang="en-US"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377143953"/>
                  </a:ext>
                </a:extLst>
              </a:tr>
              <a:tr h="396875">
                <a:tc>
                  <a:txBody>
                    <a:bodyPr/>
                    <a:lstStyle>
                      <a:lvl1pPr algn="l" rtl="0">
                        <a:spcBef>
                          <a:spcPct val="20000"/>
                        </a:spcBef>
                        <a:defRPr>
                          <a:solidFill>
                            <a:schemeClr val="tx1"/>
                          </a:solidFill>
                          <a:latin typeface="Arial" panose="020B0604020202020204" pitchFamily="34" charset="0"/>
                          <a:cs typeface="Arial" panose="020B0604020202020204" pitchFamily="34" charset="0"/>
                        </a:defRPr>
                      </a:lvl1pPr>
                      <a:lvl2pPr algn="l" rtl="0">
                        <a:spcBef>
                          <a:spcPct val="20000"/>
                        </a:spcBef>
                        <a:defRPr>
                          <a:solidFill>
                            <a:schemeClr val="tx1"/>
                          </a:solidFill>
                          <a:latin typeface="Arial" panose="020B0604020202020204" pitchFamily="34" charset="0"/>
                          <a:cs typeface="Arial" panose="020B0604020202020204" pitchFamily="34" charset="0"/>
                        </a:defRPr>
                      </a:lvl2pPr>
                      <a:lvl3pPr algn="l" rtl="0">
                        <a:spcBef>
                          <a:spcPct val="20000"/>
                        </a:spcBef>
                        <a:defRPr>
                          <a:solidFill>
                            <a:schemeClr val="tx1"/>
                          </a:solidFill>
                          <a:latin typeface="Arial" panose="020B0604020202020204" pitchFamily="34" charset="0"/>
                          <a:cs typeface="Arial" panose="020B0604020202020204" pitchFamily="34" charset="0"/>
                        </a:defRPr>
                      </a:lvl3pPr>
                      <a:lvl4pPr algn="l" rtl="0">
                        <a:spcBef>
                          <a:spcPct val="20000"/>
                        </a:spcBef>
                        <a:defRPr>
                          <a:solidFill>
                            <a:schemeClr val="tx1"/>
                          </a:solidFill>
                          <a:latin typeface="Arial" panose="020B0604020202020204" pitchFamily="34" charset="0"/>
                          <a:cs typeface="Arial" panose="020B0604020202020204" pitchFamily="34" charset="0"/>
                        </a:defRPr>
                      </a:lvl4pPr>
                      <a:lvl5pPr algn="l" rtl="0">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1" eaLnBrk="1" fontAlgn="b" latinLnBrk="0" hangingPunct="1">
                        <a:lnSpc>
                          <a:spcPct val="100000"/>
                        </a:lnSpc>
                        <a:spcBef>
                          <a:spcPct val="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8 </a:t>
                      </a:r>
                      <a:endParaRPr kumimoji="0" lang="en-US" altLang="en-US"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rtl="0">
                        <a:spcBef>
                          <a:spcPct val="20000"/>
                        </a:spcBef>
                        <a:defRPr>
                          <a:solidFill>
                            <a:schemeClr val="tx1"/>
                          </a:solidFill>
                          <a:latin typeface="Arial" panose="020B0604020202020204" pitchFamily="34" charset="0"/>
                          <a:cs typeface="Arial" panose="020B0604020202020204" pitchFamily="34" charset="0"/>
                        </a:defRPr>
                      </a:lvl1pPr>
                      <a:lvl2pPr algn="l" rtl="0">
                        <a:spcBef>
                          <a:spcPct val="20000"/>
                        </a:spcBef>
                        <a:defRPr>
                          <a:solidFill>
                            <a:schemeClr val="tx1"/>
                          </a:solidFill>
                          <a:latin typeface="Arial" panose="020B0604020202020204" pitchFamily="34" charset="0"/>
                          <a:cs typeface="Arial" panose="020B0604020202020204" pitchFamily="34" charset="0"/>
                        </a:defRPr>
                      </a:lvl2pPr>
                      <a:lvl3pPr algn="l" rtl="0">
                        <a:spcBef>
                          <a:spcPct val="20000"/>
                        </a:spcBef>
                        <a:defRPr>
                          <a:solidFill>
                            <a:schemeClr val="tx1"/>
                          </a:solidFill>
                          <a:latin typeface="Arial" panose="020B0604020202020204" pitchFamily="34" charset="0"/>
                          <a:cs typeface="Arial" panose="020B0604020202020204" pitchFamily="34" charset="0"/>
                        </a:defRPr>
                      </a:lvl3pPr>
                      <a:lvl4pPr algn="l" rtl="0">
                        <a:spcBef>
                          <a:spcPct val="20000"/>
                        </a:spcBef>
                        <a:defRPr>
                          <a:solidFill>
                            <a:schemeClr val="tx1"/>
                          </a:solidFill>
                          <a:latin typeface="Arial" panose="020B0604020202020204" pitchFamily="34" charset="0"/>
                          <a:cs typeface="Arial" panose="020B0604020202020204" pitchFamily="34" charset="0"/>
                        </a:defRPr>
                      </a:lvl4pPr>
                      <a:lvl5pPr algn="l" rtl="0">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r" defTabSz="914400" rtl="1" eaLnBrk="1" fontAlgn="b" latinLnBrk="0" hangingPunct="1">
                        <a:lnSpc>
                          <a:spcPct val="100000"/>
                        </a:lnSpc>
                        <a:spcBef>
                          <a:spcPct val="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980962</a:t>
                      </a:r>
                      <a:endParaRPr kumimoji="0" lang="en-US" altLang="en-US"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rtl="0">
                        <a:spcBef>
                          <a:spcPct val="20000"/>
                        </a:spcBef>
                        <a:defRPr>
                          <a:solidFill>
                            <a:schemeClr val="tx1"/>
                          </a:solidFill>
                          <a:latin typeface="Arial" panose="020B0604020202020204" pitchFamily="34" charset="0"/>
                          <a:cs typeface="Arial" panose="020B0604020202020204" pitchFamily="34" charset="0"/>
                        </a:defRPr>
                      </a:lvl1pPr>
                      <a:lvl2pPr algn="l" rtl="0">
                        <a:spcBef>
                          <a:spcPct val="20000"/>
                        </a:spcBef>
                        <a:defRPr>
                          <a:solidFill>
                            <a:schemeClr val="tx1"/>
                          </a:solidFill>
                          <a:latin typeface="Arial" panose="020B0604020202020204" pitchFamily="34" charset="0"/>
                          <a:cs typeface="Arial" panose="020B0604020202020204" pitchFamily="34" charset="0"/>
                        </a:defRPr>
                      </a:lvl2pPr>
                      <a:lvl3pPr algn="l" rtl="0">
                        <a:spcBef>
                          <a:spcPct val="20000"/>
                        </a:spcBef>
                        <a:defRPr>
                          <a:solidFill>
                            <a:schemeClr val="tx1"/>
                          </a:solidFill>
                          <a:latin typeface="Arial" panose="020B0604020202020204" pitchFamily="34" charset="0"/>
                          <a:cs typeface="Arial" panose="020B0604020202020204" pitchFamily="34" charset="0"/>
                        </a:defRPr>
                      </a:lvl3pPr>
                      <a:lvl4pPr algn="l" rtl="0">
                        <a:spcBef>
                          <a:spcPct val="20000"/>
                        </a:spcBef>
                        <a:defRPr>
                          <a:solidFill>
                            <a:schemeClr val="tx1"/>
                          </a:solidFill>
                          <a:latin typeface="Arial" panose="020B0604020202020204" pitchFamily="34" charset="0"/>
                          <a:cs typeface="Arial" panose="020B0604020202020204" pitchFamily="34" charset="0"/>
                        </a:defRPr>
                      </a:lvl4pPr>
                      <a:lvl5pPr algn="l" rtl="0">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1" eaLnBrk="1" fontAlgn="b" latinLnBrk="0" hangingPunct="1">
                        <a:lnSpc>
                          <a:spcPct val="100000"/>
                        </a:lnSpc>
                        <a:spcBef>
                          <a:spcPct val="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Al-Saegh, Radha Mahdi</a:t>
                      </a:r>
                      <a:endParaRPr kumimoji="0" lang="en-US" altLang="en-US"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213005074"/>
                  </a:ext>
                </a:extLst>
              </a:tr>
              <a:tr h="396875">
                <a:tc>
                  <a:txBody>
                    <a:bodyPr/>
                    <a:lstStyle>
                      <a:lvl1pPr algn="l" rtl="0">
                        <a:spcBef>
                          <a:spcPct val="20000"/>
                        </a:spcBef>
                        <a:defRPr>
                          <a:solidFill>
                            <a:schemeClr val="tx1"/>
                          </a:solidFill>
                          <a:latin typeface="Arial" panose="020B0604020202020204" pitchFamily="34" charset="0"/>
                          <a:cs typeface="Arial" panose="020B0604020202020204" pitchFamily="34" charset="0"/>
                        </a:defRPr>
                      </a:lvl1pPr>
                      <a:lvl2pPr algn="l" rtl="0">
                        <a:spcBef>
                          <a:spcPct val="20000"/>
                        </a:spcBef>
                        <a:defRPr>
                          <a:solidFill>
                            <a:schemeClr val="tx1"/>
                          </a:solidFill>
                          <a:latin typeface="Arial" panose="020B0604020202020204" pitchFamily="34" charset="0"/>
                          <a:cs typeface="Arial" panose="020B0604020202020204" pitchFamily="34" charset="0"/>
                        </a:defRPr>
                      </a:lvl2pPr>
                      <a:lvl3pPr algn="l" rtl="0">
                        <a:spcBef>
                          <a:spcPct val="20000"/>
                        </a:spcBef>
                        <a:defRPr>
                          <a:solidFill>
                            <a:schemeClr val="tx1"/>
                          </a:solidFill>
                          <a:latin typeface="Arial" panose="020B0604020202020204" pitchFamily="34" charset="0"/>
                          <a:cs typeface="Arial" panose="020B0604020202020204" pitchFamily="34" charset="0"/>
                        </a:defRPr>
                      </a:lvl3pPr>
                      <a:lvl4pPr algn="l" rtl="0">
                        <a:spcBef>
                          <a:spcPct val="20000"/>
                        </a:spcBef>
                        <a:defRPr>
                          <a:solidFill>
                            <a:schemeClr val="tx1"/>
                          </a:solidFill>
                          <a:latin typeface="Arial" panose="020B0604020202020204" pitchFamily="34" charset="0"/>
                          <a:cs typeface="Arial" panose="020B0604020202020204" pitchFamily="34" charset="0"/>
                        </a:defRPr>
                      </a:lvl4pPr>
                      <a:lvl5pPr algn="l" rtl="0">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1" eaLnBrk="1" fontAlgn="b" latinLnBrk="0" hangingPunct="1">
                        <a:lnSpc>
                          <a:spcPct val="100000"/>
                        </a:lnSpc>
                        <a:spcBef>
                          <a:spcPct val="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11 </a:t>
                      </a:r>
                      <a:endParaRPr kumimoji="0" lang="en-US" altLang="en-US"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rtl="0">
                        <a:spcBef>
                          <a:spcPct val="20000"/>
                        </a:spcBef>
                        <a:defRPr>
                          <a:solidFill>
                            <a:schemeClr val="tx1"/>
                          </a:solidFill>
                          <a:latin typeface="Arial" panose="020B0604020202020204" pitchFamily="34" charset="0"/>
                          <a:cs typeface="Arial" panose="020B0604020202020204" pitchFamily="34" charset="0"/>
                        </a:defRPr>
                      </a:lvl1pPr>
                      <a:lvl2pPr algn="l" rtl="0">
                        <a:spcBef>
                          <a:spcPct val="20000"/>
                        </a:spcBef>
                        <a:defRPr>
                          <a:solidFill>
                            <a:schemeClr val="tx1"/>
                          </a:solidFill>
                          <a:latin typeface="Arial" panose="020B0604020202020204" pitchFamily="34" charset="0"/>
                          <a:cs typeface="Arial" panose="020B0604020202020204" pitchFamily="34" charset="0"/>
                        </a:defRPr>
                      </a:lvl2pPr>
                      <a:lvl3pPr algn="l" rtl="0">
                        <a:spcBef>
                          <a:spcPct val="20000"/>
                        </a:spcBef>
                        <a:defRPr>
                          <a:solidFill>
                            <a:schemeClr val="tx1"/>
                          </a:solidFill>
                          <a:latin typeface="Arial" panose="020B0604020202020204" pitchFamily="34" charset="0"/>
                          <a:cs typeface="Arial" panose="020B0604020202020204" pitchFamily="34" charset="0"/>
                        </a:defRPr>
                      </a:lvl3pPr>
                      <a:lvl4pPr algn="l" rtl="0">
                        <a:spcBef>
                          <a:spcPct val="20000"/>
                        </a:spcBef>
                        <a:defRPr>
                          <a:solidFill>
                            <a:schemeClr val="tx1"/>
                          </a:solidFill>
                          <a:latin typeface="Arial" panose="020B0604020202020204" pitchFamily="34" charset="0"/>
                          <a:cs typeface="Arial" panose="020B0604020202020204" pitchFamily="34" charset="0"/>
                        </a:defRPr>
                      </a:lvl4pPr>
                      <a:lvl5pPr algn="l" rtl="0">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r" defTabSz="914400" rtl="1" eaLnBrk="1" fontAlgn="b" latinLnBrk="0" hangingPunct="1">
                        <a:lnSpc>
                          <a:spcPct val="100000"/>
                        </a:lnSpc>
                        <a:spcBef>
                          <a:spcPct val="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986074</a:t>
                      </a:r>
                      <a:endParaRPr kumimoji="0" lang="en-US" altLang="en-US"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rtl="0">
                        <a:spcBef>
                          <a:spcPct val="20000"/>
                        </a:spcBef>
                        <a:defRPr>
                          <a:solidFill>
                            <a:schemeClr val="tx1"/>
                          </a:solidFill>
                          <a:latin typeface="Arial" panose="020B0604020202020204" pitchFamily="34" charset="0"/>
                          <a:cs typeface="Arial" panose="020B0604020202020204" pitchFamily="34" charset="0"/>
                        </a:defRPr>
                      </a:lvl1pPr>
                      <a:lvl2pPr algn="l" rtl="0">
                        <a:spcBef>
                          <a:spcPct val="20000"/>
                        </a:spcBef>
                        <a:defRPr>
                          <a:solidFill>
                            <a:schemeClr val="tx1"/>
                          </a:solidFill>
                          <a:latin typeface="Arial" panose="020B0604020202020204" pitchFamily="34" charset="0"/>
                          <a:cs typeface="Arial" panose="020B0604020202020204" pitchFamily="34" charset="0"/>
                        </a:defRPr>
                      </a:lvl2pPr>
                      <a:lvl3pPr algn="l" rtl="0">
                        <a:spcBef>
                          <a:spcPct val="20000"/>
                        </a:spcBef>
                        <a:defRPr>
                          <a:solidFill>
                            <a:schemeClr val="tx1"/>
                          </a:solidFill>
                          <a:latin typeface="Arial" panose="020B0604020202020204" pitchFamily="34" charset="0"/>
                          <a:cs typeface="Arial" panose="020B0604020202020204" pitchFamily="34" charset="0"/>
                        </a:defRPr>
                      </a:lvl3pPr>
                      <a:lvl4pPr algn="l" rtl="0">
                        <a:spcBef>
                          <a:spcPct val="20000"/>
                        </a:spcBef>
                        <a:defRPr>
                          <a:solidFill>
                            <a:schemeClr val="tx1"/>
                          </a:solidFill>
                          <a:latin typeface="Arial" panose="020B0604020202020204" pitchFamily="34" charset="0"/>
                          <a:cs typeface="Arial" panose="020B0604020202020204" pitchFamily="34" charset="0"/>
                        </a:defRPr>
                      </a:lvl4pPr>
                      <a:lvl5pPr algn="l" rtl="0">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1" eaLnBrk="1" fontAlgn="b" latinLnBrk="0" hangingPunct="1">
                        <a:lnSpc>
                          <a:spcPct val="100000"/>
                        </a:lnSpc>
                        <a:spcBef>
                          <a:spcPct val="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Al-Shahrani, Adel Saad</a:t>
                      </a:r>
                      <a:endParaRPr kumimoji="0" lang="en-US" altLang="en-US"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599238409"/>
                  </a:ext>
                </a:extLst>
              </a:tr>
              <a:tr h="396875">
                <a:tc>
                  <a:txBody>
                    <a:bodyPr/>
                    <a:lstStyle>
                      <a:lvl1pPr algn="l" rtl="0">
                        <a:spcBef>
                          <a:spcPct val="20000"/>
                        </a:spcBef>
                        <a:defRPr>
                          <a:solidFill>
                            <a:schemeClr val="tx1"/>
                          </a:solidFill>
                          <a:latin typeface="Arial" panose="020B0604020202020204" pitchFamily="34" charset="0"/>
                          <a:cs typeface="Arial" panose="020B0604020202020204" pitchFamily="34" charset="0"/>
                        </a:defRPr>
                      </a:lvl1pPr>
                      <a:lvl2pPr algn="l" rtl="0">
                        <a:spcBef>
                          <a:spcPct val="20000"/>
                        </a:spcBef>
                        <a:defRPr>
                          <a:solidFill>
                            <a:schemeClr val="tx1"/>
                          </a:solidFill>
                          <a:latin typeface="Arial" panose="020B0604020202020204" pitchFamily="34" charset="0"/>
                          <a:cs typeface="Arial" panose="020B0604020202020204" pitchFamily="34" charset="0"/>
                        </a:defRPr>
                      </a:lvl2pPr>
                      <a:lvl3pPr algn="l" rtl="0">
                        <a:spcBef>
                          <a:spcPct val="20000"/>
                        </a:spcBef>
                        <a:defRPr>
                          <a:solidFill>
                            <a:schemeClr val="tx1"/>
                          </a:solidFill>
                          <a:latin typeface="Arial" panose="020B0604020202020204" pitchFamily="34" charset="0"/>
                          <a:cs typeface="Arial" panose="020B0604020202020204" pitchFamily="34" charset="0"/>
                        </a:defRPr>
                      </a:lvl3pPr>
                      <a:lvl4pPr algn="l" rtl="0">
                        <a:spcBef>
                          <a:spcPct val="20000"/>
                        </a:spcBef>
                        <a:defRPr>
                          <a:solidFill>
                            <a:schemeClr val="tx1"/>
                          </a:solidFill>
                          <a:latin typeface="Arial" panose="020B0604020202020204" pitchFamily="34" charset="0"/>
                          <a:cs typeface="Arial" panose="020B0604020202020204" pitchFamily="34" charset="0"/>
                        </a:defRPr>
                      </a:lvl4pPr>
                      <a:lvl5pPr algn="l" rtl="0">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1" eaLnBrk="1" fontAlgn="b" latinLnBrk="0" hangingPunct="1">
                        <a:lnSpc>
                          <a:spcPct val="100000"/>
                        </a:lnSpc>
                        <a:spcBef>
                          <a:spcPct val="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5 </a:t>
                      </a:r>
                      <a:endParaRPr kumimoji="0" lang="en-US" altLang="en-US"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rtl="0">
                        <a:spcBef>
                          <a:spcPct val="20000"/>
                        </a:spcBef>
                        <a:defRPr>
                          <a:solidFill>
                            <a:schemeClr val="tx1"/>
                          </a:solidFill>
                          <a:latin typeface="Arial" panose="020B0604020202020204" pitchFamily="34" charset="0"/>
                          <a:cs typeface="Arial" panose="020B0604020202020204" pitchFamily="34" charset="0"/>
                        </a:defRPr>
                      </a:lvl1pPr>
                      <a:lvl2pPr algn="l" rtl="0">
                        <a:spcBef>
                          <a:spcPct val="20000"/>
                        </a:spcBef>
                        <a:defRPr>
                          <a:solidFill>
                            <a:schemeClr val="tx1"/>
                          </a:solidFill>
                          <a:latin typeface="Arial" panose="020B0604020202020204" pitchFamily="34" charset="0"/>
                          <a:cs typeface="Arial" panose="020B0604020202020204" pitchFamily="34" charset="0"/>
                        </a:defRPr>
                      </a:lvl2pPr>
                      <a:lvl3pPr algn="l" rtl="0">
                        <a:spcBef>
                          <a:spcPct val="20000"/>
                        </a:spcBef>
                        <a:defRPr>
                          <a:solidFill>
                            <a:schemeClr val="tx1"/>
                          </a:solidFill>
                          <a:latin typeface="Arial" panose="020B0604020202020204" pitchFamily="34" charset="0"/>
                          <a:cs typeface="Arial" panose="020B0604020202020204" pitchFamily="34" charset="0"/>
                        </a:defRPr>
                      </a:lvl3pPr>
                      <a:lvl4pPr algn="l" rtl="0">
                        <a:spcBef>
                          <a:spcPct val="20000"/>
                        </a:spcBef>
                        <a:defRPr>
                          <a:solidFill>
                            <a:schemeClr val="tx1"/>
                          </a:solidFill>
                          <a:latin typeface="Arial" panose="020B0604020202020204" pitchFamily="34" charset="0"/>
                          <a:cs typeface="Arial" panose="020B0604020202020204" pitchFamily="34" charset="0"/>
                        </a:defRPr>
                      </a:lvl4pPr>
                      <a:lvl5pPr algn="l" rtl="0">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r" defTabSz="914400" rtl="1" eaLnBrk="1" fontAlgn="b" latinLnBrk="0" hangingPunct="1">
                        <a:lnSpc>
                          <a:spcPct val="100000"/>
                        </a:lnSpc>
                        <a:spcBef>
                          <a:spcPct val="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970728</a:t>
                      </a:r>
                      <a:endParaRPr kumimoji="0" lang="en-US" altLang="en-US"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rtl="0">
                        <a:spcBef>
                          <a:spcPct val="20000"/>
                        </a:spcBef>
                        <a:defRPr>
                          <a:solidFill>
                            <a:schemeClr val="tx1"/>
                          </a:solidFill>
                          <a:latin typeface="Arial" panose="020B0604020202020204" pitchFamily="34" charset="0"/>
                          <a:cs typeface="Arial" panose="020B0604020202020204" pitchFamily="34" charset="0"/>
                        </a:defRPr>
                      </a:lvl1pPr>
                      <a:lvl2pPr algn="l" rtl="0">
                        <a:spcBef>
                          <a:spcPct val="20000"/>
                        </a:spcBef>
                        <a:defRPr>
                          <a:solidFill>
                            <a:schemeClr val="tx1"/>
                          </a:solidFill>
                          <a:latin typeface="Arial" panose="020B0604020202020204" pitchFamily="34" charset="0"/>
                          <a:cs typeface="Arial" panose="020B0604020202020204" pitchFamily="34" charset="0"/>
                        </a:defRPr>
                      </a:lvl2pPr>
                      <a:lvl3pPr algn="l" rtl="0">
                        <a:spcBef>
                          <a:spcPct val="20000"/>
                        </a:spcBef>
                        <a:defRPr>
                          <a:solidFill>
                            <a:schemeClr val="tx1"/>
                          </a:solidFill>
                          <a:latin typeface="Arial" panose="020B0604020202020204" pitchFamily="34" charset="0"/>
                          <a:cs typeface="Arial" panose="020B0604020202020204" pitchFamily="34" charset="0"/>
                        </a:defRPr>
                      </a:lvl3pPr>
                      <a:lvl4pPr algn="l" rtl="0">
                        <a:spcBef>
                          <a:spcPct val="20000"/>
                        </a:spcBef>
                        <a:defRPr>
                          <a:solidFill>
                            <a:schemeClr val="tx1"/>
                          </a:solidFill>
                          <a:latin typeface="Arial" panose="020B0604020202020204" pitchFamily="34" charset="0"/>
                          <a:cs typeface="Arial" panose="020B0604020202020204" pitchFamily="34" charset="0"/>
                        </a:defRPr>
                      </a:lvl4pPr>
                      <a:lvl5pPr algn="l" rtl="0">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1" eaLnBrk="1" fontAlgn="b" latinLnBrk="0" hangingPunct="1">
                        <a:lnSpc>
                          <a:spcPct val="100000"/>
                        </a:lnSpc>
                        <a:spcBef>
                          <a:spcPct val="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Al-Awami, Louai Adnan Muhammad</a:t>
                      </a:r>
                      <a:endParaRPr kumimoji="0" lang="en-US" altLang="en-US"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383453415"/>
                  </a:ext>
                </a:extLst>
              </a:tr>
              <a:tr h="396875">
                <a:tc>
                  <a:txBody>
                    <a:bodyPr/>
                    <a:lstStyle>
                      <a:lvl1pPr algn="l" rtl="0">
                        <a:spcBef>
                          <a:spcPct val="20000"/>
                        </a:spcBef>
                        <a:defRPr>
                          <a:solidFill>
                            <a:schemeClr val="tx1"/>
                          </a:solidFill>
                          <a:latin typeface="Arial" panose="020B0604020202020204" pitchFamily="34" charset="0"/>
                          <a:cs typeface="Arial" panose="020B0604020202020204" pitchFamily="34" charset="0"/>
                        </a:defRPr>
                      </a:lvl1pPr>
                      <a:lvl2pPr algn="l" rtl="0">
                        <a:spcBef>
                          <a:spcPct val="20000"/>
                        </a:spcBef>
                        <a:defRPr>
                          <a:solidFill>
                            <a:schemeClr val="tx1"/>
                          </a:solidFill>
                          <a:latin typeface="Arial" panose="020B0604020202020204" pitchFamily="34" charset="0"/>
                          <a:cs typeface="Arial" panose="020B0604020202020204" pitchFamily="34" charset="0"/>
                        </a:defRPr>
                      </a:lvl2pPr>
                      <a:lvl3pPr algn="l" rtl="0">
                        <a:spcBef>
                          <a:spcPct val="20000"/>
                        </a:spcBef>
                        <a:defRPr>
                          <a:solidFill>
                            <a:schemeClr val="tx1"/>
                          </a:solidFill>
                          <a:latin typeface="Arial" panose="020B0604020202020204" pitchFamily="34" charset="0"/>
                          <a:cs typeface="Arial" panose="020B0604020202020204" pitchFamily="34" charset="0"/>
                        </a:defRPr>
                      </a:lvl3pPr>
                      <a:lvl4pPr algn="l" rtl="0">
                        <a:spcBef>
                          <a:spcPct val="20000"/>
                        </a:spcBef>
                        <a:defRPr>
                          <a:solidFill>
                            <a:schemeClr val="tx1"/>
                          </a:solidFill>
                          <a:latin typeface="Arial" panose="020B0604020202020204" pitchFamily="34" charset="0"/>
                          <a:cs typeface="Arial" panose="020B0604020202020204" pitchFamily="34" charset="0"/>
                        </a:defRPr>
                      </a:lvl4pPr>
                      <a:lvl5pPr algn="l" rtl="0">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1" eaLnBrk="1" fontAlgn="b" latinLnBrk="0" hangingPunct="1">
                        <a:lnSpc>
                          <a:spcPct val="100000"/>
                        </a:lnSpc>
                        <a:spcBef>
                          <a:spcPct val="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2 </a:t>
                      </a:r>
                      <a:endParaRPr kumimoji="0" lang="en-US" altLang="en-US"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rtl="0">
                        <a:spcBef>
                          <a:spcPct val="20000"/>
                        </a:spcBef>
                        <a:defRPr>
                          <a:solidFill>
                            <a:schemeClr val="tx1"/>
                          </a:solidFill>
                          <a:latin typeface="Arial" panose="020B0604020202020204" pitchFamily="34" charset="0"/>
                          <a:cs typeface="Arial" panose="020B0604020202020204" pitchFamily="34" charset="0"/>
                        </a:defRPr>
                      </a:lvl1pPr>
                      <a:lvl2pPr algn="l" rtl="0">
                        <a:spcBef>
                          <a:spcPct val="20000"/>
                        </a:spcBef>
                        <a:defRPr>
                          <a:solidFill>
                            <a:schemeClr val="tx1"/>
                          </a:solidFill>
                          <a:latin typeface="Arial" panose="020B0604020202020204" pitchFamily="34" charset="0"/>
                          <a:cs typeface="Arial" panose="020B0604020202020204" pitchFamily="34" charset="0"/>
                        </a:defRPr>
                      </a:lvl2pPr>
                      <a:lvl3pPr algn="l" rtl="0">
                        <a:spcBef>
                          <a:spcPct val="20000"/>
                        </a:spcBef>
                        <a:defRPr>
                          <a:solidFill>
                            <a:schemeClr val="tx1"/>
                          </a:solidFill>
                          <a:latin typeface="Arial" panose="020B0604020202020204" pitchFamily="34" charset="0"/>
                          <a:cs typeface="Arial" panose="020B0604020202020204" pitchFamily="34" charset="0"/>
                        </a:defRPr>
                      </a:lvl3pPr>
                      <a:lvl4pPr algn="l" rtl="0">
                        <a:spcBef>
                          <a:spcPct val="20000"/>
                        </a:spcBef>
                        <a:defRPr>
                          <a:solidFill>
                            <a:schemeClr val="tx1"/>
                          </a:solidFill>
                          <a:latin typeface="Arial" panose="020B0604020202020204" pitchFamily="34" charset="0"/>
                          <a:cs typeface="Arial" panose="020B0604020202020204" pitchFamily="34" charset="0"/>
                        </a:defRPr>
                      </a:lvl4pPr>
                      <a:lvl5pPr algn="l" rtl="0">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r" defTabSz="914400" rtl="1" eaLnBrk="1" fontAlgn="b" latinLnBrk="0" hangingPunct="1">
                        <a:lnSpc>
                          <a:spcPct val="100000"/>
                        </a:lnSpc>
                        <a:spcBef>
                          <a:spcPct val="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994593</a:t>
                      </a:r>
                      <a:endParaRPr kumimoji="0" lang="en-US" altLang="en-US"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rtl="0">
                        <a:spcBef>
                          <a:spcPct val="20000"/>
                        </a:spcBef>
                        <a:defRPr>
                          <a:solidFill>
                            <a:schemeClr val="tx1"/>
                          </a:solidFill>
                          <a:latin typeface="Arial" panose="020B0604020202020204" pitchFamily="34" charset="0"/>
                          <a:cs typeface="Arial" panose="020B0604020202020204" pitchFamily="34" charset="0"/>
                        </a:defRPr>
                      </a:lvl1pPr>
                      <a:lvl2pPr algn="l" rtl="0">
                        <a:spcBef>
                          <a:spcPct val="20000"/>
                        </a:spcBef>
                        <a:defRPr>
                          <a:solidFill>
                            <a:schemeClr val="tx1"/>
                          </a:solidFill>
                          <a:latin typeface="Arial" panose="020B0604020202020204" pitchFamily="34" charset="0"/>
                          <a:cs typeface="Arial" panose="020B0604020202020204" pitchFamily="34" charset="0"/>
                        </a:defRPr>
                      </a:lvl2pPr>
                      <a:lvl3pPr algn="l" rtl="0">
                        <a:spcBef>
                          <a:spcPct val="20000"/>
                        </a:spcBef>
                        <a:defRPr>
                          <a:solidFill>
                            <a:schemeClr val="tx1"/>
                          </a:solidFill>
                          <a:latin typeface="Arial" panose="020B0604020202020204" pitchFamily="34" charset="0"/>
                          <a:cs typeface="Arial" panose="020B0604020202020204" pitchFamily="34" charset="0"/>
                        </a:defRPr>
                      </a:lvl3pPr>
                      <a:lvl4pPr algn="l" rtl="0">
                        <a:spcBef>
                          <a:spcPct val="20000"/>
                        </a:spcBef>
                        <a:defRPr>
                          <a:solidFill>
                            <a:schemeClr val="tx1"/>
                          </a:solidFill>
                          <a:latin typeface="Arial" panose="020B0604020202020204" pitchFamily="34" charset="0"/>
                          <a:cs typeface="Arial" panose="020B0604020202020204" pitchFamily="34" charset="0"/>
                        </a:defRPr>
                      </a:lvl4pPr>
                      <a:lvl5pPr algn="l" rtl="0">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1" eaLnBrk="1" fontAlgn="b" latinLnBrk="0" hangingPunct="1">
                        <a:lnSpc>
                          <a:spcPct val="100000"/>
                        </a:lnSpc>
                        <a:spcBef>
                          <a:spcPct val="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Al-Amer, Yousuf Jauwad         </a:t>
                      </a:r>
                      <a:endParaRPr kumimoji="0" lang="en-US" altLang="en-US"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733766740"/>
                  </a:ext>
                </a:extLst>
              </a:tr>
              <a:tr h="396875">
                <a:tc>
                  <a:txBody>
                    <a:bodyPr/>
                    <a:lstStyle>
                      <a:lvl1pPr algn="l" rtl="0">
                        <a:spcBef>
                          <a:spcPct val="20000"/>
                        </a:spcBef>
                        <a:defRPr>
                          <a:solidFill>
                            <a:schemeClr val="tx1"/>
                          </a:solidFill>
                          <a:latin typeface="Arial" panose="020B0604020202020204" pitchFamily="34" charset="0"/>
                          <a:cs typeface="Arial" panose="020B0604020202020204" pitchFamily="34" charset="0"/>
                        </a:defRPr>
                      </a:lvl1pPr>
                      <a:lvl2pPr algn="l" rtl="0">
                        <a:spcBef>
                          <a:spcPct val="20000"/>
                        </a:spcBef>
                        <a:defRPr>
                          <a:solidFill>
                            <a:schemeClr val="tx1"/>
                          </a:solidFill>
                          <a:latin typeface="Arial" panose="020B0604020202020204" pitchFamily="34" charset="0"/>
                          <a:cs typeface="Arial" panose="020B0604020202020204" pitchFamily="34" charset="0"/>
                        </a:defRPr>
                      </a:lvl2pPr>
                      <a:lvl3pPr algn="l" rtl="0">
                        <a:spcBef>
                          <a:spcPct val="20000"/>
                        </a:spcBef>
                        <a:defRPr>
                          <a:solidFill>
                            <a:schemeClr val="tx1"/>
                          </a:solidFill>
                          <a:latin typeface="Arial" panose="020B0604020202020204" pitchFamily="34" charset="0"/>
                          <a:cs typeface="Arial" panose="020B0604020202020204" pitchFamily="34" charset="0"/>
                        </a:defRPr>
                      </a:lvl3pPr>
                      <a:lvl4pPr algn="l" rtl="0">
                        <a:spcBef>
                          <a:spcPct val="20000"/>
                        </a:spcBef>
                        <a:defRPr>
                          <a:solidFill>
                            <a:schemeClr val="tx1"/>
                          </a:solidFill>
                          <a:latin typeface="Arial" panose="020B0604020202020204" pitchFamily="34" charset="0"/>
                          <a:cs typeface="Arial" panose="020B0604020202020204" pitchFamily="34" charset="0"/>
                        </a:defRPr>
                      </a:lvl4pPr>
                      <a:lvl5pPr algn="l" rtl="0">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1" eaLnBrk="1" fontAlgn="b" latinLnBrk="0" hangingPunct="1">
                        <a:lnSpc>
                          <a:spcPct val="100000"/>
                        </a:lnSpc>
                        <a:spcBef>
                          <a:spcPct val="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1 </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rtl="0">
                        <a:spcBef>
                          <a:spcPct val="20000"/>
                        </a:spcBef>
                        <a:defRPr>
                          <a:solidFill>
                            <a:schemeClr val="tx1"/>
                          </a:solidFill>
                          <a:latin typeface="Arial" panose="020B0604020202020204" pitchFamily="34" charset="0"/>
                          <a:cs typeface="Arial" panose="020B0604020202020204" pitchFamily="34" charset="0"/>
                        </a:defRPr>
                      </a:lvl1pPr>
                      <a:lvl2pPr algn="l" rtl="0">
                        <a:spcBef>
                          <a:spcPct val="20000"/>
                        </a:spcBef>
                        <a:defRPr>
                          <a:solidFill>
                            <a:schemeClr val="tx1"/>
                          </a:solidFill>
                          <a:latin typeface="Arial" panose="020B0604020202020204" pitchFamily="34" charset="0"/>
                          <a:cs typeface="Arial" panose="020B0604020202020204" pitchFamily="34" charset="0"/>
                        </a:defRPr>
                      </a:lvl2pPr>
                      <a:lvl3pPr algn="l" rtl="0">
                        <a:spcBef>
                          <a:spcPct val="20000"/>
                        </a:spcBef>
                        <a:defRPr>
                          <a:solidFill>
                            <a:schemeClr val="tx1"/>
                          </a:solidFill>
                          <a:latin typeface="Arial" panose="020B0604020202020204" pitchFamily="34" charset="0"/>
                          <a:cs typeface="Arial" panose="020B0604020202020204" pitchFamily="34" charset="0"/>
                        </a:defRPr>
                      </a:lvl3pPr>
                      <a:lvl4pPr algn="l" rtl="0">
                        <a:spcBef>
                          <a:spcPct val="20000"/>
                        </a:spcBef>
                        <a:defRPr>
                          <a:solidFill>
                            <a:schemeClr val="tx1"/>
                          </a:solidFill>
                          <a:latin typeface="Arial" panose="020B0604020202020204" pitchFamily="34" charset="0"/>
                          <a:cs typeface="Arial" panose="020B0604020202020204" pitchFamily="34" charset="0"/>
                        </a:defRPr>
                      </a:lvl4pPr>
                      <a:lvl5pPr algn="l" rtl="0">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r" defTabSz="914400" rtl="1" eaLnBrk="1" fontAlgn="b" latinLnBrk="0" hangingPunct="1">
                        <a:lnSpc>
                          <a:spcPct val="100000"/>
                        </a:lnSpc>
                        <a:spcBef>
                          <a:spcPct val="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996321</a:t>
                      </a:r>
                      <a:endParaRPr kumimoji="0" lang="en-US" altLang="en-US"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rtl="0">
                        <a:spcBef>
                          <a:spcPct val="20000"/>
                        </a:spcBef>
                        <a:defRPr>
                          <a:solidFill>
                            <a:schemeClr val="tx1"/>
                          </a:solidFill>
                          <a:latin typeface="Arial" panose="020B0604020202020204" pitchFamily="34" charset="0"/>
                          <a:cs typeface="Arial" panose="020B0604020202020204" pitchFamily="34" charset="0"/>
                        </a:defRPr>
                      </a:lvl1pPr>
                      <a:lvl2pPr algn="l" rtl="0">
                        <a:spcBef>
                          <a:spcPct val="20000"/>
                        </a:spcBef>
                        <a:defRPr>
                          <a:solidFill>
                            <a:schemeClr val="tx1"/>
                          </a:solidFill>
                          <a:latin typeface="Arial" panose="020B0604020202020204" pitchFamily="34" charset="0"/>
                          <a:cs typeface="Arial" panose="020B0604020202020204" pitchFamily="34" charset="0"/>
                        </a:defRPr>
                      </a:lvl2pPr>
                      <a:lvl3pPr algn="l" rtl="0">
                        <a:spcBef>
                          <a:spcPct val="20000"/>
                        </a:spcBef>
                        <a:defRPr>
                          <a:solidFill>
                            <a:schemeClr val="tx1"/>
                          </a:solidFill>
                          <a:latin typeface="Arial" panose="020B0604020202020204" pitchFamily="34" charset="0"/>
                          <a:cs typeface="Arial" panose="020B0604020202020204" pitchFamily="34" charset="0"/>
                        </a:defRPr>
                      </a:lvl3pPr>
                      <a:lvl4pPr algn="l" rtl="0">
                        <a:spcBef>
                          <a:spcPct val="20000"/>
                        </a:spcBef>
                        <a:defRPr>
                          <a:solidFill>
                            <a:schemeClr val="tx1"/>
                          </a:solidFill>
                          <a:latin typeface="Arial" panose="020B0604020202020204" pitchFamily="34" charset="0"/>
                          <a:cs typeface="Arial" panose="020B0604020202020204" pitchFamily="34" charset="0"/>
                        </a:defRPr>
                      </a:lvl4pPr>
                      <a:lvl5pPr algn="l" rtl="0">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1" eaLnBrk="1" fontAlgn="b" latinLnBrk="0" hangingPunct="1">
                        <a:lnSpc>
                          <a:spcPct val="100000"/>
                        </a:lnSpc>
                        <a:spcBef>
                          <a:spcPct val="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Al-Helal, Husain Ali AbdulMohsen</a:t>
                      </a:r>
                      <a:endParaRPr kumimoji="0" lang="en-US" altLang="en-US"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875709163"/>
                  </a:ext>
                </a:extLst>
              </a:tr>
            </a:tbl>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1919288" y="0"/>
            <a:ext cx="8229600" cy="692150"/>
          </a:xfrm>
          <a:noFill/>
          <a:ln/>
        </p:spPr>
        <p:txBody>
          <a:bodyPr>
            <a:normAutofit fontScale="90000"/>
          </a:bodyPr>
          <a:lstStyle/>
          <a:p>
            <a:r>
              <a:rPr lang="en-US" altLang="en-US" b="1">
                <a:solidFill>
                  <a:srgbClr val="CC0000"/>
                </a:solidFill>
                <a:latin typeface="Times New Roman" panose="02020603050405020304" pitchFamily="18" charset="0"/>
              </a:rPr>
              <a:t>Hash Tables</a:t>
            </a:r>
          </a:p>
        </p:txBody>
      </p:sp>
      <p:sp>
        <p:nvSpPr>
          <p:cNvPr id="49286" name="Rectangle 134"/>
          <p:cNvSpPr>
            <a:spLocks noGrp="1" noChangeArrowheads="1"/>
          </p:cNvSpPr>
          <p:nvPr>
            <p:ph idx="1"/>
          </p:nvPr>
        </p:nvSpPr>
        <p:spPr>
          <a:xfrm>
            <a:off x="1919289" y="692151"/>
            <a:ext cx="8569325" cy="5832475"/>
          </a:xfrm>
          <a:noFill/>
          <a:ln/>
        </p:spPr>
        <p:txBody>
          <a:bodyPr>
            <a:normAutofit lnSpcReduction="10000"/>
          </a:bodyPr>
          <a:lstStyle/>
          <a:p>
            <a:r>
              <a:rPr lang="en-US" altLang="en-US" sz="1800">
                <a:latin typeface="Times New Roman" panose="02020603050405020304" pitchFamily="18" charset="0"/>
              </a:rPr>
              <a:t>There are two types of Hash Tables: </a:t>
            </a:r>
            <a:r>
              <a:rPr lang="en-US" altLang="en-US" sz="1800" b="1">
                <a:latin typeface="Times New Roman" panose="02020603050405020304" pitchFamily="18" charset="0"/>
              </a:rPr>
              <a:t>Open-addressed Hash Tables</a:t>
            </a:r>
            <a:r>
              <a:rPr lang="en-US" altLang="en-US" sz="1800">
                <a:latin typeface="Times New Roman" panose="02020603050405020304" pitchFamily="18" charset="0"/>
              </a:rPr>
              <a:t> and </a:t>
            </a:r>
            <a:r>
              <a:rPr lang="en-US" altLang="en-US" sz="1800" b="1">
                <a:latin typeface="Times New Roman" panose="02020603050405020304" pitchFamily="18" charset="0"/>
              </a:rPr>
              <a:t>Separate-Chained Hash Tables</a:t>
            </a:r>
            <a:r>
              <a:rPr lang="en-US" altLang="en-US" sz="1800">
                <a:latin typeface="Times New Roman" panose="02020603050405020304" pitchFamily="18" charset="0"/>
              </a:rPr>
              <a:t>.</a:t>
            </a:r>
          </a:p>
          <a:p>
            <a:pPr>
              <a:buFontTx/>
              <a:buNone/>
            </a:pPr>
            <a:endParaRPr lang="en-US" altLang="en-US" sz="1800">
              <a:latin typeface="Times New Roman" panose="02020603050405020304" pitchFamily="18" charset="0"/>
            </a:endParaRPr>
          </a:p>
          <a:p>
            <a:r>
              <a:rPr lang="en-US" altLang="en-US" sz="1800" b="1">
                <a:solidFill>
                  <a:schemeClr val="accent2"/>
                </a:solidFill>
                <a:latin typeface="Times New Roman" panose="02020603050405020304" pitchFamily="18" charset="0"/>
              </a:rPr>
              <a:t>An Open-addressed </a:t>
            </a:r>
            <a:r>
              <a:rPr lang="en-US" altLang="en-US" sz="1800" b="1" i="1">
                <a:solidFill>
                  <a:schemeClr val="accent2"/>
                </a:solidFill>
                <a:latin typeface="Times New Roman" panose="02020603050405020304" pitchFamily="18" charset="0"/>
              </a:rPr>
              <a:t>Hash Table</a:t>
            </a:r>
            <a:r>
              <a:rPr lang="en-US" altLang="en-US" sz="1800">
                <a:solidFill>
                  <a:srgbClr val="FFFFFF"/>
                </a:solidFill>
                <a:latin typeface="Times New Roman" panose="02020603050405020304" pitchFamily="18" charset="0"/>
              </a:rPr>
              <a:t> </a:t>
            </a:r>
            <a:r>
              <a:rPr lang="en-US" altLang="en-US" sz="1800">
                <a:latin typeface="Times New Roman" panose="02020603050405020304" pitchFamily="18" charset="0"/>
              </a:rPr>
              <a:t>is a one-dimensional array indexed by </a:t>
            </a:r>
          </a:p>
          <a:p>
            <a:pPr>
              <a:spcBef>
                <a:spcPct val="50000"/>
              </a:spcBef>
              <a:buFontTx/>
              <a:buNone/>
            </a:pPr>
            <a:r>
              <a:rPr lang="en-US" altLang="en-US" sz="1800">
                <a:latin typeface="Times New Roman" panose="02020603050405020304" pitchFamily="18" charset="0"/>
              </a:rPr>
              <a:t>	integer values that are computed by an index function called a </a:t>
            </a:r>
            <a:r>
              <a:rPr lang="en-US" altLang="en-US" sz="1800" b="1" i="1">
                <a:solidFill>
                  <a:schemeClr val="accent2"/>
                </a:solidFill>
                <a:latin typeface="Times New Roman" panose="02020603050405020304" pitchFamily="18" charset="0"/>
              </a:rPr>
              <a:t>hash function</a:t>
            </a:r>
            <a:r>
              <a:rPr lang="en-US" altLang="en-US" sz="1800">
                <a:solidFill>
                  <a:srgbClr val="0000FF"/>
                </a:solidFill>
                <a:latin typeface="Times New Roman" panose="02020603050405020304" pitchFamily="18" charset="0"/>
              </a:rPr>
              <a:t>.</a:t>
            </a:r>
          </a:p>
          <a:p>
            <a:pPr>
              <a:spcBef>
                <a:spcPct val="50000"/>
              </a:spcBef>
              <a:buFontTx/>
              <a:buNone/>
            </a:pPr>
            <a:endParaRPr lang="en-US" altLang="en-US" sz="1800">
              <a:solidFill>
                <a:srgbClr val="0000FF"/>
              </a:solidFill>
              <a:latin typeface="Times New Roman" panose="02020603050405020304" pitchFamily="18" charset="0"/>
            </a:endParaRPr>
          </a:p>
          <a:p>
            <a:r>
              <a:rPr lang="en-US" altLang="en-US" sz="1800" b="1">
                <a:solidFill>
                  <a:schemeClr val="accent2"/>
                </a:solidFill>
                <a:latin typeface="Times New Roman" panose="02020603050405020304" pitchFamily="18" charset="0"/>
              </a:rPr>
              <a:t>A Separate-Chained  </a:t>
            </a:r>
            <a:r>
              <a:rPr lang="en-US" altLang="en-US" sz="1800" b="1" i="1">
                <a:solidFill>
                  <a:schemeClr val="accent2"/>
                </a:solidFill>
                <a:latin typeface="Times New Roman" panose="02020603050405020304" pitchFamily="18" charset="0"/>
              </a:rPr>
              <a:t>Hash Table</a:t>
            </a:r>
            <a:r>
              <a:rPr lang="en-US" altLang="en-US" sz="1800">
                <a:solidFill>
                  <a:srgbClr val="FFFFFF"/>
                </a:solidFill>
                <a:latin typeface="Times New Roman" panose="02020603050405020304" pitchFamily="18" charset="0"/>
              </a:rPr>
              <a:t> </a:t>
            </a:r>
            <a:r>
              <a:rPr lang="en-US" altLang="en-US" sz="1800">
                <a:latin typeface="Times New Roman" panose="02020603050405020304" pitchFamily="18" charset="0"/>
              </a:rPr>
              <a:t>is a one-dimensional array of linked lists indexed by integer values that are computed by an index function called a </a:t>
            </a:r>
            <a:r>
              <a:rPr lang="en-US" altLang="en-US" sz="1800" b="1" i="1">
                <a:solidFill>
                  <a:schemeClr val="accent2"/>
                </a:solidFill>
                <a:latin typeface="Times New Roman" panose="02020603050405020304" pitchFamily="18" charset="0"/>
              </a:rPr>
              <a:t>hash function</a:t>
            </a:r>
            <a:r>
              <a:rPr lang="en-US" altLang="en-US" sz="1800">
                <a:solidFill>
                  <a:srgbClr val="0000FF"/>
                </a:solidFill>
                <a:latin typeface="Times New Roman" panose="02020603050405020304" pitchFamily="18" charset="0"/>
              </a:rPr>
              <a:t>.</a:t>
            </a:r>
          </a:p>
          <a:p>
            <a:pPr>
              <a:spcBef>
                <a:spcPct val="50000"/>
              </a:spcBef>
              <a:buFontTx/>
              <a:buNone/>
            </a:pPr>
            <a:endParaRPr lang="en-US" altLang="en-US" sz="1800">
              <a:latin typeface="Times New Roman" panose="02020603050405020304" pitchFamily="18" charset="0"/>
            </a:endParaRPr>
          </a:p>
          <a:p>
            <a:r>
              <a:rPr lang="en-US" altLang="en-US" sz="1800">
                <a:solidFill>
                  <a:schemeClr val="tx2"/>
                </a:solidFill>
                <a:latin typeface="Times New Roman" panose="02020603050405020304" pitchFamily="18" charset="0"/>
              </a:rPr>
              <a:t>Hash tables are sometimes referred to as</a:t>
            </a:r>
            <a:r>
              <a:rPr lang="en-US" altLang="en-US" sz="1800">
                <a:solidFill>
                  <a:srgbClr val="FFFFFF"/>
                </a:solidFill>
                <a:latin typeface="Times New Roman" panose="02020603050405020304" pitchFamily="18" charset="0"/>
              </a:rPr>
              <a:t> </a:t>
            </a:r>
            <a:r>
              <a:rPr lang="en-US" altLang="en-US" sz="1800" b="1" i="1">
                <a:solidFill>
                  <a:schemeClr val="accent2"/>
                </a:solidFill>
                <a:latin typeface="Times New Roman" panose="02020603050405020304" pitchFamily="18" charset="0"/>
              </a:rPr>
              <a:t>scatter tables</a:t>
            </a:r>
            <a:r>
              <a:rPr lang="en-US" altLang="en-US" sz="1800" i="1">
                <a:solidFill>
                  <a:srgbClr val="0000FF"/>
                </a:solidFill>
                <a:latin typeface="Times New Roman" panose="02020603050405020304" pitchFamily="18" charset="0"/>
              </a:rPr>
              <a:t>.</a:t>
            </a:r>
            <a:r>
              <a:rPr lang="en-US" altLang="en-US" sz="1800">
                <a:solidFill>
                  <a:srgbClr val="FFFFFF"/>
                </a:solidFill>
                <a:latin typeface="Times New Roman" panose="02020603050405020304" pitchFamily="18" charset="0"/>
              </a:rPr>
              <a:t>.\</a:t>
            </a:r>
          </a:p>
          <a:p>
            <a:endParaRPr lang="en-US" altLang="en-US" sz="1800">
              <a:solidFill>
                <a:srgbClr val="0000FF"/>
              </a:solidFill>
              <a:latin typeface="Times New Roman" panose="02020603050405020304" pitchFamily="18" charset="0"/>
            </a:endParaRPr>
          </a:p>
          <a:p>
            <a:r>
              <a:rPr lang="en-US" altLang="en-US" sz="1800">
                <a:solidFill>
                  <a:schemeClr val="tx2"/>
                </a:solidFill>
                <a:latin typeface="Times New Roman" panose="02020603050405020304" pitchFamily="18" charset="0"/>
              </a:rPr>
              <a:t>Typical hash table operations are:</a:t>
            </a:r>
          </a:p>
          <a:p>
            <a:pPr>
              <a:buFontTx/>
              <a:buNone/>
            </a:pPr>
            <a:endParaRPr lang="en-US" altLang="en-US" sz="1800">
              <a:solidFill>
                <a:schemeClr val="tx2"/>
              </a:solidFill>
              <a:latin typeface="Times New Roman" panose="02020603050405020304" pitchFamily="18" charset="0"/>
            </a:endParaRPr>
          </a:p>
          <a:p>
            <a:pPr>
              <a:buFontTx/>
              <a:buNone/>
            </a:pPr>
            <a:r>
              <a:rPr lang="en-US" altLang="en-US" sz="1800">
                <a:solidFill>
                  <a:schemeClr val="tx2"/>
                </a:solidFill>
                <a:latin typeface="Times New Roman" panose="02020603050405020304" pitchFamily="18" charset="0"/>
              </a:rPr>
              <a:t>		 </a:t>
            </a:r>
            <a:r>
              <a:rPr lang="en-US" altLang="en-US" sz="1800" b="1">
                <a:solidFill>
                  <a:schemeClr val="tx2"/>
                </a:solidFill>
              </a:rPr>
              <a:t>·</a:t>
            </a:r>
            <a:r>
              <a:rPr lang="en-US" altLang="en-US" sz="1800" b="1">
                <a:solidFill>
                  <a:schemeClr val="tx2"/>
                </a:solidFill>
                <a:latin typeface="Times New Roman" panose="02020603050405020304" pitchFamily="18" charset="0"/>
              </a:rPr>
              <a:t> </a:t>
            </a:r>
            <a:r>
              <a:rPr lang="en-US" altLang="en-US" sz="1800" b="1" i="1">
                <a:solidFill>
                  <a:schemeClr val="tx2"/>
                </a:solidFill>
                <a:latin typeface="Times New Roman" panose="02020603050405020304" pitchFamily="18" charset="0"/>
              </a:rPr>
              <a:t>Initialization</a:t>
            </a:r>
            <a:r>
              <a:rPr lang="en-US" altLang="en-US" sz="1800" b="1">
                <a:solidFill>
                  <a:schemeClr val="tx2"/>
                </a:solidFill>
                <a:latin typeface="Times New Roman" panose="02020603050405020304" pitchFamily="18" charset="0"/>
              </a:rPr>
              <a:t>. </a:t>
            </a:r>
          </a:p>
          <a:p>
            <a:pPr>
              <a:buFontTx/>
              <a:buNone/>
            </a:pPr>
            <a:r>
              <a:rPr lang="en-US" altLang="en-US" sz="1800" b="1">
                <a:solidFill>
                  <a:schemeClr val="tx2"/>
                </a:solidFill>
                <a:latin typeface="Times New Roman" panose="02020603050405020304" pitchFamily="18" charset="0"/>
              </a:rPr>
              <a:t>		 </a:t>
            </a:r>
            <a:r>
              <a:rPr lang="en-US" altLang="en-US" sz="1800" b="1">
                <a:solidFill>
                  <a:schemeClr val="tx2"/>
                </a:solidFill>
              </a:rPr>
              <a:t>·</a:t>
            </a:r>
            <a:r>
              <a:rPr lang="en-US" altLang="en-US" sz="1800" b="1">
                <a:solidFill>
                  <a:schemeClr val="tx2"/>
                </a:solidFill>
                <a:latin typeface="Times New Roman" panose="02020603050405020304" pitchFamily="18" charset="0"/>
              </a:rPr>
              <a:t> </a:t>
            </a:r>
            <a:r>
              <a:rPr lang="en-US" altLang="en-US" sz="1800" b="1" i="1">
                <a:solidFill>
                  <a:schemeClr val="tx2"/>
                </a:solidFill>
                <a:latin typeface="Times New Roman" panose="02020603050405020304" pitchFamily="18" charset="0"/>
              </a:rPr>
              <a:t>Insertion</a:t>
            </a:r>
            <a:r>
              <a:rPr lang="en-US" altLang="en-US" sz="1800" b="1">
                <a:solidFill>
                  <a:schemeClr val="tx2"/>
                </a:solidFill>
                <a:latin typeface="Times New Roman" panose="02020603050405020304" pitchFamily="18" charset="0"/>
              </a:rPr>
              <a:t>.</a:t>
            </a:r>
          </a:p>
          <a:p>
            <a:pPr>
              <a:buFontTx/>
              <a:buNone/>
            </a:pPr>
            <a:r>
              <a:rPr lang="en-US" altLang="en-US" sz="1800" b="1">
                <a:solidFill>
                  <a:schemeClr val="tx2"/>
                </a:solidFill>
                <a:latin typeface="Times New Roman" panose="02020603050405020304" pitchFamily="18" charset="0"/>
              </a:rPr>
              <a:t>		 </a:t>
            </a:r>
            <a:r>
              <a:rPr lang="en-US" altLang="en-US" sz="1800" b="1">
                <a:solidFill>
                  <a:schemeClr val="tx2"/>
                </a:solidFill>
              </a:rPr>
              <a:t>·</a:t>
            </a:r>
            <a:r>
              <a:rPr lang="en-US" altLang="en-US" sz="1800" b="1">
                <a:solidFill>
                  <a:schemeClr val="tx2"/>
                </a:solidFill>
                <a:latin typeface="Times New Roman" panose="02020603050405020304" pitchFamily="18" charset="0"/>
              </a:rPr>
              <a:t> </a:t>
            </a:r>
            <a:r>
              <a:rPr lang="en-US" altLang="en-US" sz="1800" b="1" i="1">
                <a:solidFill>
                  <a:schemeClr val="tx2"/>
                </a:solidFill>
                <a:latin typeface="Times New Roman" panose="02020603050405020304" pitchFamily="18" charset="0"/>
              </a:rPr>
              <a:t>Searching</a:t>
            </a:r>
            <a:endParaRPr lang="en-US" altLang="en-US" sz="1800" b="1">
              <a:solidFill>
                <a:schemeClr val="tx2"/>
              </a:solidFill>
              <a:latin typeface="Times New Roman" panose="02020603050405020304" pitchFamily="18" charset="0"/>
            </a:endParaRPr>
          </a:p>
          <a:p>
            <a:pPr>
              <a:buFontTx/>
              <a:buNone/>
            </a:pPr>
            <a:r>
              <a:rPr lang="en-US" altLang="en-US" sz="1800" b="1">
                <a:solidFill>
                  <a:schemeClr val="tx2"/>
                </a:solidFill>
                <a:latin typeface="Times New Roman" panose="02020603050405020304" pitchFamily="18" charset="0"/>
              </a:rPr>
              <a:t>		 </a:t>
            </a:r>
            <a:r>
              <a:rPr lang="en-US" altLang="en-US" sz="1800" b="1">
                <a:solidFill>
                  <a:schemeClr val="tx2"/>
                </a:solidFill>
              </a:rPr>
              <a:t>·</a:t>
            </a:r>
            <a:r>
              <a:rPr lang="en-US" altLang="en-US" sz="1800" b="1">
                <a:solidFill>
                  <a:schemeClr val="tx2"/>
                </a:solidFill>
                <a:latin typeface="Times New Roman" panose="02020603050405020304" pitchFamily="18" charset="0"/>
              </a:rPr>
              <a:t> </a:t>
            </a:r>
            <a:r>
              <a:rPr lang="en-US" altLang="en-US" sz="1800" b="1" i="1">
                <a:solidFill>
                  <a:schemeClr val="tx2"/>
                </a:solidFill>
                <a:latin typeface="Times New Roman" panose="02020603050405020304" pitchFamily="18" charset="0"/>
              </a:rPr>
              <a:t>Deletion</a:t>
            </a:r>
            <a:r>
              <a:rPr lang="en-US" altLang="en-US" sz="1800" b="1">
                <a:solidFill>
                  <a:schemeClr val="tx2"/>
                </a:solidFill>
                <a:latin typeface="Times New Roman" panose="02020603050405020304" pitchFamily="18" charset="0"/>
              </a:rPr>
              <a:t>.</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1992313" y="1"/>
            <a:ext cx="8229600" cy="620713"/>
          </a:xfrm>
        </p:spPr>
        <p:txBody>
          <a:bodyPr>
            <a:normAutofit fontScale="90000"/>
          </a:bodyPr>
          <a:lstStyle/>
          <a:p>
            <a:r>
              <a:rPr lang="en-US" altLang="en-US" b="1">
                <a:solidFill>
                  <a:srgbClr val="CC0000"/>
                </a:solidFill>
                <a:latin typeface="Times New Roman" panose="02020603050405020304" pitchFamily="18" charset="0"/>
              </a:rPr>
              <a:t>Types of Hashing</a:t>
            </a:r>
          </a:p>
        </p:txBody>
      </p:sp>
      <p:sp>
        <p:nvSpPr>
          <p:cNvPr id="30723" name="Rectangle 3"/>
          <p:cNvSpPr>
            <a:spLocks noGrp="1" noChangeArrowheads="1"/>
          </p:cNvSpPr>
          <p:nvPr>
            <p:ph idx="1"/>
          </p:nvPr>
        </p:nvSpPr>
        <p:spPr>
          <a:xfrm>
            <a:off x="1774825" y="692150"/>
            <a:ext cx="8686800" cy="5905500"/>
          </a:xfrm>
        </p:spPr>
        <p:txBody>
          <a:bodyPr>
            <a:normAutofit fontScale="92500" lnSpcReduction="20000"/>
          </a:bodyPr>
          <a:lstStyle/>
          <a:p>
            <a:r>
              <a:rPr lang="en-US" altLang="en-US">
                <a:solidFill>
                  <a:schemeClr val="tx2"/>
                </a:solidFill>
                <a:latin typeface="Times New Roman" panose="02020603050405020304" pitchFamily="18" charset="0"/>
              </a:rPr>
              <a:t>There are two types of hashing :</a:t>
            </a:r>
          </a:p>
          <a:p>
            <a:pPr>
              <a:buFontTx/>
              <a:buNone/>
            </a:pPr>
            <a:r>
              <a:rPr lang="en-US" altLang="en-US">
                <a:solidFill>
                  <a:schemeClr val="tx2"/>
                </a:solidFill>
                <a:latin typeface="Times New Roman" panose="02020603050405020304" pitchFamily="18" charset="0"/>
              </a:rPr>
              <a:t>	1.  </a:t>
            </a:r>
            <a:r>
              <a:rPr lang="en-US" altLang="en-US" b="1" i="1">
                <a:solidFill>
                  <a:schemeClr val="accent2"/>
                </a:solidFill>
                <a:latin typeface="Times New Roman" panose="02020603050405020304" pitchFamily="18" charset="0"/>
              </a:rPr>
              <a:t>Static hashing</a:t>
            </a:r>
            <a:r>
              <a:rPr lang="en-US" altLang="en-US">
                <a:solidFill>
                  <a:schemeClr val="accent2"/>
                </a:solidFill>
                <a:latin typeface="Times New Roman" panose="02020603050405020304" pitchFamily="18" charset="0"/>
              </a:rPr>
              <a:t>:</a:t>
            </a:r>
            <a:r>
              <a:rPr lang="en-US" altLang="en-US">
                <a:solidFill>
                  <a:schemeClr val="tx2"/>
                </a:solidFill>
                <a:latin typeface="Times New Roman" panose="02020603050405020304" pitchFamily="18" charset="0"/>
              </a:rPr>
              <a:t> </a:t>
            </a:r>
            <a:r>
              <a:rPr lang="en-US" altLang="en-US"/>
              <a:t>In static hashing, the hash function maps search-key values to a fixed set of </a:t>
            </a:r>
            <a:r>
              <a:rPr lang="en-US" altLang="en-US" i="1"/>
              <a:t>locations</a:t>
            </a:r>
            <a:r>
              <a:rPr lang="en-US" altLang="en-US"/>
              <a:t>.</a:t>
            </a:r>
          </a:p>
          <a:p>
            <a:pPr>
              <a:buFontTx/>
              <a:buNone/>
            </a:pPr>
            <a:endParaRPr lang="en-US" altLang="en-US">
              <a:solidFill>
                <a:schemeClr val="tx2"/>
              </a:solidFill>
              <a:latin typeface="Times New Roman" panose="02020603050405020304" pitchFamily="18" charset="0"/>
            </a:endParaRPr>
          </a:p>
          <a:p>
            <a:pPr>
              <a:buFontTx/>
              <a:buNone/>
            </a:pPr>
            <a:r>
              <a:rPr lang="en-US" altLang="en-US">
                <a:solidFill>
                  <a:schemeClr val="tx2"/>
                </a:solidFill>
                <a:latin typeface="Times New Roman" panose="02020603050405020304" pitchFamily="18" charset="0"/>
              </a:rPr>
              <a:t>      2. </a:t>
            </a:r>
            <a:r>
              <a:rPr lang="en-US" altLang="en-US" b="1" i="1">
                <a:solidFill>
                  <a:schemeClr val="accent2"/>
                </a:solidFill>
                <a:latin typeface="Times New Roman" panose="02020603050405020304" pitchFamily="18" charset="0"/>
              </a:rPr>
              <a:t>Dynamic hashing</a:t>
            </a:r>
            <a:r>
              <a:rPr lang="en-US" altLang="en-US">
                <a:solidFill>
                  <a:schemeClr val="accent2"/>
                </a:solidFill>
                <a:latin typeface="Times New Roman" panose="02020603050405020304" pitchFamily="18" charset="0"/>
              </a:rPr>
              <a:t>:</a:t>
            </a:r>
            <a:r>
              <a:rPr lang="en-US" altLang="en-US">
                <a:solidFill>
                  <a:schemeClr val="tx2"/>
                </a:solidFill>
                <a:latin typeface="Times New Roman" panose="02020603050405020304" pitchFamily="18" charset="0"/>
              </a:rPr>
              <a:t> In dynamic hashing </a:t>
            </a:r>
            <a:r>
              <a:rPr lang="en-US" altLang="en-US"/>
              <a:t>a hash table can grow to handle more items. The associated hash function must change as the table grows. </a:t>
            </a:r>
            <a:endParaRPr lang="en-US" altLang="en-US">
              <a:solidFill>
                <a:schemeClr val="tx2"/>
              </a:solidFill>
              <a:latin typeface="Times New Roman" panose="02020603050405020304" pitchFamily="18" charset="0"/>
            </a:endParaRPr>
          </a:p>
          <a:p>
            <a:pPr>
              <a:buFontTx/>
              <a:buNone/>
            </a:pPr>
            <a:endParaRPr lang="en-US" altLang="en-US">
              <a:solidFill>
                <a:schemeClr val="tx2"/>
              </a:solidFill>
              <a:latin typeface="Times New Roman" panose="02020603050405020304" pitchFamily="18" charset="0"/>
            </a:endParaRPr>
          </a:p>
          <a:p>
            <a:r>
              <a:rPr lang="en-US" altLang="en-US">
                <a:solidFill>
                  <a:schemeClr val="tx2"/>
                </a:solidFill>
                <a:latin typeface="Times New Roman" panose="02020603050405020304" pitchFamily="18" charset="0"/>
                <a:cs typeface="Courier New" panose="02070309020205020404" pitchFamily="49" charset="0"/>
              </a:rPr>
              <a:t>The </a:t>
            </a:r>
            <a:r>
              <a:rPr lang="en-US" altLang="en-US" b="1" i="1">
                <a:solidFill>
                  <a:schemeClr val="accent2"/>
                </a:solidFill>
                <a:latin typeface="Times New Roman" panose="02020603050405020304" pitchFamily="18" charset="0"/>
                <a:cs typeface="Courier New" panose="02070309020205020404" pitchFamily="49" charset="0"/>
              </a:rPr>
              <a:t>load factor</a:t>
            </a:r>
            <a:r>
              <a:rPr lang="en-US" altLang="en-US">
                <a:solidFill>
                  <a:schemeClr val="tx2"/>
                </a:solidFill>
                <a:latin typeface="Times New Roman" panose="02020603050405020304" pitchFamily="18" charset="0"/>
                <a:cs typeface="Courier New" panose="02070309020205020404" pitchFamily="49" charset="0"/>
              </a:rPr>
              <a:t> of a hash table is the ratio of the number of keys in the table to the size of the hash table.</a:t>
            </a:r>
          </a:p>
          <a:p>
            <a:endParaRPr lang="en-US" altLang="en-US"/>
          </a:p>
          <a:p>
            <a:r>
              <a:rPr lang="en-US" altLang="en-US"/>
              <a:t>Note: The higher the load factor, the slower the retrieval.</a:t>
            </a:r>
          </a:p>
          <a:p>
            <a:endParaRPr lang="en-US" altLang="en-US"/>
          </a:p>
          <a:p>
            <a:r>
              <a:rPr lang="en-US" altLang="en-US"/>
              <a:t> With open addressing, the load factor cannot exceed 1. With chaining, the load factor often exceeds 1.</a:t>
            </a:r>
            <a:endParaRPr lang="en-US" altLang="en-US">
              <a:solidFill>
                <a:schemeClr val="tx2"/>
              </a:solidFill>
              <a:latin typeface="Times New Roman" panose="02020603050405020304" pitchFamily="18" charset="0"/>
              <a:cs typeface="Courier New" panose="02070309020205020404" pitchFamily="49" charset="0"/>
            </a:endParaRPr>
          </a:p>
          <a:p>
            <a:pPr>
              <a:buFontTx/>
              <a:buNone/>
            </a:pPr>
            <a:endParaRPr lang="en-US" altLang="en-US">
              <a:solidFill>
                <a:schemeClr val="tx2"/>
              </a:solidFill>
              <a:latin typeface="Times New Roman" panose="02020603050405020304" pitchFamily="18" charset="0"/>
              <a:cs typeface="Courier New" panose="02070309020205020404" pitchFamily="49"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1919288" y="0"/>
            <a:ext cx="8229600" cy="922338"/>
          </a:xfrm>
          <a:noFill/>
          <a:ln/>
        </p:spPr>
        <p:txBody>
          <a:bodyPr/>
          <a:lstStyle/>
          <a:p>
            <a:r>
              <a:rPr lang="en-US" altLang="en-US" b="1">
                <a:solidFill>
                  <a:srgbClr val="CC0000"/>
                </a:solidFill>
                <a:latin typeface="Times New Roman" panose="02020603050405020304" pitchFamily="18" charset="0"/>
              </a:rPr>
              <a:t>Hash Functions</a:t>
            </a:r>
          </a:p>
        </p:txBody>
      </p:sp>
      <p:sp>
        <p:nvSpPr>
          <p:cNvPr id="50294" name="Rectangle 118"/>
          <p:cNvSpPr>
            <a:spLocks noGrp="1" noChangeArrowheads="1"/>
          </p:cNvSpPr>
          <p:nvPr>
            <p:ph idx="1"/>
          </p:nvPr>
        </p:nvSpPr>
        <p:spPr>
          <a:xfrm>
            <a:off x="1847850" y="908051"/>
            <a:ext cx="8229600" cy="4784725"/>
          </a:xfrm>
          <a:noFill/>
          <a:ln/>
        </p:spPr>
        <p:txBody>
          <a:bodyPr>
            <a:normAutofit fontScale="85000" lnSpcReduction="20000"/>
          </a:bodyPr>
          <a:lstStyle/>
          <a:p>
            <a:r>
              <a:rPr lang="en-US" altLang="en-US">
                <a:solidFill>
                  <a:schemeClr val="tx2"/>
                </a:solidFill>
                <a:latin typeface="Times New Roman" panose="02020603050405020304" pitchFamily="18" charset="0"/>
              </a:rPr>
              <a:t>A</a:t>
            </a:r>
            <a:r>
              <a:rPr lang="en-US" altLang="en-US">
                <a:solidFill>
                  <a:srgbClr val="FFFFFF"/>
                </a:solidFill>
                <a:latin typeface="Times New Roman" panose="02020603050405020304" pitchFamily="18" charset="0"/>
              </a:rPr>
              <a:t> </a:t>
            </a:r>
            <a:r>
              <a:rPr lang="en-US" altLang="en-US" b="1" i="1">
                <a:solidFill>
                  <a:srgbClr val="0000FF"/>
                </a:solidFill>
                <a:latin typeface="Times New Roman" panose="02020603050405020304" pitchFamily="18" charset="0"/>
              </a:rPr>
              <a:t>hash function</a:t>
            </a:r>
            <a:r>
              <a:rPr lang="en-US" altLang="en-US">
                <a:solidFill>
                  <a:srgbClr val="0000FF"/>
                </a:solidFill>
                <a:latin typeface="Times New Roman" panose="02020603050405020304" pitchFamily="18" charset="0"/>
              </a:rPr>
              <a:t>, </a:t>
            </a:r>
            <a:r>
              <a:rPr lang="en-US" altLang="en-US" b="1">
                <a:solidFill>
                  <a:srgbClr val="0000FF"/>
                </a:solidFill>
                <a:latin typeface="Courier New" panose="02070309020205020404" pitchFamily="49" charset="0"/>
              </a:rPr>
              <a:t>h</a:t>
            </a:r>
            <a:r>
              <a:rPr lang="en-US" altLang="en-US">
                <a:solidFill>
                  <a:schemeClr val="tx2"/>
                </a:solidFill>
                <a:latin typeface="Times New Roman" panose="02020603050405020304" pitchFamily="18" charset="0"/>
              </a:rPr>
              <a:t>, is a function which transforms a key from a set,</a:t>
            </a:r>
            <a:r>
              <a:rPr lang="en-US" altLang="en-US">
                <a:solidFill>
                  <a:srgbClr val="FFFFFF"/>
                </a:solidFill>
                <a:latin typeface="Times New Roman" panose="02020603050405020304" pitchFamily="18" charset="0"/>
              </a:rPr>
              <a:t> </a:t>
            </a:r>
            <a:r>
              <a:rPr lang="en-US" altLang="en-US" b="1">
                <a:solidFill>
                  <a:srgbClr val="0000FF"/>
                </a:solidFill>
                <a:latin typeface="Courier New" panose="02070309020205020404" pitchFamily="49" charset="0"/>
              </a:rPr>
              <a:t>K</a:t>
            </a:r>
            <a:r>
              <a:rPr lang="en-US" altLang="en-US">
                <a:solidFill>
                  <a:schemeClr val="tx2"/>
                </a:solidFill>
                <a:latin typeface="Times New Roman" panose="02020603050405020304" pitchFamily="18" charset="0"/>
              </a:rPr>
              <a:t>, into an index in a table of size</a:t>
            </a:r>
            <a:r>
              <a:rPr lang="en-US" altLang="en-US">
                <a:solidFill>
                  <a:srgbClr val="FFFFFF"/>
                </a:solidFill>
                <a:latin typeface="Times New Roman" panose="02020603050405020304" pitchFamily="18" charset="0"/>
              </a:rPr>
              <a:t> </a:t>
            </a:r>
            <a:r>
              <a:rPr lang="en-US" altLang="en-US">
                <a:solidFill>
                  <a:srgbClr val="0000FF"/>
                </a:solidFill>
                <a:latin typeface="Times New Roman" panose="02020603050405020304" pitchFamily="18" charset="0"/>
              </a:rPr>
              <a:t>n</a:t>
            </a:r>
            <a:r>
              <a:rPr lang="en-US" altLang="en-US">
                <a:latin typeface="Times New Roman" panose="02020603050405020304" pitchFamily="18" charset="0"/>
              </a:rPr>
              <a:t>:</a:t>
            </a:r>
          </a:p>
          <a:p>
            <a:pPr>
              <a:buFontTx/>
              <a:buNone/>
            </a:pPr>
            <a:r>
              <a:rPr lang="en-US" altLang="en-US">
                <a:latin typeface="Times New Roman" panose="02020603050405020304" pitchFamily="18" charset="0"/>
              </a:rPr>
              <a:t>			</a:t>
            </a:r>
            <a:r>
              <a:rPr lang="en-US" altLang="en-US" b="1">
                <a:solidFill>
                  <a:srgbClr val="FFFF00"/>
                </a:solidFill>
                <a:latin typeface="Courier New" panose="02070309020205020404" pitchFamily="49" charset="0"/>
              </a:rPr>
              <a:t> </a:t>
            </a:r>
            <a:r>
              <a:rPr lang="en-US" altLang="en-US" b="1">
                <a:solidFill>
                  <a:srgbClr val="0000FF"/>
                </a:solidFill>
                <a:latin typeface="Courier New" panose="02070309020205020404" pitchFamily="49" charset="0"/>
              </a:rPr>
              <a:t>h: K -&gt; {0, 1, ..., n-2, n-1}</a:t>
            </a:r>
          </a:p>
          <a:p>
            <a:pPr>
              <a:buFontTx/>
              <a:buNone/>
            </a:pPr>
            <a:endParaRPr lang="en-US" altLang="en-US">
              <a:solidFill>
                <a:srgbClr val="0000FF"/>
              </a:solidFill>
              <a:latin typeface="Times New Roman" panose="02020603050405020304" pitchFamily="18" charset="0"/>
            </a:endParaRPr>
          </a:p>
          <a:p>
            <a:r>
              <a:rPr lang="en-US" altLang="en-US">
                <a:solidFill>
                  <a:schemeClr val="tx2"/>
                </a:solidFill>
                <a:latin typeface="Times New Roman" panose="02020603050405020304" pitchFamily="18" charset="0"/>
              </a:rPr>
              <a:t>A key can be a number, a string, a record etc.</a:t>
            </a:r>
          </a:p>
          <a:p>
            <a:endParaRPr lang="en-US" altLang="en-US">
              <a:solidFill>
                <a:schemeClr val="tx2"/>
              </a:solidFill>
              <a:latin typeface="Times New Roman" panose="02020603050405020304" pitchFamily="18" charset="0"/>
            </a:endParaRPr>
          </a:p>
          <a:p>
            <a:r>
              <a:rPr lang="en-US" altLang="en-US">
                <a:solidFill>
                  <a:schemeClr val="tx2"/>
                </a:solidFill>
                <a:latin typeface="Times New Roman" panose="02020603050405020304" pitchFamily="18" charset="0"/>
              </a:rPr>
              <a:t>The size of the set of keys,</a:t>
            </a:r>
            <a:r>
              <a:rPr lang="en-US" altLang="en-US">
                <a:solidFill>
                  <a:srgbClr val="FFFF00"/>
                </a:solidFill>
                <a:latin typeface="Courier New" panose="02070309020205020404" pitchFamily="49" charset="0"/>
              </a:rPr>
              <a:t> </a:t>
            </a:r>
            <a:r>
              <a:rPr lang="en-US" altLang="en-US" b="1">
                <a:solidFill>
                  <a:srgbClr val="0000FF"/>
                </a:solidFill>
                <a:latin typeface="Courier New" panose="02070309020205020404" pitchFamily="49" charset="0"/>
              </a:rPr>
              <a:t>|K|</a:t>
            </a:r>
            <a:r>
              <a:rPr lang="en-US" altLang="en-US">
                <a:solidFill>
                  <a:schemeClr val="tx2"/>
                </a:solidFill>
                <a:latin typeface="Times New Roman" panose="02020603050405020304" pitchFamily="18" charset="0"/>
              </a:rPr>
              <a:t>,  to be relatively very large.</a:t>
            </a:r>
          </a:p>
          <a:p>
            <a:endParaRPr lang="en-US" altLang="en-US">
              <a:solidFill>
                <a:schemeClr val="tx2"/>
              </a:solidFill>
              <a:latin typeface="Times New Roman" panose="02020603050405020304" pitchFamily="18" charset="0"/>
            </a:endParaRPr>
          </a:p>
          <a:p>
            <a:r>
              <a:rPr lang="en-US" altLang="en-US">
                <a:solidFill>
                  <a:schemeClr val="tx2"/>
                </a:solidFill>
                <a:latin typeface="Times New Roman" panose="02020603050405020304" pitchFamily="18" charset="0"/>
              </a:rPr>
              <a:t>It is possible for different keys to hash to the same array location.</a:t>
            </a:r>
          </a:p>
          <a:p>
            <a:endParaRPr lang="en-US" altLang="en-US">
              <a:solidFill>
                <a:schemeClr val="tx2"/>
              </a:solidFill>
              <a:latin typeface="Times New Roman" panose="02020603050405020304" pitchFamily="18" charset="0"/>
            </a:endParaRPr>
          </a:p>
          <a:p>
            <a:r>
              <a:rPr lang="en-US" altLang="en-US">
                <a:solidFill>
                  <a:schemeClr val="tx2"/>
                </a:solidFill>
                <a:latin typeface="Times New Roman" panose="02020603050405020304" pitchFamily="18" charset="0"/>
              </a:rPr>
              <a:t>This situation is called </a:t>
            </a:r>
            <a:r>
              <a:rPr lang="en-US" altLang="en-US" i="1">
                <a:solidFill>
                  <a:schemeClr val="tx2"/>
                </a:solidFill>
                <a:latin typeface="Times New Roman" panose="02020603050405020304" pitchFamily="18" charset="0"/>
              </a:rPr>
              <a:t>collision</a:t>
            </a:r>
            <a:r>
              <a:rPr lang="en-US" altLang="en-US">
                <a:solidFill>
                  <a:schemeClr val="tx2"/>
                </a:solidFill>
                <a:latin typeface="Times New Roman" panose="02020603050405020304" pitchFamily="18" charset="0"/>
              </a:rPr>
              <a:t> and the colliding keys are called </a:t>
            </a:r>
            <a:r>
              <a:rPr lang="en-US" altLang="en-US" i="1">
                <a:solidFill>
                  <a:schemeClr val="tx2"/>
                </a:solidFill>
                <a:latin typeface="Times New Roman" panose="02020603050405020304" pitchFamily="18" charset="0"/>
              </a:rPr>
              <a:t>synonyms</a:t>
            </a:r>
            <a:r>
              <a:rPr lang="en-US" altLang="en-US">
                <a:solidFill>
                  <a:schemeClr val="tx2"/>
                </a:solidFill>
                <a:latin typeface="Times New Roman" panose="02020603050405020304" pitchFamily="18" charset="0"/>
              </a:rPr>
              <a:t>.</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r" defTabSz="914400" rtl="1" eaLnBrk="1" fontAlgn="base" latinLnBrk="0" hangingPunct="1">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r" defTabSz="914400" rtl="1" eaLnBrk="1" fontAlgn="base" latinLnBrk="0" hangingPunct="1">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1668</TotalTime>
  <Words>1355</Words>
  <Application>Microsoft Office PowerPoint</Application>
  <PresentationFormat>Widescreen</PresentationFormat>
  <Paragraphs>288</Paragraphs>
  <Slides>19</Slides>
  <Notes>17</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19</vt:i4>
      </vt:variant>
    </vt:vector>
  </HeadingPairs>
  <TitlesOfParts>
    <vt:vector size="24" baseType="lpstr">
      <vt:lpstr>Arial</vt:lpstr>
      <vt:lpstr>Times New Roman</vt:lpstr>
      <vt:lpstr>Courier New</vt:lpstr>
      <vt:lpstr>Default Design</vt:lpstr>
      <vt:lpstr>Office Theme</vt:lpstr>
      <vt:lpstr>Introduction to Hashing &amp; Hashing Techniques</vt:lpstr>
      <vt:lpstr>Review of Searching Techniques</vt:lpstr>
      <vt:lpstr>Review of searching Techniques (cont’d)</vt:lpstr>
      <vt:lpstr>Introduction to Hashing</vt:lpstr>
      <vt:lpstr>Example 1: Illustrating Hashing</vt:lpstr>
      <vt:lpstr>Example 1: Introduction to Hashing (cont'd)</vt:lpstr>
      <vt:lpstr>Hash Tables</vt:lpstr>
      <vt:lpstr>Types of Hashing</vt:lpstr>
      <vt:lpstr>Hash Functions</vt:lpstr>
      <vt:lpstr>Hash Functions (cont’d)</vt:lpstr>
      <vt:lpstr>Common Hashing Functions</vt:lpstr>
      <vt:lpstr>Common Hashing Functions (cont’d)</vt:lpstr>
      <vt:lpstr>Common Hashing Functions (cont’d)</vt:lpstr>
      <vt:lpstr>Common Hashing Functions (cont’d)</vt:lpstr>
      <vt:lpstr>Common Hashing Functions (cont’d)</vt:lpstr>
      <vt:lpstr>Common Hashing Functions (cont’d)</vt:lpstr>
      <vt:lpstr>Some Applications of Hash Tables</vt:lpstr>
      <vt:lpstr>Problems for Which Hash Tables are not Suitable</vt:lpstr>
      <vt:lpstr>Exercises                                 </vt:lpstr>
    </vt:vector>
  </TitlesOfParts>
  <Company>Personal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Win98</dc:creator>
  <cp:lastModifiedBy>Laptop</cp:lastModifiedBy>
  <cp:revision>90</cp:revision>
  <dcterms:created xsi:type="dcterms:W3CDTF">2002-03-16T10:48:17Z</dcterms:created>
  <dcterms:modified xsi:type="dcterms:W3CDTF">2021-02-04T06:25:50Z</dcterms:modified>
</cp:coreProperties>
</file>