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DB88-D4E5-6542-B730-FB57BF39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FF69A-2523-8D49-BDCF-5343E615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6217-3027-CF4E-B33D-600AADC0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05EF-EEDA-CD41-A4F7-CBA962B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1E2E-31DA-D444-9A52-F71B0C33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508E-9258-684C-A323-B338F7F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8FED-482E-244B-AB61-BBCEC49D2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1B2F-3759-9645-82FD-ACB7790C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76B5-0DC7-374A-B059-E5047D0C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1B686-848E-0146-B2FD-FEB432E8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04217-615E-D744-B67A-BE99EAAF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015CF-3780-334B-8BBC-368C636A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4A18-A322-B948-BA01-7CA1511A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24C-8946-E040-A65E-FD9114BE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9310-3E84-7C43-86F7-4BE9750A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8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1DFD-8913-2640-A891-8AF198EB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F40B-670C-C045-946B-F4675FC3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1583-D624-504B-8BD7-EAB3D0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534D-AF26-9D46-AE94-F9C7B208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CDA5-C664-B745-9BA3-E6AFCE6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18DB-22EF-1E44-8BEF-49619A0C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ABE4-7918-C047-9265-A6A66999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7E82-656B-E647-8254-9FCEFA90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DE8C-5327-674E-B36A-F5237985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6FAB-0ADB-A64F-988E-A0F4C01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6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F9CF-E28E-E24D-9F56-FFAD051A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6605-5270-9143-A489-E9CB6060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1D638-D88E-BC43-905C-68C51B89C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3854B-8071-7940-81DB-8CDE6EE4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5E3FE-9F50-FE4E-88A6-EE651EEC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05E9-942C-CF48-8DCE-75054E98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8F32-FD27-D945-A512-CF2A600A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7338-BBE4-BF4B-A5F6-021A93EE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7A485-0E1A-1C49-93A3-324B280E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FAFB-6320-B843-98BA-74FF48CBF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2448B-8E5D-0344-9901-E2F6D711E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7BF83-399B-E545-B180-7721D3D7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7C0C-E387-1D47-89AF-427DDCB8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0C671-FFE6-064A-83DE-9154284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EC04-F99B-CB44-AF41-6B57E7EB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B6538-95B9-9F43-9F04-BD427513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D0C4E-CB1A-8144-8CA3-339A2BF1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B58C2-EF72-2342-95D6-B06FA516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DEF5D-81FA-9148-B6D6-090AFB3C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076BD-D780-FF4A-B5AB-68453D7B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BDDA-C050-2244-8B03-2C4E487E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2DB-56C9-E848-89AB-726D19FA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825-ADB6-1D45-B693-FB61222A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560A2-E508-144F-86F5-4973FEA7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26AF-64AB-7E42-9AA3-6C8E0DE8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1BE48-244B-3C41-903D-4E593FC6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3CCF2-469B-704A-AC31-02A6235A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5624-594B-684F-8652-B3FC7605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04CC2-439B-EE4E-BC43-FDD89A75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919BA-3115-9C40-B881-9244A2FD5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CE87-196A-A84C-BBA0-46F12C0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CBC3-0F3F-A44F-88F8-16D94355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477-0BDE-AF42-9BB7-0DBB958E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037C7-F061-0747-B95C-FA65D70B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D8F2-4BCC-5543-A117-56F020A1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3AAF-8842-7244-9926-3BCD54B1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E63D-F807-D94D-9A40-802E4438F34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9DF9-4D72-E44A-8DB8-1E273EC4C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F6D3-8366-5742-AE79-96FC67DD2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F680-290C-6941-A80A-48297FCB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87459-AFE6-2B47-9089-A531E661C240}"/>
              </a:ext>
            </a:extLst>
          </p:cNvPr>
          <p:cNvSpPr txBox="1"/>
          <p:nvPr/>
        </p:nvSpPr>
        <p:spPr>
          <a:xfrm>
            <a:off x="5750447" y="1440879"/>
            <a:ext cx="3340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Tambahkan</a:t>
            </a:r>
            <a:r>
              <a:rPr lang="en-US" sz="1200" dirty="0"/>
              <a:t> Dashboard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– </a:t>
            </a:r>
            <a:r>
              <a:rPr lang="en-US" sz="1200" dirty="0" err="1"/>
              <a:t>bagian</a:t>
            </a:r>
            <a:r>
              <a:rPr lang="en-US" sz="1200" dirty="0"/>
              <a:t> : 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Sekretaris</a:t>
            </a:r>
            <a:r>
              <a:rPr lang="en-US" sz="1200" dirty="0"/>
              <a:t> Dewan (</a:t>
            </a:r>
            <a:r>
              <a:rPr lang="en-US" sz="1200" dirty="0" err="1"/>
              <a:t>tampilan</a:t>
            </a:r>
            <a:r>
              <a:rPr lang="en-US" sz="1200" dirty="0"/>
              <a:t> I)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Pimpinan</a:t>
            </a:r>
            <a:r>
              <a:rPr lang="en-US" sz="1200" dirty="0"/>
              <a:t> DPRD (</a:t>
            </a:r>
            <a:r>
              <a:rPr lang="en-US" sz="1200" dirty="0" err="1"/>
              <a:t>tampilan</a:t>
            </a:r>
            <a:r>
              <a:rPr lang="en-US" sz="1200" dirty="0"/>
              <a:t> II) </a:t>
            </a:r>
          </a:p>
          <a:p>
            <a:pPr marL="342900" indent="-342900">
              <a:buAutoNum type="arabicPeriod"/>
            </a:pPr>
            <a:r>
              <a:rPr lang="en-US" sz="1200" dirty="0"/>
              <a:t>Wakil </a:t>
            </a:r>
            <a:r>
              <a:rPr lang="en-US" sz="1200" dirty="0" err="1"/>
              <a:t>Ketua</a:t>
            </a:r>
            <a:r>
              <a:rPr lang="en-US" sz="1200" dirty="0"/>
              <a:t> DPRD I (</a:t>
            </a:r>
            <a:r>
              <a:rPr lang="en-US" sz="1200" dirty="0" err="1"/>
              <a:t>tampilan</a:t>
            </a:r>
            <a:r>
              <a:rPr lang="en-US" sz="1200" dirty="0"/>
              <a:t> III)</a:t>
            </a:r>
          </a:p>
          <a:p>
            <a:pPr marL="342900" indent="-342900">
              <a:buAutoNum type="arabicPeriod"/>
            </a:pPr>
            <a:r>
              <a:rPr lang="en-US" sz="1200" dirty="0"/>
              <a:t>Wakil </a:t>
            </a:r>
            <a:r>
              <a:rPr lang="en-US" sz="1200" dirty="0" err="1"/>
              <a:t>Ketua</a:t>
            </a:r>
            <a:r>
              <a:rPr lang="en-US" sz="1200" dirty="0"/>
              <a:t> DPRD II (</a:t>
            </a:r>
            <a:r>
              <a:rPr lang="en-US" sz="1200" dirty="0" err="1"/>
              <a:t>tampilan</a:t>
            </a:r>
            <a:r>
              <a:rPr lang="en-US" sz="1200" dirty="0"/>
              <a:t> III)</a:t>
            </a:r>
          </a:p>
          <a:p>
            <a:pPr marL="342900" indent="-342900">
              <a:buAutoNum type="arabicPeriod"/>
            </a:pPr>
            <a:r>
              <a:rPr lang="en-US" sz="1200" dirty="0"/>
              <a:t>Wakil </a:t>
            </a:r>
            <a:r>
              <a:rPr lang="en-US" sz="1200" dirty="0" err="1"/>
              <a:t>Ketua</a:t>
            </a:r>
            <a:r>
              <a:rPr lang="en-US" sz="1200" dirty="0"/>
              <a:t> DPRD III (</a:t>
            </a:r>
            <a:r>
              <a:rPr lang="en-US" sz="1200" dirty="0" err="1"/>
              <a:t>tampilan</a:t>
            </a:r>
            <a:r>
              <a:rPr lang="en-US" sz="1200" dirty="0"/>
              <a:t> III)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Komisi</a:t>
            </a:r>
            <a:r>
              <a:rPr lang="en-US" sz="1200" dirty="0"/>
              <a:t> I (</a:t>
            </a:r>
            <a:r>
              <a:rPr lang="en-US" sz="1200" dirty="0" err="1"/>
              <a:t>tampilan</a:t>
            </a:r>
            <a:r>
              <a:rPr lang="en-US" sz="1200" dirty="0"/>
              <a:t> IV) 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Komisi</a:t>
            </a:r>
            <a:r>
              <a:rPr lang="en-US" sz="1200" dirty="0"/>
              <a:t> II (</a:t>
            </a:r>
            <a:r>
              <a:rPr lang="en-US" sz="1200" dirty="0" err="1"/>
              <a:t>tampilan</a:t>
            </a:r>
            <a:r>
              <a:rPr lang="en-US" sz="1200" dirty="0"/>
              <a:t> IV)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Komisi</a:t>
            </a:r>
            <a:r>
              <a:rPr lang="en-US" sz="1200" dirty="0"/>
              <a:t> III (</a:t>
            </a:r>
            <a:r>
              <a:rPr lang="en-US" sz="1200" dirty="0" err="1"/>
              <a:t>tampilan</a:t>
            </a:r>
            <a:r>
              <a:rPr lang="en-US" sz="1200" dirty="0"/>
              <a:t> IV)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Komisi</a:t>
            </a:r>
            <a:r>
              <a:rPr lang="en-US" sz="1200" dirty="0"/>
              <a:t> IV (</a:t>
            </a:r>
            <a:r>
              <a:rPr lang="en-US" sz="1200" dirty="0" err="1"/>
              <a:t>tampilan</a:t>
            </a:r>
            <a:r>
              <a:rPr lang="en-US" sz="1200" dirty="0"/>
              <a:t> IV)</a:t>
            </a:r>
          </a:p>
          <a:p>
            <a:pPr marL="342900" indent="-342900">
              <a:buAutoNum type="arabicPeriod"/>
            </a:pPr>
            <a:r>
              <a:rPr lang="en-US" sz="1200" dirty="0"/>
              <a:t>Badan </a:t>
            </a:r>
            <a:r>
              <a:rPr lang="en-US" sz="1200" dirty="0" err="1"/>
              <a:t>Anggaran</a:t>
            </a:r>
            <a:r>
              <a:rPr lang="en-US" sz="1200" dirty="0"/>
              <a:t> (</a:t>
            </a:r>
            <a:r>
              <a:rPr lang="en-US" sz="1200" dirty="0" err="1"/>
              <a:t>tampilan</a:t>
            </a:r>
            <a:r>
              <a:rPr lang="en-US" sz="1200" dirty="0"/>
              <a:t> V)</a:t>
            </a:r>
          </a:p>
          <a:p>
            <a:pPr marL="342900" indent="-342900">
              <a:buAutoNum type="arabicPeriod"/>
            </a:pPr>
            <a:r>
              <a:rPr lang="en-US" sz="1200" dirty="0"/>
              <a:t>Badan </a:t>
            </a:r>
            <a:r>
              <a:rPr lang="en-US" sz="1200" dirty="0" err="1"/>
              <a:t>Musyawarah</a:t>
            </a:r>
            <a:r>
              <a:rPr lang="en-US" sz="1200" dirty="0"/>
              <a:t> (</a:t>
            </a:r>
            <a:r>
              <a:rPr lang="en-US" sz="1200" dirty="0" err="1"/>
              <a:t>tampilan</a:t>
            </a:r>
            <a:r>
              <a:rPr lang="en-US" sz="1200" dirty="0"/>
              <a:t> V)</a:t>
            </a:r>
          </a:p>
          <a:p>
            <a:pPr marL="342900" indent="-342900">
              <a:buAutoNum type="arabicPeriod"/>
            </a:pPr>
            <a:r>
              <a:rPr lang="en-US" sz="1200" dirty="0"/>
              <a:t>Badan </a:t>
            </a:r>
            <a:r>
              <a:rPr lang="en-US" sz="1200" dirty="0" err="1"/>
              <a:t>Kehormatan</a:t>
            </a:r>
            <a:r>
              <a:rPr lang="en-US" sz="1200" dirty="0"/>
              <a:t> (</a:t>
            </a:r>
            <a:r>
              <a:rPr lang="en-US" sz="1200" dirty="0" err="1"/>
              <a:t>tampilan</a:t>
            </a:r>
            <a:r>
              <a:rPr lang="en-US" sz="1200" dirty="0"/>
              <a:t> V)</a:t>
            </a:r>
          </a:p>
          <a:p>
            <a:pPr marL="342900" indent="-342900">
              <a:buAutoNum type="arabicPeriod"/>
            </a:pPr>
            <a:r>
              <a:rPr lang="en-US" sz="1200" dirty="0"/>
              <a:t>Badan </a:t>
            </a:r>
            <a:r>
              <a:rPr lang="en-US" sz="1200" dirty="0" err="1"/>
              <a:t>Pembentukan</a:t>
            </a:r>
            <a:r>
              <a:rPr lang="en-US" sz="1200" dirty="0"/>
              <a:t> </a:t>
            </a:r>
            <a:r>
              <a:rPr lang="en-US" sz="1200" dirty="0" err="1"/>
              <a:t>Peraturan</a:t>
            </a:r>
            <a:r>
              <a:rPr lang="en-US" sz="1200" dirty="0"/>
              <a:t> Daerah (</a:t>
            </a:r>
            <a:r>
              <a:rPr lang="en-US" sz="1200" dirty="0" err="1"/>
              <a:t>tampilan</a:t>
            </a:r>
            <a:r>
              <a:rPr lang="en-US" sz="1200" dirty="0"/>
              <a:t> V)</a:t>
            </a:r>
          </a:p>
          <a:p>
            <a:pPr marL="342900" indent="-342900">
              <a:buAutoNum type="arabicPeriod"/>
            </a:pPr>
            <a:r>
              <a:rPr lang="en-US" sz="1200" dirty="0"/>
              <a:t>Tata Usaha (</a:t>
            </a:r>
            <a:r>
              <a:rPr lang="en-US" sz="1200" dirty="0" err="1"/>
              <a:t>tampilan</a:t>
            </a:r>
            <a:r>
              <a:rPr lang="en-US" sz="1200" dirty="0"/>
              <a:t> VI) </a:t>
            </a:r>
          </a:p>
          <a:p>
            <a:pPr marL="342900" indent="-342900">
              <a:buAutoNum type="arabicPeriod"/>
            </a:pPr>
            <a:r>
              <a:rPr lang="en-US" sz="1200" dirty="0"/>
              <a:t>Bagian </a:t>
            </a:r>
            <a:r>
              <a:rPr lang="en-US" sz="1200" dirty="0" err="1"/>
              <a:t>Umum</a:t>
            </a:r>
            <a:r>
              <a:rPr lang="en-US" sz="1200" dirty="0"/>
              <a:t> &amp; </a:t>
            </a:r>
            <a:r>
              <a:rPr lang="en-US" sz="1200" dirty="0" err="1"/>
              <a:t>Kepegawaian</a:t>
            </a:r>
            <a:r>
              <a:rPr lang="en-US" sz="1200" dirty="0"/>
              <a:t> (</a:t>
            </a:r>
            <a:r>
              <a:rPr lang="en-US" sz="1200" dirty="0" err="1"/>
              <a:t>tampilan</a:t>
            </a:r>
            <a:r>
              <a:rPr lang="en-US" sz="1200" dirty="0"/>
              <a:t> VII)</a:t>
            </a:r>
          </a:p>
          <a:p>
            <a:pPr marL="342900" indent="-342900">
              <a:buAutoNum type="arabicPeriod"/>
            </a:pPr>
            <a:r>
              <a:rPr lang="en-US" sz="1200" dirty="0"/>
              <a:t>Bagian </a:t>
            </a:r>
            <a:r>
              <a:rPr lang="en-US" sz="1200" dirty="0" err="1"/>
              <a:t>Perencana</a:t>
            </a:r>
            <a:r>
              <a:rPr lang="en-US" sz="1200" dirty="0"/>
              <a:t> dan </a:t>
            </a:r>
            <a:r>
              <a:rPr lang="en-US" sz="1200" dirty="0" err="1"/>
              <a:t>Keuangan</a:t>
            </a:r>
            <a:r>
              <a:rPr lang="en-US" sz="1200" dirty="0"/>
              <a:t> (</a:t>
            </a:r>
            <a:r>
              <a:rPr lang="en-US" sz="1200" dirty="0" err="1"/>
              <a:t>tampilan</a:t>
            </a:r>
            <a:r>
              <a:rPr lang="en-US" sz="1200" dirty="0"/>
              <a:t> VII)</a:t>
            </a:r>
          </a:p>
          <a:p>
            <a:pPr marL="342900" indent="-342900">
              <a:buAutoNum type="arabicPeriod"/>
            </a:pPr>
            <a:r>
              <a:rPr lang="en-US" sz="1200" dirty="0"/>
              <a:t>Bagian </a:t>
            </a:r>
            <a:r>
              <a:rPr lang="en-US" sz="1200" dirty="0" err="1"/>
              <a:t>Persidangan</a:t>
            </a:r>
            <a:r>
              <a:rPr lang="en-US" sz="1200" dirty="0"/>
              <a:t> dan </a:t>
            </a:r>
            <a:r>
              <a:rPr lang="en-US" sz="1200" dirty="0" err="1"/>
              <a:t>Perundang</a:t>
            </a:r>
            <a:r>
              <a:rPr lang="en-US" sz="1200" dirty="0"/>
              <a:t> – </a:t>
            </a:r>
            <a:r>
              <a:rPr lang="en-US" sz="1200" dirty="0" err="1"/>
              <a:t>undangan</a:t>
            </a:r>
            <a:r>
              <a:rPr lang="en-US" sz="1200" dirty="0"/>
              <a:t> (</a:t>
            </a:r>
            <a:r>
              <a:rPr lang="en-US" sz="1200" dirty="0" err="1"/>
              <a:t>tampilan</a:t>
            </a:r>
            <a:r>
              <a:rPr lang="en-US" sz="1200" dirty="0"/>
              <a:t> VII)</a:t>
            </a:r>
          </a:p>
          <a:p>
            <a:pPr marL="342900" indent="-342900">
              <a:buAutoNum type="arabicPeriod"/>
            </a:pPr>
            <a:r>
              <a:rPr lang="en-US" sz="1200" dirty="0"/>
              <a:t>Bagian </a:t>
            </a:r>
            <a:r>
              <a:rPr lang="en-US" sz="1200" dirty="0" err="1"/>
              <a:t>Fasilitasi</a:t>
            </a:r>
            <a:r>
              <a:rPr lang="en-US" sz="1200" dirty="0"/>
              <a:t> </a:t>
            </a:r>
            <a:r>
              <a:rPr lang="en-US" sz="1200" dirty="0" err="1"/>
              <a:t>Penganggaran</a:t>
            </a:r>
            <a:r>
              <a:rPr lang="en-US" sz="1200" dirty="0"/>
              <a:t> dan </a:t>
            </a:r>
            <a:r>
              <a:rPr lang="en-US" sz="1200" dirty="0" err="1"/>
              <a:t>Pengawasan</a:t>
            </a:r>
            <a:r>
              <a:rPr lang="en-US" sz="1200" dirty="0"/>
              <a:t> (</a:t>
            </a:r>
            <a:r>
              <a:rPr lang="en-US" sz="1200" dirty="0" err="1"/>
              <a:t>tampilan</a:t>
            </a:r>
            <a:r>
              <a:rPr lang="en-US" sz="1200" dirty="0"/>
              <a:t> VII)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6A316-0470-0148-96DA-52E0209D17D9}"/>
              </a:ext>
            </a:extLst>
          </p:cNvPr>
          <p:cNvSpPr txBox="1"/>
          <p:nvPr/>
        </p:nvSpPr>
        <p:spPr>
          <a:xfrm>
            <a:off x="671480" y="464518"/>
            <a:ext cx="288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SIStim</a:t>
            </a:r>
            <a:r>
              <a:rPr lang="en-US" sz="2000" b="1" dirty="0"/>
              <a:t> </a:t>
            </a:r>
            <a:r>
              <a:rPr lang="en-US" sz="2000" b="1" dirty="0" err="1"/>
              <a:t>PERsuratan</a:t>
            </a:r>
            <a:r>
              <a:rPr lang="en-US" sz="2000" b="1" dirty="0"/>
              <a:t> Digital </a:t>
            </a:r>
            <a:r>
              <a:rPr lang="en-US" sz="2000" dirty="0"/>
              <a:t> 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C0E2C13-1C40-4A49-851D-50F8D0DCA6E5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2513797" y="466386"/>
            <a:ext cx="2838409" cy="3634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8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Komisi</a:t>
            </a:r>
            <a:r>
              <a:rPr lang="en-US" dirty="0"/>
              <a:t> III 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00913" y="504329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</p:cNvCxnSpPr>
          <p:nvPr/>
        </p:nvCxnSpPr>
        <p:spPr>
          <a:xfrm rot="5400000">
            <a:off x="2430667" y="-172499"/>
            <a:ext cx="2070567" cy="4107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353352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</a:t>
            </a:r>
            <a:r>
              <a:rPr lang="en-US" sz="1000" dirty="0" err="1"/>
              <a:t>Komisi</a:t>
            </a:r>
            <a:r>
              <a:rPr lang="en-US" sz="1000" dirty="0"/>
              <a:t> III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1212366" y="6103984"/>
            <a:ext cx="711739" cy="400434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38603" y="704384"/>
            <a:ext cx="1102983" cy="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D4160-6275-F744-9EA7-1B4A865986D8}"/>
              </a:ext>
            </a:extLst>
          </p:cNvPr>
          <p:cNvSpPr txBox="1"/>
          <p:nvPr/>
        </p:nvSpPr>
        <p:spPr>
          <a:xfrm>
            <a:off x="3123344" y="5213623"/>
            <a:ext cx="729465" cy="252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endParaRPr lang="en-US" sz="10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FC9A29-E176-D245-8C5C-EE82AB4F9AD4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398168" y="3511784"/>
            <a:ext cx="1725177" cy="18279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1E002E-AD94-6948-9B52-D746BD3F1275}"/>
              </a:ext>
            </a:extLst>
          </p:cNvPr>
          <p:cNvSpPr txBox="1"/>
          <p:nvPr/>
        </p:nvSpPr>
        <p:spPr>
          <a:xfrm>
            <a:off x="9625798" y="4936624"/>
            <a:ext cx="1037690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</a:t>
            </a:r>
            <a:r>
              <a:rPr lang="en-US" sz="1000" dirty="0" err="1"/>
              <a:t>diteruskan</a:t>
            </a:r>
            <a:r>
              <a:rPr lang="en-US" sz="1000" dirty="0"/>
              <a:t> </a:t>
            </a:r>
            <a:r>
              <a:rPr lang="en-US" sz="1000" dirty="0" err="1"/>
              <a:t>kepada</a:t>
            </a:r>
            <a:r>
              <a:rPr lang="en-US" sz="1000" dirty="0"/>
              <a:t> 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D5124D3-BC5A-4A4E-B6C6-24259751076C}"/>
              </a:ext>
            </a:extLst>
          </p:cNvPr>
          <p:cNvCxnSpPr>
            <a:stCxn id="22" idx="1"/>
          </p:cNvCxnSpPr>
          <p:nvPr/>
        </p:nvCxnSpPr>
        <p:spPr>
          <a:xfrm rot="10800000">
            <a:off x="6739854" y="3893913"/>
            <a:ext cx="2885945" cy="1396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Komisi</a:t>
            </a:r>
            <a:r>
              <a:rPr lang="en-US" dirty="0"/>
              <a:t> IV 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00913" y="504329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</p:cNvCxnSpPr>
          <p:nvPr/>
        </p:nvCxnSpPr>
        <p:spPr>
          <a:xfrm rot="5400000">
            <a:off x="2430667" y="-172499"/>
            <a:ext cx="2070567" cy="4107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353352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</a:t>
            </a:r>
            <a:r>
              <a:rPr lang="en-US" sz="1000" dirty="0" err="1"/>
              <a:t>Komisi</a:t>
            </a:r>
            <a:r>
              <a:rPr lang="en-US" sz="1000" dirty="0"/>
              <a:t> IV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1212366" y="6103984"/>
            <a:ext cx="711739" cy="400434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38603" y="704384"/>
            <a:ext cx="1102983" cy="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D4160-6275-F744-9EA7-1B4A865986D8}"/>
              </a:ext>
            </a:extLst>
          </p:cNvPr>
          <p:cNvSpPr txBox="1"/>
          <p:nvPr/>
        </p:nvSpPr>
        <p:spPr>
          <a:xfrm>
            <a:off x="3123344" y="5213623"/>
            <a:ext cx="729465" cy="252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endParaRPr lang="en-US" sz="10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FC9A29-E176-D245-8C5C-EE82AB4F9AD4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398168" y="3511784"/>
            <a:ext cx="1725177" cy="18279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7431ED-36B2-0A4A-9DE2-A08BBFED1000}"/>
              </a:ext>
            </a:extLst>
          </p:cNvPr>
          <p:cNvSpPr txBox="1"/>
          <p:nvPr/>
        </p:nvSpPr>
        <p:spPr>
          <a:xfrm>
            <a:off x="9625798" y="4936624"/>
            <a:ext cx="1037690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</a:t>
            </a:r>
            <a:r>
              <a:rPr lang="en-US" sz="1000" dirty="0" err="1"/>
              <a:t>diteruskan</a:t>
            </a:r>
            <a:r>
              <a:rPr lang="en-US" sz="1000" dirty="0"/>
              <a:t> </a:t>
            </a:r>
            <a:r>
              <a:rPr lang="en-US" sz="1000" dirty="0" err="1"/>
              <a:t>kepada</a:t>
            </a:r>
            <a:r>
              <a:rPr lang="en-US" sz="1000" dirty="0"/>
              <a:t> 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2A67520-7B21-0443-8F76-383F6398CED1}"/>
              </a:ext>
            </a:extLst>
          </p:cNvPr>
          <p:cNvCxnSpPr>
            <a:stCxn id="16" idx="1"/>
          </p:cNvCxnSpPr>
          <p:nvPr/>
        </p:nvCxnSpPr>
        <p:spPr>
          <a:xfrm rot="10800000">
            <a:off x="6739854" y="3893913"/>
            <a:ext cx="2885945" cy="1396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Sekretaris</a:t>
            </a:r>
            <a:r>
              <a:rPr lang="en-US" dirty="0"/>
              <a:t> Dewan 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AD327-C389-4544-ABBF-9D447EC31E20}"/>
              </a:ext>
            </a:extLst>
          </p:cNvPr>
          <p:cNvSpPr txBox="1"/>
          <p:nvPr/>
        </p:nvSpPr>
        <p:spPr>
          <a:xfrm>
            <a:off x="10125181" y="4626656"/>
            <a:ext cx="1864761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</a:t>
            </a:r>
            <a:r>
              <a:rPr lang="en-US" sz="1000" dirty="0" err="1"/>
              <a:t>aksi</a:t>
            </a:r>
            <a:endParaRPr lang="en-US" sz="1000" dirty="0"/>
          </a:p>
          <a:p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fitur</a:t>
            </a:r>
            <a:r>
              <a:rPr lang="en-US" sz="1000" dirty="0"/>
              <a:t> </a:t>
            </a:r>
          </a:p>
          <a:p>
            <a:pPr marL="228600" indent="-228600">
              <a:buAutoNum type="arabicPeriod"/>
            </a:pPr>
            <a:r>
              <a:rPr lang="en-US" sz="1000" dirty="0" err="1"/>
              <a:t>Otorisasi</a:t>
            </a:r>
            <a:r>
              <a:rPr lang="en-US" sz="1000" dirty="0"/>
              <a:t> (</a:t>
            </a:r>
            <a:r>
              <a:rPr lang="en-US" sz="1000" dirty="0" err="1"/>
              <a:t>tanda</a:t>
            </a:r>
            <a:r>
              <a:rPr lang="en-US" sz="1000" dirty="0"/>
              <a:t> </a:t>
            </a:r>
            <a:r>
              <a:rPr lang="en-US" sz="1000" dirty="0" err="1"/>
              <a:t>tangan</a:t>
            </a:r>
            <a:r>
              <a:rPr lang="en-US" sz="1000" dirty="0"/>
              <a:t> digital)</a:t>
            </a:r>
          </a:p>
          <a:p>
            <a:pPr marL="228600" indent="-228600">
              <a:buAutoNum type="arabicPeriod"/>
            </a:pPr>
            <a:r>
              <a:rPr lang="en-US" sz="1000" dirty="0" err="1"/>
              <a:t>Diteruskan</a:t>
            </a:r>
            <a:r>
              <a:rPr lang="en-US" sz="1000" dirty="0"/>
              <a:t> </a:t>
            </a:r>
            <a:r>
              <a:rPr lang="en-US" sz="1000" dirty="0" err="1"/>
              <a:t>kepada</a:t>
            </a:r>
            <a:r>
              <a:rPr lang="en-US" sz="1000" dirty="0"/>
              <a:t> : </a:t>
            </a:r>
          </a:p>
          <a:p>
            <a:pPr marL="685800" lvl="1" indent="-228600">
              <a:buAutoNum type="arabicPeriod"/>
            </a:pPr>
            <a:r>
              <a:rPr lang="en-US" sz="1000" dirty="0"/>
              <a:t>Bagian – </a:t>
            </a:r>
            <a:r>
              <a:rPr lang="en-US" sz="1000" dirty="0" err="1"/>
              <a:t>bagian</a:t>
            </a:r>
            <a:endParaRPr lang="en-US" sz="1000" dirty="0"/>
          </a:p>
          <a:p>
            <a:pPr marL="685800" lvl="1" indent="-228600">
              <a:buAutoNum type="arabicPeriod"/>
            </a:pPr>
            <a:r>
              <a:rPr lang="en-US" sz="1000" dirty="0" err="1"/>
              <a:t>Ketua</a:t>
            </a:r>
            <a:r>
              <a:rPr lang="en-US" sz="1000" dirty="0"/>
              <a:t> DPRD</a:t>
            </a:r>
          </a:p>
          <a:p>
            <a:pPr marL="685800" lvl="1" indent="-228600">
              <a:buAutoNum type="arabicPeriod"/>
            </a:pPr>
            <a:endParaRPr lang="en-US" sz="1000" dirty="0"/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58310" y="519448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stCxn id="15" idx="2"/>
          </p:cNvCxnSpPr>
          <p:nvPr/>
        </p:nvCxnSpPr>
        <p:spPr>
          <a:xfrm rot="5400000">
            <a:off x="2484083" y="-172450"/>
            <a:ext cx="2001064" cy="418508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19924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</a:t>
            </a:r>
            <a:r>
              <a:rPr lang="en-US" sz="1000" dirty="0" err="1"/>
              <a:t>sekretaris</a:t>
            </a:r>
            <a:r>
              <a:rPr lang="en-US" sz="1000" dirty="0"/>
              <a:t> Dewan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stCxn id="18" idx="1"/>
          </p:cNvCxnSpPr>
          <p:nvPr/>
        </p:nvCxnSpPr>
        <p:spPr>
          <a:xfrm rot="10800000">
            <a:off x="1212352" y="6103984"/>
            <a:ext cx="711753" cy="47737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stCxn id="15" idx="3"/>
          </p:cNvCxnSpPr>
          <p:nvPr/>
        </p:nvCxnSpPr>
        <p:spPr>
          <a:xfrm>
            <a:off x="6096000" y="719503"/>
            <a:ext cx="103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90ADA30-23AF-4E4C-9DA2-BEF7F7C5CA7C}"/>
              </a:ext>
            </a:extLst>
          </p:cNvPr>
          <p:cNvCxnSpPr>
            <a:stCxn id="10" idx="1"/>
          </p:cNvCxnSpPr>
          <p:nvPr/>
        </p:nvCxnSpPr>
        <p:spPr>
          <a:xfrm rot="10800000">
            <a:off x="8219327" y="4058292"/>
            <a:ext cx="1905855" cy="130702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719233-720B-E148-A2DF-2B00A25E05D7}"/>
              </a:ext>
            </a:extLst>
          </p:cNvPr>
          <p:cNvSpPr/>
          <p:nvPr/>
        </p:nvSpPr>
        <p:spPr>
          <a:xfrm>
            <a:off x="8157681" y="3976099"/>
            <a:ext cx="215758" cy="246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DPRD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AD327-C389-4544-ABBF-9D447EC31E20}"/>
              </a:ext>
            </a:extLst>
          </p:cNvPr>
          <p:cNvSpPr txBox="1"/>
          <p:nvPr/>
        </p:nvSpPr>
        <p:spPr>
          <a:xfrm>
            <a:off x="10125181" y="4626656"/>
            <a:ext cx="1864761" cy="16312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</a:t>
            </a:r>
            <a:r>
              <a:rPr lang="en-US" sz="1000" dirty="0" err="1"/>
              <a:t>aksi</a:t>
            </a:r>
            <a:endParaRPr lang="en-US" sz="1000" dirty="0"/>
          </a:p>
          <a:p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fitur</a:t>
            </a:r>
            <a:r>
              <a:rPr lang="en-US" sz="1000" dirty="0"/>
              <a:t> </a:t>
            </a:r>
          </a:p>
          <a:p>
            <a:pPr marL="228600" indent="-228600">
              <a:buAutoNum type="arabicPeriod"/>
            </a:pPr>
            <a:r>
              <a:rPr lang="en-US" sz="1000" dirty="0" err="1"/>
              <a:t>Otorisasi</a:t>
            </a:r>
            <a:r>
              <a:rPr lang="en-US" sz="1000" dirty="0"/>
              <a:t> (</a:t>
            </a:r>
            <a:r>
              <a:rPr lang="en-US" sz="1000" dirty="0" err="1"/>
              <a:t>tanda</a:t>
            </a:r>
            <a:r>
              <a:rPr lang="en-US" sz="1000" dirty="0"/>
              <a:t> </a:t>
            </a:r>
            <a:r>
              <a:rPr lang="en-US" sz="1000" dirty="0" err="1"/>
              <a:t>tangan</a:t>
            </a:r>
            <a:r>
              <a:rPr lang="en-US" sz="1000" dirty="0"/>
              <a:t> digital)</a:t>
            </a:r>
          </a:p>
          <a:p>
            <a:pPr marL="228600" indent="-228600">
              <a:buAutoNum type="arabicPeriod"/>
            </a:pPr>
            <a:r>
              <a:rPr lang="en-US" sz="1000" dirty="0" err="1"/>
              <a:t>Diteruskan</a:t>
            </a:r>
            <a:r>
              <a:rPr lang="en-US" sz="1000" dirty="0"/>
              <a:t> </a:t>
            </a:r>
            <a:r>
              <a:rPr lang="en-US" sz="1000" dirty="0" err="1"/>
              <a:t>kepada</a:t>
            </a:r>
            <a:r>
              <a:rPr lang="en-US" sz="1000" dirty="0"/>
              <a:t> : </a:t>
            </a:r>
          </a:p>
          <a:p>
            <a:pPr marL="685800" lvl="1" indent="-228600">
              <a:buAutoNum type="arabicPeriod"/>
            </a:pPr>
            <a:r>
              <a:rPr lang="en-US" sz="1000" dirty="0"/>
              <a:t>Wakil </a:t>
            </a:r>
            <a:r>
              <a:rPr lang="en-US" sz="1000" dirty="0" err="1"/>
              <a:t>Ketua</a:t>
            </a:r>
            <a:r>
              <a:rPr lang="en-US" sz="1000" dirty="0"/>
              <a:t> DPRD</a:t>
            </a:r>
          </a:p>
          <a:p>
            <a:pPr marL="685800" lvl="1" indent="-228600">
              <a:buAutoNum type="arabicPeriod"/>
            </a:pPr>
            <a:r>
              <a:rPr lang="en-US" sz="1000" dirty="0" err="1"/>
              <a:t>Komisi</a:t>
            </a:r>
            <a:r>
              <a:rPr lang="en-US" sz="1000" dirty="0"/>
              <a:t> – </a:t>
            </a:r>
            <a:r>
              <a:rPr lang="en-US" sz="1000" dirty="0" err="1"/>
              <a:t>Komisi</a:t>
            </a:r>
            <a:r>
              <a:rPr lang="en-US" sz="1000" dirty="0"/>
              <a:t> </a:t>
            </a:r>
          </a:p>
          <a:p>
            <a:pPr marL="685800" lvl="1" indent="-228600">
              <a:buAutoNum type="arabicPeriod"/>
            </a:pPr>
            <a:r>
              <a:rPr lang="en-US" sz="1000" dirty="0"/>
              <a:t>Badan – Badan </a:t>
            </a:r>
          </a:p>
          <a:p>
            <a:pPr marL="685800" lvl="1" indent="-228600">
              <a:buAutoNum type="arabicPeriod"/>
            </a:pPr>
            <a:endParaRPr lang="en-US" sz="1000" dirty="0"/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3862359" y="449945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1779524" y="318941"/>
            <a:ext cx="2070567" cy="313279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19924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</a:t>
            </a:r>
            <a:r>
              <a:rPr lang="en-US" sz="1000" dirty="0" err="1"/>
              <a:t>sekretaris</a:t>
            </a:r>
            <a:r>
              <a:rPr lang="en-US" sz="1000" dirty="0"/>
              <a:t> Dewan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stCxn id="18" idx="1"/>
          </p:cNvCxnSpPr>
          <p:nvPr/>
        </p:nvCxnSpPr>
        <p:spPr>
          <a:xfrm rot="10800000">
            <a:off x="1212352" y="6103984"/>
            <a:ext cx="711753" cy="47737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4900049" y="650000"/>
            <a:ext cx="2241537" cy="7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90ADA30-23AF-4E4C-9DA2-BEF7F7C5CA7C}"/>
              </a:ext>
            </a:extLst>
          </p:cNvPr>
          <p:cNvCxnSpPr>
            <a:stCxn id="10" idx="1"/>
          </p:cNvCxnSpPr>
          <p:nvPr/>
        </p:nvCxnSpPr>
        <p:spPr>
          <a:xfrm rot="10800000">
            <a:off x="8219333" y="4058292"/>
            <a:ext cx="1905849" cy="1383972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719233-720B-E148-A2DF-2B00A25E05D7}"/>
              </a:ext>
            </a:extLst>
          </p:cNvPr>
          <p:cNvSpPr/>
          <p:nvPr/>
        </p:nvSpPr>
        <p:spPr>
          <a:xfrm>
            <a:off x="8157681" y="3976099"/>
            <a:ext cx="215758" cy="246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DPRD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3862359" y="449945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keluar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1779524" y="318941"/>
            <a:ext cx="2070567" cy="313279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4900049" y="650000"/>
            <a:ext cx="2189512" cy="1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089561" y="387997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keluar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yang di </a:t>
            </a:r>
            <a:r>
              <a:rPr lang="en-US" sz="1000" dirty="0" err="1"/>
              <a:t>halaman</a:t>
            </a:r>
            <a:r>
              <a:rPr lang="en-US" sz="1000" dirty="0"/>
              <a:t> TU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44444" y="923701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2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Wakil </a:t>
            </a:r>
            <a:r>
              <a:rPr lang="en-US" dirty="0" err="1"/>
              <a:t>Ketua</a:t>
            </a:r>
            <a:r>
              <a:rPr lang="en-US" dirty="0"/>
              <a:t> DPRD I 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00913" y="504329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</p:cNvCxnSpPr>
          <p:nvPr/>
        </p:nvCxnSpPr>
        <p:spPr>
          <a:xfrm rot="5400000">
            <a:off x="2430667" y="-172499"/>
            <a:ext cx="2070567" cy="4107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19924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Wakil </a:t>
            </a:r>
            <a:r>
              <a:rPr lang="en-US" sz="1000" dirty="0" err="1"/>
              <a:t>Ketua</a:t>
            </a:r>
            <a:r>
              <a:rPr lang="en-US" sz="1000" dirty="0"/>
              <a:t> I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stCxn id="18" idx="1"/>
          </p:cNvCxnSpPr>
          <p:nvPr/>
        </p:nvCxnSpPr>
        <p:spPr>
          <a:xfrm rot="10800000">
            <a:off x="1212356" y="6103984"/>
            <a:ext cx="711749" cy="47737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38603" y="704384"/>
            <a:ext cx="1102983" cy="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D4160-6275-F744-9EA7-1B4A865986D8}"/>
              </a:ext>
            </a:extLst>
          </p:cNvPr>
          <p:cNvSpPr txBox="1"/>
          <p:nvPr/>
        </p:nvSpPr>
        <p:spPr>
          <a:xfrm>
            <a:off x="3123344" y="5213623"/>
            <a:ext cx="729465" cy="252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endParaRPr lang="en-US" sz="10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FC9A29-E176-D245-8C5C-EE82AB4F9AD4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398168" y="3511784"/>
            <a:ext cx="1725177" cy="18279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2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Wakil </a:t>
            </a:r>
            <a:r>
              <a:rPr lang="en-US" dirty="0" err="1"/>
              <a:t>Ketua</a:t>
            </a:r>
            <a:r>
              <a:rPr lang="en-US" dirty="0"/>
              <a:t> DPRD II 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00913" y="504329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</p:cNvCxnSpPr>
          <p:nvPr/>
        </p:nvCxnSpPr>
        <p:spPr>
          <a:xfrm rot="5400000">
            <a:off x="2430667" y="-172499"/>
            <a:ext cx="2070567" cy="4107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19924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Wakil </a:t>
            </a:r>
            <a:r>
              <a:rPr lang="en-US" sz="1000" dirty="0" err="1"/>
              <a:t>Ketua</a:t>
            </a:r>
            <a:r>
              <a:rPr lang="en-US" sz="1000" dirty="0"/>
              <a:t> II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stCxn id="18" idx="1"/>
          </p:cNvCxnSpPr>
          <p:nvPr/>
        </p:nvCxnSpPr>
        <p:spPr>
          <a:xfrm rot="10800000">
            <a:off x="1212356" y="6103984"/>
            <a:ext cx="711749" cy="47737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38603" y="704384"/>
            <a:ext cx="1102983" cy="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D4160-6275-F744-9EA7-1B4A865986D8}"/>
              </a:ext>
            </a:extLst>
          </p:cNvPr>
          <p:cNvSpPr txBox="1"/>
          <p:nvPr/>
        </p:nvSpPr>
        <p:spPr>
          <a:xfrm>
            <a:off x="3123344" y="5213623"/>
            <a:ext cx="729465" cy="252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endParaRPr lang="en-US" sz="10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FC9A29-E176-D245-8C5C-EE82AB4F9AD4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398168" y="3511784"/>
            <a:ext cx="1725177" cy="18279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7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Wakil </a:t>
            </a:r>
            <a:r>
              <a:rPr lang="en-US" dirty="0" err="1"/>
              <a:t>Ketua</a:t>
            </a:r>
            <a:r>
              <a:rPr lang="en-US" dirty="0"/>
              <a:t> DPRD III 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00913" y="504329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</p:cNvCxnSpPr>
          <p:nvPr/>
        </p:nvCxnSpPr>
        <p:spPr>
          <a:xfrm rot="5400000">
            <a:off x="2430667" y="-172499"/>
            <a:ext cx="2070567" cy="4107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19924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Wakil </a:t>
            </a:r>
            <a:r>
              <a:rPr lang="en-US" sz="1000" dirty="0" err="1"/>
              <a:t>Ketua</a:t>
            </a:r>
            <a:r>
              <a:rPr lang="en-US" sz="1000" dirty="0"/>
              <a:t> III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stCxn id="18" idx="1"/>
          </p:cNvCxnSpPr>
          <p:nvPr/>
        </p:nvCxnSpPr>
        <p:spPr>
          <a:xfrm rot="10800000">
            <a:off x="1212356" y="6103984"/>
            <a:ext cx="711749" cy="47737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38603" y="704384"/>
            <a:ext cx="1102983" cy="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D4160-6275-F744-9EA7-1B4A865986D8}"/>
              </a:ext>
            </a:extLst>
          </p:cNvPr>
          <p:cNvSpPr txBox="1"/>
          <p:nvPr/>
        </p:nvSpPr>
        <p:spPr>
          <a:xfrm>
            <a:off x="3123344" y="5213623"/>
            <a:ext cx="729465" cy="252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endParaRPr lang="en-US" sz="10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FC9A29-E176-D245-8C5C-EE82AB4F9AD4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398168" y="3511784"/>
            <a:ext cx="1725177" cy="18279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5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Komisi</a:t>
            </a:r>
            <a:r>
              <a:rPr lang="en-US" dirty="0"/>
              <a:t> I 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00913" y="504329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</p:cNvCxnSpPr>
          <p:nvPr/>
        </p:nvCxnSpPr>
        <p:spPr>
          <a:xfrm rot="5400000">
            <a:off x="2430667" y="-172499"/>
            <a:ext cx="2070567" cy="4107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199240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</a:t>
            </a:r>
            <a:r>
              <a:rPr lang="en-US" sz="1000" dirty="0" err="1"/>
              <a:t>Komisi</a:t>
            </a:r>
            <a:r>
              <a:rPr lang="en-US" sz="1000" dirty="0"/>
              <a:t> I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stCxn id="18" idx="1"/>
          </p:cNvCxnSpPr>
          <p:nvPr/>
        </p:nvCxnSpPr>
        <p:spPr>
          <a:xfrm rot="10800000">
            <a:off x="1212358" y="6103984"/>
            <a:ext cx="711747" cy="400434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38603" y="704384"/>
            <a:ext cx="1102983" cy="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D4160-6275-F744-9EA7-1B4A865986D8}"/>
              </a:ext>
            </a:extLst>
          </p:cNvPr>
          <p:cNvSpPr txBox="1"/>
          <p:nvPr/>
        </p:nvSpPr>
        <p:spPr>
          <a:xfrm>
            <a:off x="3123344" y="5213623"/>
            <a:ext cx="729465" cy="252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endParaRPr lang="en-US" sz="10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FC9A29-E176-D245-8C5C-EE82AB4F9AD4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398168" y="3511784"/>
            <a:ext cx="1725177" cy="18279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4207F7-E67D-1A41-BCD0-55F6FC1A8FB3}"/>
              </a:ext>
            </a:extLst>
          </p:cNvPr>
          <p:cNvSpPr txBox="1"/>
          <p:nvPr/>
        </p:nvSpPr>
        <p:spPr>
          <a:xfrm>
            <a:off x="9625798" y="4936624"/>
            <a:ext cx="1037690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</a:t>
            </a:r>
            <a:r>
              <a:rPr lang="en-US" sz="1000" dirty="0" err="1"/>
              <a:t>diteruskan</a:t>
            </a:r>
            <a:r>
              <a:rPr lang="en-US" sz="1000" dirty="0"/>
              <a:t> </a:t>
            </a:r>
            <a:r>
              <a:rPr lang="en-US" sz="1000" dirty="0" err="1"/>
              <a:t>kepada</a:t>
            </a:r>
            <a:r>
              <a:rPr lang="en-US" sz="1000" dirty="0"/>
              <a:t> 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299B07C-2B67-C347-B043-5C8C85C83C8E}"/>
              </a:ext>
            </a:extLst>
          </p:cNvPr>
          <p:cNvCxnSpPr>
            <a:stCxn id="16" idx="1"/>
          </p:cNvCxnSpPr>
          <p:nvPr/>
        </p:nvCxnSpPr>
        <p:spPr>
          <a:xfrm rot="10800000">
            <a:off x="6739854" y="3893913"/>
            <a:ext cx="2885945" cy="1396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9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B0D00-B686-234D-8EDB-83547420245A}"/>
              </a:ext>
            </a:extLst>
          </p:cNvPr>
          <p:cNvSpPr txBox="1"/>
          <p:nvPr/>
        </p:nvSpPr>
        <p:spPr>
          <a:xfrm>
            <a:off x="859809" y="62779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Komisi</a:t>
            </a:r>
            <a:r>
              <a:rPr lang="en-US" dirty="0"/>
              <a:t> II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DDF6D2-37F3-6B47-AEC7-B8AF3789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270717"/>
            <a:ext cx="7636195" cy="4959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BDFB1F-0CBC-1842-B96C-F32005045F77}"/>
              </a:ext>
            </a:extLst>
          </p:cNvPr>
          <p:cNvSpPr txBox="1"/>
          <p:nvPr/>
        </p:nvSpPr>
        <p:spPr>
          <a:xfrm>
            <a:off x="9891968" y="541070"/>
            <a:ext cx="1037690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status </a:t>
            </a:r>
            <a:r>
              <a:rPr lang="en-US" sz="1000" dirty="0" err="1"/>
              <a:t>sesudah</a:t>
            </a:r>
            <a:r>
              <a:rPr lang="en-US" sz="1000" dirty="0"/>
              <a:t> </a:t>
            </a:r>
            <a:r>
              <a:rPr lang="en-US" sz="1000" dirty="0" err="1"/>
              <a:t>perihal</a:t>
            </a:r>
            <a:endParaRPr lang="en-US" sz="1000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AF2422A-E218-8144-9820-67947DAE4911}"/>
              </a:ext>
            </a:extLst>
          </p:cNvPr>
          <p:cNvCxnSpPr>
            <a:cxnSpLocks/>
            <a:stCxn id="2" idx="1"/>
            <a:endCxn id="9" idx="6"/>
          </p:cNvCxnSpPr>
          <p:nvPr/>
        </p:nvCxnSpPr>
        <p:spPr>
          <a:xfrm rot="10800000" flipV="1">
            <a:off x="6010382" y="818069"/>
            <a:ext cx="3881586" cy="3158030"/>
          </a:xfrm>
          <a:prstGeom prst="bentConnector3">
            <a:avLst>
              <a:gd name="adj1" fmla="val 10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129CE5-95CA-184E-8F06-489AD68568CC}"/>
              </a:ext>
            </a:extLst>
          </p:cNvPr>
          <p:cNvSpPr/>
          <p:nvPr/>
        </p:nvSpPr>
        <p:spPr>
          <a:xfrm>
            <a:off x="5856270" y="3893906"/>
            <a:ext cx="154112" cy="164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6ABD9-94B2-AC4C-A08D-0D20EBC85D0E}"/>
              </a:ext>
            </a:extLst>
          </p:cNvPr>
          <p:cNvSpPr txBox="1"/>
          <p:nvPr/>
        </p:nvSpPr>
        <p:spPr>
          <a:xfrm>
            <a:off x="5000913" y="504329"/>
            <a:ext cx="1037690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Tambahkan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endParaRPr lang="en-US" sz="1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F79C5A-26D9-2041-9E45-EB4F5CA7501D}"/>
              </a:ext>
            </a:extLst>
          </p:cNvPr>
          <p:cNvCxnSpPr>
            <a:cxnSpLocks/>
          </p:cNvCxnSpPr>
          <p:nvPr/>
        </p:nvCxnSpPr>
        <p:spPr>
          <a:xfrm rot="5400000">
            <a:off x="2430667" y="-172499"/>
            <a:ext cx="2070567" cy="4107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834D5-9E0D-2144-9C0A-83BC8BC367FF}"/>
              </a:ext>
            </a:extLst>
          </p:cNvPr>
          <p:cNvSpPr txBox="1"/>
          <p:nvPr/>
        </p:nvSpPr>
        <p:spPr>
          <a:xfrm>
            <a:off x="1924104" y="6381307"/>
            <a:ext cx="1497190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Rubah</a:t>
            </a:r>
            <a:r>
              <a:rPr lang="en-US" sz="1000" dirty="0"/>
              <a:t> </a:t>
            </a:r>
            <a:r>
              <a:rPr lang="en-US" sz="1000" dirty="0" err="1"/>
              <a:t>jadi</a:t>
            </a:r>
            <a:r>
              <a:rPr lang="en-US" sz="1000" dirty="0"/>
              <a:t> </a:t>
            </a:r>
            <a:r>
              <a:rPr lang="en-US" sz="1000" dirty="0" err="1"/>
              <a:t>Komisi</a:t>
            </a:r>
            <a:r>
              <a:rPr lang="en-US" sz="1000" dirty="0"/>
              <a:t> II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90D85E6-3F6E-5E43-AC5F-2BB3B49D9F4A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1212366" y="6103984"/>
            <a:ext cx="711739" cy="400434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24C33-B9C7-AC48-ABD3-181AD32C9560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38603" y="704384"/>
            <a:ext cx="1102983" cy="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18773-EA7E-CD4D-9648-2E4078594717}"/>
              </a:ext>
            </a:extLst>
          </p:cNvPr>
          <p:cNvSpPr txBox="1"/>
          <p:nvPr/>
        </p:nvSpPr>
        <p:spPr>
          <a:xfrm>
            <a:off x="7141586" y="443131"/>
            <a:ext cx="1354418" cy="55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Tampilan</a:t>
            </a:r>
            <a:r>
              <a:rPr lang="en-US" sz="1000" dirty="0"/>
              <a:t> </a:t>
            </a:r>
            <a:r>
              <a:rPr lang="en-US" sz="1000" dirty="0" err="1"/>
              <a:t>halaman</a:t>
            </a:r>
            <a:r>
              <a:rPr lang="en-US" sz="1000" dirty="0"/>
              <a:t> </a:t>
            </a:r>
            <a:r>
              <a:rPr lang="en-US" sz="1000" dirty="0" err="1"/>
              <a:t>surat</a:t>
            </a:r>
            <a:r>
              <a:rPr lang="en-US" sz="1000" dirty="0"/>
              <a:t> </a:t>
            </a:r>
            <a:r>
              <a:rPr lang="en-US" sz="1000" dirty="0" err="1"/>
              <a:t>masuk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dibawah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endParaRPr lang="en-US" sz="10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C1AA27E-FA4A-6D46-A32B-93E1B57689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5196469" y="978835"/>
            <a:ext cx="2604032" cy="264062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D4160-6275-F744-9EA7-1B4A865986D8}"/>
              </a:ext>
            </a:extLst>
          </p:cNvPr>
          <p:cNvSpPr txBox="1"/>
          <p:nvPr/>
        </p:nvSpPr>
        <p:spPr>
          <a:xfrm>
            <a:off x="3123344" y="5213623"/>
            <a:ext cx="729465" cy="252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endParaRPr lang="en-US" sz="10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FC9A29-E176-D245-8C5C-EE82AB4F9AD4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1398168" y="3511784"/>
            <a:ext cx="1725177" cy="18279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BD4A52-DFCC-D14F-81D2-4AAFBAA08DD4}"/>
              </a:ext>
            </a:extLst>
          </p:cNvPr>
          <p:cNvSpPr txBox="1"/>
          <p:nvPr/>
        </p:nvSpPr>
        <p:spPr>
          <a:xfrm>
            <a:off x="9625798" y="4936624"/>
            <a:ext cx="1037690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Hilangkan</a:t>
            </a:r>
            <a:r>
              <a:rPr lang="en-US" sz="1000" dirty="0"/>
              <a:t> </a:t>
            </a:r>
            <a:r>
              <a:rPr lang="en-US" sz="1000" dirty="0" err="1"/>
              <a:t>kolom</a:t>
            </a:r>
            <a:r>
              <a:rPr lang="en-US" sz="1000" dirty="0"/>
              <a:t> </a:t>
            </a:r>
            <a:r>
              <a:rPr lang="en-US" sz="1000" dirty="0" err="1"/>
              <a:t>diteruskan</a:t>
            </a:r>
            <a:r>
              <a:rPr lang="en-US" sz="1000" dirty="0"/>
              <a:t> </a:t>
            </a:r>
            <a:r>
              <a:rPr lang="en-US" sz="1000" dirty="0" err="1"/>
              <a:t>kepada</a:t>
            </a:r>
            <a:r>
              <a:rPr lang="en-US" sz="1000" dirty="0"/>
              <a:t> 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87A58AF-371B-964E-9262-9A9F85A9E7F4}"/>
              </a:ext>
            </a:extLst>
          </p:cNvPr>
          <p:cNvCxnSpPr>
            <a:stCxn id="22" idx="1"/>
          </p:cNvCxnSpPr>
          <p:nvPr/>
        </p:nvCxnSpPr>
        <p:spPr>
          <a:xfrm rot="10800000">
            <a:off x="6739854" y="3893913"/>
            <a:ext cx="2885945" cy="1396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6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433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Pribadi</dc:creator>
  <cp:lastModifiedBy>Teguh Pribadi</cp:lastModifiedBy>
  <cp:revision>2</cp:revision>
  <dcterms:created xsi:type="dcterms:W3CDTF">2022-05-20T08:38:40Z</dcterms:created>
  <dcterms:modified xsi:type="dcterms:W3CDTF">2022-05-20T09:13:05Z</dcterms:modified>
</cp:coreProperties>
</file>