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Title of the Project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6B60-78E6-49BD-BA6E-2C9DE0594AF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FFDBE-F792-4047-874E-E7B53CB87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340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Title of the Project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4935-7A95-446E-AB06-C6015C8C2F4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03D9F-5696-42C7-A9C9-8E671FA74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270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42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90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2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2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058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1499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8190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1286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6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6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649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7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7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501" cy="46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0684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7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7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501" cy="46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233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0FD-0654-4FD0-9DC7-5A12FF7FD105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4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A5F4-2DD0-4F03-AA13-1AB44226646A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EB43-E807-4A81-A0CA-B92D49F48DA8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6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5A6B-EC82-462B-9184-D9C97573A567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4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DA74-DE25-411D-97AB-E04219C2BD9C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1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2F22-532C-48AE-B25E-2605C2046D16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4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15F-769B-4CFB-8111-745A67FDD356}" type="datetime1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4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8EE46-03A9-40DE-AFA6-2DAB687DFF27}" type="datetime1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8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F9F7-CAC0-4DBA-B8BB-E9FFE2366E3B}" type="datetime1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964D9-AF9F-4E4F-B694-B6F84A346A29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0BB0-B4D2-4243-ADEB-74BD9AD62410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5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5578A-14F0-45BE-B676-97914F555A66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7E83D-D0ED-4D2D-8278-07767DB0C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0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7991" y="990600"/>
            <a:ext cx="7924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Trebuchet MS" pitchFamily="34" charset="0"/>
              </a:rPr>
              <a:t>UE20CS390A </a:t>
            </a:r>
            <a:r>
              <a:rPr lang="en-US" sz="2800" dirty="0">
                <a:latin typeface="Trebuchet MS" pitchFamily="34" charset="0"/>
              </a:rPr>
              <a:t>– Capstone Project Phase – 1</a:t>
            </a:r>
          </a:p>
          <a:p>
            <a:pPr algn="ctr"/>
            <a:r>
              <a:rPr lang="en-US" sz="2800" dirty="0">
                <a:latin typeface="Trebuchet MS" pitchFamily="34" charset="0"/>
              </a:rPr>
              <a:t>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  <a:latin typeface="Trebuchet MS" pitchFamily="34" charset="0"/>
              </a:rPr>
              <a:t>Project Progress Review #3</a:t>
            </a:r>
          </a:p>
        </p:txBody>
      </p:sp>
      <p:sp>
        <p:nvSpPr>
          <p:cNvPr id="4" name="Google Shape;26;p3"/>
          <p:cNvSpPr txBox="1"/>
          <p:nvPr/>
        </p:nvSpPr>
        <p:spPr>
          <a:xfrm>
            <a:off x="1828800" y="434340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          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1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Demo</a:t>
            </a:r>
            <a:endParaRPr lang="en-US" sz="2400" dirty="0"/>
          </a:p>
        </p:txBody>
      </p:sp>
      <p:sp>
        <p:nvSpPr>
          <p:cNvPr id="70" name="Google Shape;70;p9"/>
          <p:cNvSpPr txBox="1"/>
          <p:nvPr/>
        </p:nvSpPr>
        <p:spPr>
          <a:xfrm>
            <a:off x="2057400" y="1828800"/>
            <a:ext cx="9220200" cy="315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Demonstrate the Implemented work if available.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Designed Pseudocode/Algorithm can be explained.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10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91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905000" y="1143002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81200" y="1752600"/>
            <a:ext cx="8229600" cy="3195628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project progress so far?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percentage completion of the project?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11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30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References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8800" y="2274892"/>
            <a:ext cx="10058400" cy="4278307"/>
          </a:xfrm>
          <a:prstGeom prst="rect">
            <a:avLst/>
          </a:prstGeom>
        </p:spPr>
        <p:txBody>
          <a:bodyPr/>
          <a:lstStyle/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Provide references pertaining to your research according to IEEE format.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Example: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US" sz="2400" dirty="0"/>
              <a:t>G. Eason, B. Noble, and I. N. Sneddon, “On certain integrals of Lipschitz-Hankel type involving products of Bessel functions,” Phil. Trans. Roy. Soc. London, vol. </a:t>
            </a:r>
            <a:r>
              <a:rPr lang="en-US" sz="2400" dirty="0" err="1"/>
              <a:t>A247</a:t>
            </a:r>
            <a:r>
              <a:rPr lang="en-US" sz="2400" dirty="0"/>
              <a:t>, pp. 529–551, April 1955. </a:t>
            </a:r>
            <a:r>
              <a:rPr lang="en-US" sz="2400" i="1" dirty="0"/>
              <a:t>(references)</a:t>
            </a:r>
            <a:endParaRPr lang="en-US" sz="2400" dirty="0"/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indent="12700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1077913" lvl="1" indent="-265113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IN" sz="2000" kern="0" dirty="0">
              <a:latin typeface="Trebuchet MS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12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42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Any other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7485185" cy="252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Provide any other information you wish to add on.</a:t>
            </a:r>
          </a:p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891" indent="12700" algn="just" eaLnBrk="0" hangingPunct="0">
              <a:spcBef>
                <a:spcPct val="20000"/>
              </a:spcBef>
              <a:defRPr/>
            </a:pPr>
            <a:endParaRPr lang="en-IN" sz="24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Note: Changes can be made in the template, with the consent of the guide for inclusion of any other information.</a:t>
            </a:r>
            <a:endParaRPr lang="en-IN" sz="2400" kern="0" dirty="0">
              <a:latin typeface="Trebuchet MS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13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02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5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1676400"/>
            <a:ext cx="8077200" cy="4724400"/>
          </a:xfrm>
          <a:prstGeom prst="rect">
            <a:avLst/>
          </a:prstGeom>
        </p:spPr>
        <p:txBody>
          <a:bodyPr/>
          <a:lstStyle/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Well defined problem statement.</a:t>
            </a: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Provide a basic introduction of the project and also an overview of scope it entails.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Abstract and Scope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05000" y="1752600"/>
            <a:ext cx="8077200" cy="4724400"/>
          </a:xfrm>
          <a:prstGeom prst="rect">
            <a:avLst/>
          </a:prstGeom>
        </p:spPr>
        <p:txBody>
          <a:bodyPr/>
          <a:lstStyle/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Provide the suggestions and remarks given by the panel members. </a:t>
            </a: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IN" sz="24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Mention the feasibility on the same showing the progress.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Suggestions from Review - 2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2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Approach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2041000" y="2133600"/>
            <a:ext cx="8779400" cy="3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algn="just">
              <a:spcBef>
                <a:spcPts val="48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design approach followed? And Why?</a:t>
            </a:r>
          </a:p>
          <a:p>
            <a:pPr marL="457200" algn="just">
              <a:spcBef>
                <a:spcPts val="48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Benefits of this approach &amp; are there any drawbacks?</a:t>
            </a:r>
          </a:p>
          <a:p>
            <a:pPr marL="457200" algn="just">
              <a:spcBef>
                <a:spcPts val="48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Alternate design approaches, if any.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4</a:t>
            </a:fld>
            <a:endParaRPr lang="en-US"/>
          </a:p>
        </p:txBody>
      </p:sp>
      <p:sp>
        <p:nvSpPr>
          <p:cNvPr id="9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Constraints, Assumptions &amp; Dependencies</a:t>
            </a:r>
            <a:endParaRPr lang="en-US" sz="2400" dirty="0"/>
          </a:p>
        </p:txBody>
      </p:sp>
      <p:sp>
        <p:nvSpPr>
          <p:cNvPr id="54" name="Google Shape;54;p7"/>
          <p:cNvSpPr txBox="1"/>
          <p:nvPr/>
        </p:nvSpPr>
        <p:spPr>
          <a:xfrm>
            <a:off x="2114900" y="1791525"/>
            <a:ext cx="90103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algn="just">
              <a:spcBef>
                <a:spcPts val="48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Discuss the design constraints and assumptions that you have made to select the design approach.</a:t>
            </a:r>
          </a:p>
          <a:p>
            <a:pPr marL="457200" algn="just">
              <a:spcBef>
                <a:spcPts val="48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Discuss any dependencies that your design approach has and their impact on the project.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1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Methodology / Approach</a:t>
            </a:r>
            <a:endParaRPr lang="en-US" sz="2400" dirty="0"/>
          </a:p>
        </p:txBody>
      </p:sp>
      <p:sp>
        <p:nvSpPr>
          <p:cNvPr id="54" name="Google Shape;54;p7"/>
          <p:cNvSpPr txBox="1"/>
          <p:nvPr/>
        </p:nvSpPr>
        <p:spPr>
          <a:xfrm>
            <a:off x="2114900" y="1791525"/>
            <a:ext cx="8781700" cy="264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Details of the new approach- benefits/drawbacks</a:t>
            </a: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endParaRPr lang="en-US" sz="2400" dirty="0">
              <a:solidFill>
                <a:srgbClr val="0033C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2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</a:t>
            </a:r>
            <a:endParaRPr lang="en-US" sz="2400" dirty="0"/>
          </a:p>
        </p:txBody>
      </p:sp>
      <p:sp>
        <p:nvSpPr>
          <p:cNvPr id="54" name="Google Shape;54;p7"/>
          <p:cNvSpPr txBox="1"/>
          <p:nvPr/>
        </p:nvSpPr>
        <p:spPr>
          <a:xfrm>
            <a:off x="2114900" y="1791525"/>
            <a:ext cx="9238900" cy="37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high-level design view of the system.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Identify the logical user groups, application components, data components, and interfacing systems. Illustrate the collaboration and interaction between the major components.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9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048000" y="1581151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2895600" y="1143001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Description</a:t>
            </a:r>
            <a:endParaRPr lang="en-US" sz="2400" dirty="0"/>
          </a:p>
        </p:txBody>
      </p:sp>
      <p:sp>
        <p:nvSpPr>
          <p:cNvPr id="62" name="Google Shape;62;p8"/>
          <p:cNvSpPr txBox="1"/>
          <p:nvPr/>
        </p:nvSpPr>
        <p:spPr>
          <a:xfrm>
            <a:off x="2029650" y="1617675"/>
            <a:ext cx="6868544" cy="47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Add as many slides as required to cover the following aspects:</a:t>
            </a: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2400" dirty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Master class diagram </a:t>
            </a: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ER Diagram</a:t>
            </a: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User Interface Diagrams/ Use Case Diagrams</a:t>
            </a: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Report Layouts</a:t>
            </a: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sym typeface="Trebuchet MS"/>
              </a:rPr>
              <a:t>External Interfaces</a:t>
            </a: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Arial"/>
              <a:buAutoNum type="arabicPeriod"/>
            </a:pPr>
            <a:endParaRPr lang="en-US" sz="2400" dirty="0">
              <a:solidFill>
                <a:srgbClr val="0033C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8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2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 lang="en-US" sz="2400" dirty="0"/>
          </a:p>
        </p:txBody>
      </p:sp>
      <p:sp>
        <p:nvSpPr>
          <p:cNvPr id="70" name="Google Shape;70;p9"/>
          <p:cNvSpPr txBox="1"/>
          <p:nvPr/>
        </p:nvSpPr>
        <p:spPr>
          <a:xfrm>
            <a:off x="2057400" y="1828800"/>
            <a:ext cx="6863700" cy="315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technologies you plan to use and why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1" y="0"/>
            <a:ext cx="1295399" cy="102510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name1_name2_name3_name4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7E83D-D0ED-4D2D-8278-07767DB0C107}" type="slidenum">
              <a:rPr lang="en-US" smtClean="0"/>
              <a:t>9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76201" y="631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/>
              <a:t>Title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9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448</Words>
  <Application>Microsoft Office PowerPoint</Application>
  <PresentationFormat>Widescreen</PresentationFormat>
  <Paragraphs>109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12</cp:revision>
  <dcterms:created xsi:type="dcterms:W3CDTF">2023-02-02T07:40:50Z</dcterms:created>
  <dcterms:modified xsi:type="dcterms:W3CDTF">2023-03-28T04:58:30Z</dcterms:modified>
</cp:coreProperties>
</file>