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4935-7A95-446E-AB06-C6015C8C2F4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03D9F-5696-42C7-A9C9-8E671FA7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 of the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29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72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64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35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3D9F-5696-42C7-A9C9-8E671FA748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58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71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9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4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36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 of the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89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45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3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FF71-E63B-42BE-A9AB-BF2D798B27A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4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FF71-E63B-42BE-A9AB-BF2D798B27A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FF71-E63B-42BE-A9AB-BF2D798B27A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6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FF71-E63B-42BE-A9AB-BF2D798B27A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4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FF71-E63B-42BE-A9AB-BF2D798B27A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1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FF71-E63B-42BE-A9AB-BF2D798B27A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FF71-E63B-42BE-A9AB-BF2D798B27A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4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FF71-E63B-42BE-A9AB-BF2D798B27A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FF71-E63B-42BE-A9AB-BF2D798B27A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FF71-E63B-42BE-A9AB-BF2D798B27A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FF71-E63B-42BE-A9AB-BF2D798B27A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5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FF71-E63B-42BE-A9AB-BF2D798B27A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0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219200"/>
            <a:ext cx="792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rebuchet MS" pitchFamily="34" charset="0"/>
              </a:rPr>
              <a:t>UE20CS390A </a:t>
            </a:r>
            <a:r>
              <a:rPr lang="en-US" sz="2800" b="1" dirty="0">
                <a:solidFill>
                  <a:srgbClr val="FF0000"/>
                </a:solidFill>
                <a:latin typeface="Trebuchet MS" pitchFamily="34" charset="0"/>
              </a:rPr>
              <a:t>– Capstone Project Approval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434340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9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219200"/>
            <a:ext cx="792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rebuchet MS" pitchFamily="34" charset="0"/>
              </a:rPr>
              <a:t>UE18CS390A – Capstone Project Approval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434340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41694"/>
            <a:ext cx="1295399" cy="102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7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0200" y="1676400"/>
            <a:ext cx="85344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Problem Statement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Scope and Feasibility study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Applications/Use cases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Expected Deliverables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Capstone (Phase-I &amp; Phase-II) Project Timeline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Any other information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Outline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6200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0" y="0"/>
            <a:ext cx="1143000" cy="10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3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Well defined problem statement</a:t>
            </a:r>
          </a:p>
          <a:p>
            <a:pPr marL="1142991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 It should clearly specify the problem</a:t>
            </a:r>
            <a:endParaRPr lang="en-IN" sz="2400" kern="0" dirty="0">
              <a:latin typeface="Trebuchet MS" pitchFamily="34" charset="0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Problem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6200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0" y="0"/>
            <a:ext cx="1143000" cy="10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26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188868"/>
            <a:ext cx="80772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Provide an overview of scope it entails.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Possible Shortcomings/Challenges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(This should add on to the feasibility for solving this Problem)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endParaRPr lang="en-IN" sz="2800" kern="0" dirty="0">
              <a:latin typeface="Trebuchet MS" pitchFamily="34" charset="0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Scope and Feasibility study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6200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0" y="0"/>
            <a:ext cx="1219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0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188868"/>
            <a:ext cx="8077200" cy="4211931"/>
          </a:xfrm>
          <a:prstGeom prst="rect">
            <a:avLst/>
          </a:prstGeom>
        </p:spPr>
        <p:txBody>
          <a:bodyPr/>
          <a:lstStyle/>
          <a:p>
            <a:pPr marL="685800" lvl="0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Describe the applications and use cases of your project.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Applications/Use cases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6200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572" y="-21424"/>
            <a:ext cx="1140051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0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905000" y="1143002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Expected Deliverables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1752600"/>
            <a:ext cx="88392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Capstone-I deliverables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Capstone-II deliverables </a:t>
            </a:r>
            <a:endParaRPr lang="en-IN" sz="2800" kern="0" dirty="0">
              <a:latin typeface="Trebuchet MS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6200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1949" y="0"/>
            <a:ext cx="1140051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10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Capstone (Phase-I &amp; Phase-II) Project Timeline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2973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Provide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The timelines for execution of the project through Gantt chart.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The plan in terms of efforts by individuals in the team.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Mention the tasks involved in different stages.</a:t>
            </a:r>
          </a:p>
          <a:p>
            <a:pPr marL="1077913" lvl="1" indent="-265113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endParaRPr lang="en-IN" sz="2000" kern="0" dirty="0">
              <a:latin typeface="Trebuchet M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6200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949" y="21384"/>
            <a:ext cx="1140051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26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 err="1" smtClean="0">
                <a:solidFill>
                  <a:srgbClr val="FF0000"/>
                </a:solidFill>
                <a:latin typeface="Trebuchet MS" pitchFamily="34" charset="0"/>
              </a:rPr>
              <a:t>Refrences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6201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358" y="37381"/>
            <a:ext cx="1140051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13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Any other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any other information you wish to add on.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Note: Changes can be made in the template, with the consent of the guide for inclusion of any other information.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6201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358" y="37381"/>
            <a:ext cx="1140051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1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1143000" cy="1012165"/>
          </a:xfrm>
          <a:prstGeom prst="rect">
            <a:avLst/>
          </a:prstGeom>
        </p:spPr>
      </p:pic>
      <p:sp>
        <p:nvSpPr>
          <p:cNvPr id="6" name="Footer Placeholder 1"/>
          <p:cNvSpPr txBox="1">
            <a:spLocks/>
          </p:cNvSpPr>
          <p:nvPr/>
        </p:nvSpPr>
        <p:spPr>
          <a:xfrm>
            <a:off x="76201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0200" y="1676400"/>
            <a:ext cx="85344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Problem Statement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Scope and Feasibility study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Applications/Use cases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Expected Deliverables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Capstone (Phase-I &amp; Phase-II) Project Timeline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Any other information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Outline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6200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0" y="0"/>
            <a:ext cx="1143000" cy="10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4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Well defined problem statement</a:t>
            </a:r>
          </a:p>
          <a:p>
            <a:pPr marL="1142991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 It should clearly specify the problem</a:t>
            </a:r>
            <a:endParaRPr lang="en-IN" sz="2400" kern="0" dirty="0">
              <a:latin typeface="Trebuchet MS" pitchFamily="34" charset="0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Problem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6200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0" y="0"/>
            <a:ext cx="1143000" cy="10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8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188868"/>
            <a:ext cx="80772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Provide an overview of scope it entails.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Possible Shortcomings/Challenges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(This should add on to the feasibility for solving this Problem)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endParaRPr lang="en-IN" sz="2800" kern="0" dirty="0">
              <a:latin typeface="Trebuchet MS" pitchFamily="34" charset="0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Scope and Feasibility study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6200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0" y="0"/>
            <a:ext cx="1219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8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188868"/>
            <a:ext cx="8077200" cy="4211931"/>
          </a:xfrm>
          <a:prstGeom prst="rect">
            <a:avLst/>
          </a:prstGeom>
        </p:spPr>
        <p:txBody>
          <a:bodyPr/>
          <a:lstStyle/>
          <a:p>
            <a:pPr marL="685800" lvl="0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Describe the applications and use cases of your project.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Applications/Use cases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6200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572" y="-21424"/>
            <a:ext cx="1140051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6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905000" y="1143002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Expected Deliverables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1752600"/>
            <a:ext cx="88392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Capstone-I deliverables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Capstone-II deliverables </a:t>
            </a:r>
            <a:endParaRPr lang="en-IN" sz="2800" kern="0" dirty="0">
              <a:latin typeface="Trebuchet MS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6200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1949" y="0"/>
            <a:ext cx="1140051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4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Capstone (Phase-I &amp; Phase-II) Project Timeline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2973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Provide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The timelines for execution of the project through Gantt chart.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The plan in terms of efforts by individuals in the team.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Mention the tasks involved in different stages.</a:t>
            </a:r>
          </a:p>
          <a:p>
            <a:pPr marL="1077913" lvl="1" indent="-265113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endParaRPr lang="en-IN" sz="2000" kern="0" dirty="0">
              <a:latin typeface="Trebuchet M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6200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949" y="21384"/>
            <a:ext cx="1140051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Any other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any other information you wish to add on.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Note: Changes can be made in the template, with the consent of the guide for inclusion of any other information.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6200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358" y="37381"/>
            <a:ext cx="1140051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9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1143000" cy="10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7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529</Words>
  <Application>Microsoft Office PowerPoint</Application>
  <PresentationFormat>Widescreen</PresentationFormat>
  <Paragraphs>154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2023-02-02T07:40:50Z</dcterms:created>
  <dcterms:modified xsi:type="dcterms:W3CDTF">2023-02-02T08:23:18Z</dcterms:modified>
</cp:coreProperties>
</file>