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87" r:id="rId2"/>
    <p:sldId id="288" r:id="rId3"/>
    <p:sldId id="289" r:id="rId4"/>
    <p:sldId id="321" r:id="rId5"/>
    <p:sldId id="312" r:id="rId6"/>
    <p:sldId id="290" r:id="rId7"/>
    <p:sldId id="307" r:id="rId8"/>
    <p:sldId id="311" r:id="rId9"/>
    <p:sldId id="292" r:id="rId10"/>
    <p:sldId id="316" r:id="rId11"/>
    <p:sldId id="291" r:id="rId12"/>
    <p:sldId id="313" r:id="rId13"/>
    <p:sldId id="304" r:id="rId14"/>
    <p:sldId id="306" r:id="rId15"/>
    <p:sldId id="294" r:id="rId16"/>
    <p:sldId id="295" r:id="rId17"/>
    <p:sldId id="314" r:id="rId18"/>
    <p:sldId id="283" r:id="rId19"/>
    <p:sldId id="297" r:id="rId20"/>
    <p:sldId id="320" r:id="rId21"/>
    <p:sldId id="286"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88" autoAdjust="0"/>
    <p:restoredTop sz="94660"/>
  </p:normalViewPr>
  <p:slideViewPr>
    <p:cSldViewPr snapToGrid="0">
      <p:cViewPr>
        <p:scale>
          <a:sx n="127" d="100"/>
          <a:sy n="127" d="100"/>
        </p:scale>
        <p:origin x="328"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patgar" userId="34e4480d36a1d3f4" providerId="LiveId" clId="{393EA4D8-3F97-4769-AE71-0C131E5F0674}"/>
    <pc:docChg chg="undo redo custSel addSld delSld modSld sldOrd">
      <pc:chgData name="vishnu patgar" userId="34e4480d36a1d3f4" providerId="LiveId" clId="{393EA4D8-3F97-4769-AE71-0C131E5F0674}" dt="2023-05-03T02:17:36.944" v="2447" actId="5793"/>
      <pc:docMkLst>
        <pc:docMk/>
      </pc:docMkLst>
      <pc:sldChg chg="delSp modSp add mod">
        <pc:chgData name="vishnu patgar" userId="34e4480d36a1d3f4" providerId="LiveId" clId="{393EA4D8-3F97-4769-AE71-0C131E5F0674}" dt="2023-05-02T19:26:04.264" v="1663" actId="478"/>
        <pc:sldMkLst>
          <pc:docMk/>
          <pc:sldMk cId="3514131511" sldId="283"/>
        </pc:sldMkLst>
        <pc:spChg chg="del mod">
          <ac:chgData name="vishnu patgar" userId="34e4480d36a1d3f4" providerId="LiveId" clId="{393EA4D8-3F97-4769-AE71-0C131E5F0674}" dt="2023-05-02T19:25:59.310" v="1661" actId="478"/>
          <ac:spMkLst>
            <pc:docMk/>
            <pc:sldMk cId="3514131511" sldId="283"/>
            <ac:spMk id="2" creationId="{00000000-0000-0000-0000-000000000000}"/>
          </ac:spMkLst>
        </pc:spChg>
        <pc:spChg chg="mod">
          <ac:chgData name="vishnu patgar" userId="34e4480d36a1d3f4" providerId="LiveId" clId="{393EA4D8-3F97-4769-AE71-0C131E5F0674}" dt="2023-05-02T19:25:51.772" v="1659" actId="20577"/>
          <ac:spMkLst>
            <pc:docMk/>
            <pc:sldMk cId="3514131511" sldId="283"/>
            <ac:spMk id="6" creationId="{62CAA21F-4F34-4452-AE27-12C41F98C6D9}"/>
          </ac:spMkLst>
        </pc:spChg>
        <pc:spChg chg="del mod">
          <ac:chgData name="vishnu patgar" userId="34e4480d36a1d3f4" providerId="LiveId" clId="{393EA4D8-3F97-4769-AE71-0C131E5F0674}" dt="2023-05-02T19:26:04.264" v="1663" actId="478"/>
          <ac:spMkLst>
            <pc:docMk/>
            <pc:sldMk cId="3514131511" sldId="283"/>
            <ac:spMk id="9" creationId="{00000000-0000-0000-0000-000000000000}"/>
          </ac:spMkLst>
        </pc:spChg>
      </pc:sldChg>
      <pc:sldChg chg="delSp modSp add mod">
        <pc:chgData name="vishnu patgar" userId="34e4480d36a1d3f4" providerId="LiveId" clId="{393EA4D8-3F97-4769-AE71-0C131E5F0674}" dt="2023-05-02T19:27:22.928" v="1679" actId="478"/>
        <pc:sldMkLst>
          <pc:docMk/>
          <pc:sldMk cId="2138543879" sldId="286"/>
        </pc:sldMkLst>
        <pc:spChg chg="del mod">
          <ac:chgData name="vishnu patgar" userId="34e4480d36a1d3f4" providerId="LiveId" clId="{393EA4D8-3F97-4769-AE71-0C131E5F0674}" dt="2023-05-02T19:27:19.570" v="1677" actId="478"/>
          <ac:spMkLst>
            <pc:docMk/>
            <pc:sldMk cId="2138543879" sldId="286"/>
            <ac:spMk id="2" creationId="{00000000-0000-0000-0000-000000000000}"/>
          </ac:spMkLst>
        </pc:spChg>
        <pc:spChg chg="mod">
          <ac:chgData name="vishnu patgar" userId="34e4480d36a1d3f4" providerId="LiveId" clId="{393EA4D8-3F97-4769-AE71-0C131E5F0674}" dt="2023-05-02T19:27:12.200" v="1675" actId="5793"/>
          <ac:spMkLst>
            <pc:docMk/>
            <pc:sldMk cId="2138543879" sldId="286"/>
            <ac:spMk id="6" creationId="{62CAA21F-4F34-4452-AE27-12C41F98C6D9}"/>
          </ac:spMkLst>
        </pc:spChg>
        <pc:spChg chg="del mod">
          <ac:chgData name="vishnu patgar" userId="34e4480d36a1d3f4" providerId="LiveId" clId="{393EA4D8-3F97-4769-AE71-0C131E5F0674}" dt="2023-05-02T19:27:22.928" v="1679" actId="478"/>
          <ac:spMkLst>
            <pc:docMk/>
            <pc:sldMk cId="2138543879" sldId="286"/>
            <ac:spMk id="9" creationId="{00000000-0000-0000-0000-000000000000}"/>
          </ac:spMkLst>
        </pc:spChg>
      </pc:sldChg>
      <pc:sldChg chg="modSp mod">
        <pc:chgData name="vishnu patgar" userId="34e4480d36a1d3f4" providerId="LiveId" clId="{393EA4D8-3F97-4769-AE71-0C131E5F0674}" dt="2023-05-03T02:15:17.556" v="2446" actId="20577"/>
        <pc:sldMkLst>
          <pc:docMk/>
          <pc:sldMk cId="357491042" sldId="287"/>
        </pc:sldMkLst>
        <pc:spChg chg="mod">
          <ac:chgData name="vishnu patgar" userId="34e4480d36a1d3f4" providerId="LiveId" clId="{393EA4D8-3F97-4769-AE71-0C131E5F0674}" dt="2023-05-03T02:15:17.556" v="2446" actId="20577"/>
          <ac:spMkLst>
            <pc:docMk/>
            <pc:sldMk cId="357491042" sldId="287"/>
            <ac:spMk id="2" creationId="{00000000-0000-0000-0000-000000000000}"/>
          </ac:spMkLst>
        </pc:spChg>
      </pc:sldChg>
      <pc:sldChg chg="addSp delSp modSp mod">
        <pc:chgData name="vishnu patgar" userId="34e4480d36a1d3f4" providerId="LiveId" clId="{393EA4D8-3F97-4769-AE71-0C131E5F0674}" dt="2023-05-03T02:12:13.794" v="2432" actId="20577"/>
        <pc:sldMkLst>
          <pc:docMk/>
          <pc:sldMk cId="4256931912" sldId="288"/>
        </pc:sldMkLst>
        <pc:spChg chg="add mod">
          <ac:chgData name="vishnu patgar" userId="34e4480d36a1d3f4" providerId="LiveId" clId="{393EA4D8-3F97-4769-AE71-0C131E5F0674}" dt="2023-05-02T19:02:51.609" v="1448"/>
          <ac:spMkLst>
            <pc:docMk/>
            <pc:sldMk cId="4256931912" sldId="288"/>
            <ac:spMk id="2" creationId="{0D0179E9-E8F6-9C30-1BFD-4AF9E8519226}"/>
          </ac:spMkLst>
        </pc:spChg>
        <pc:spChg chg="add mod">
          <ac:chgData name="vishnu patgar" userId="34e4480d36a1d3f4" providerId="LiveId" clId="{393EA4D8-3F97-4769-AE71-0C131E5F0674}" dt="2023-05-02T19:03:23.658" v="1482"/>
          <ac:spMkLst>
            <pc:docMk/>
            <pc:sldMk cId="4256931912" sldId="288"/>
            <ac:spMk id="4" creationId="{63461B7B-F1F4-3A13-7AAF-9FE4A98B20A7}"/>
          </ac:spMkLst>
        </pc:spChg>
        <pc:spChg chg="del mod">
          <ac:chgData name="vishnu patgar" userId="34e4480d36a1d3f4" providerId="LiveId" clId="{393EA4D8-3F97-4769-AE71-0C131E5F0674}" dt="2023-05-02T19:03:22.375" v="1481" actId="21"/>
          <ac:spMkLst>
            <pc:docMk/>
            <pc:sldMk cId="4256931912" sldId="288"/>
            <ac:spMk id="5" creationId="{00000000-0000-0000-0000-000000000000}"/>
          </ac:spMkLst>
        </pc:spChg>
        <pc:spChg chg="mod">
          <ac:chgData name="vishnu patgar" userId="34e4480d36a1d3f4" providerId="LiveId" clId="{393EA4D8-3F97-4769-AE71-0C131E5F0674}" dt="2023-05-03T02:12:13.794" v="2432" actId="20577"/>
          <ac:spMkLst>
            <pc:docMk/>
            <pc:sldMk cId="4256931912" sldId="288"/>
            <ac:spMk id="10" creationId="{00000000-0000-0000-0000-000000000000}"/>
          </ac:spMkLst>
        </pc:spChg>
        <pc:spChg chg="del">
          <ac:chgData name="vishnu patgar" userId="34e4480d36a1d3f4" providerId="LiveId" clId="{393EA4D8-3F97-4769-AE71-0C131E5F0674}" dt="2023-05-02T19:02:50.260" v="1447" actId="21"/>
          <ac:spMkLst>
            <pc:docMk/>
            <pc:sldMk cId="4256931912" sldId="288"/>
            <ac:spMk id="14" creationId="{00000000-0000-0000-0000-000000000000}"/>
          </ac:spMkLst>
        </pc:spChg>
        <pc:picChg chg="add del">
          <ac:chgData name="vishnu patgar" userId="34e4480d36a1d3f4" providerId="LiveId" clId="{393EA4D8-3F97-4769-AE71-0C131E5F0674}" dt="2023-05-02T19:17:27.274" v="1563" actId="21"/>
          <ac:picMkLst>
            <pc:docMk/>
            <pc:sldMk cId="4256931912" sldId="288"/>
            <ac:picMk id="6" creationId="{00000000-0000-0000-0000-000000000000}"/>
          </ac:picMkLst>
        </pc:picChg>
      </pc:sldChg>
      <pc:sldChg chg="addSp delSp modSp mod">
        <pc:chgData name="vishnu patgar" userId="34e4480d36a1d3f4" providerId="LiveId" clId="{393EA4D8-3F97-4769-AE71-0C131E5F0674}" dt="2023-05-03T02:07:36.523" v="2372" actId="20577"/>
        <pc:sldMkLst>
          <pc:docMk/>
          <pc:sldMk cId="474425085" sldId="289"/>
        </pc:sldMkLst>
        <pc:spChg chg="add del">
          <ac:chgData name="vishnu patgar" userId="34e4480d36a1d3f4" providerId="LiveId" clId="{393EA4D8-3F97-4769-AE71-0C131E5F0674}" dt="2023-05-03T01:37:28.849" v="2085" actId="21"/>
          <ac:spMkLst>
            <pc:docMk/>
            <pc:sldMk cId="474425085" sldId="289"/>
            <ac:spMk id="5" creationId="{00000000-0000-0000-0000-000000000000}"/>
          </ac:spMkLst>
        </pc:spChg>
        <pc:spChg chg="mod">
          <ac:chgData name="vishnu patgar" userId="34e4480d36a1d3f4" providerId="LiveId" clId="{393EA4D8-3F97-4769-AE71-0C131E5F0674}" dt="2023-05-03T02:07:36.523" v="2372" actId="20577"/>
          <ac:spMkLst>
            <pc:docMk/>
            <pc:sldMk cId="474425085" sldId="289"/>
            <ac:spMk id="10" creationId="{00000000-0000-0000-0000-000000000000}"/>
          </ac:spMkLst>
        </pc:spChg>
      </pc:sldChg>
      <pc:sldChg chg="addSp delSp modSp mod">
        <pc:chgData name="vishnu patgar" userId="34e4480d36a1d3f4" providerId="LiveId" clId="{393EA4D8-3F97-4769-AE71-0C131E5F0674}" dt="2023-05-02T18:58:30.737" v="1433" actId="1076"/>
        <pc:sldMkLst>
          <pc:docMk/>
          <pc:sldMk cId="308079475" sldId="290"/>
        </pc:sldMkLst>
        <pc:spChg chg="mod">
          <ac:chgData name="vishnu patgar" userId="34e4480d36a1d3f4" providerId="LiveId" clId="{393EA4D8-3F97-4769-AE71-0C131E5F0674}" dt="2023-05-02T18:56:46.145" v="1424"/>
          <ac:spMkLst>
            <pc:docMk/>
            <pc:sldMk cId="308079475" sldId="290"/>
            <ac:spMk id="7" creationId="{5C915AF1-5627-6B74-75F0-CCA5A7DBB830}"/>
          </ac:spMkLst>
        </pc:spChg>
        <pc:spChg chg="mod">
          <ac:chgData name="vishnu patgar" userId="34e4480d36a1d3f4" providerId="LiveId" clId="{393EA4D8-3F97-4769-AE71-0C131E5F0674}" dt="2023-05-02T18:56:46.145" v="1424"/>
          <ac:spMkLst>
            <pc:docMk/>
            <pc:sldMk cId="308079475" sldId="290"/>
            <ac:spMk id="8" creationId="{A0F560F5-FE51-C157-25B6-DCC4B0D218F8}"/>
          </ac:spMkLst>
        </pc:spChg>
        <pc:spChg chg="mod">
          <ac:chgData name="vishnu patgar" userId="34e4480d36a1d3f4" providerId="LiveId" clId="{393EA4D8-3F97-4769-AE71-0C131E5F0674}" dt="2023-05-02T18:56:46.145" v="1424"/>
          <ac:spMkLst>
            <pc:docMk/>
            <pc:sldMk cId="308079475" sldId="290"/>
            <ac:spMk id="9" creationId="{58E87A5A-67FC-8D57-3E4F-D0F994B7FEB0}"/>
          </ac:spMkLst>
        </pc:spChg>
        <pc:spChg chg="mod">
          <ac:chgData name="vishnu patgar" userId="34e4480d36a1d3f4" providerId="LiveId" clId="{393EA4D8-3F97-4769-AE71-0C131E5F0674}" dt="2023-05-02T18:56:46.145" v="1424"/>
          <ac:spMkLst>
            <pc:docMk/>
            <pc:sldMk cId="308079475" sldId="290"/>
            <ac:spMk id="10" creationId="{F4C8D6B4-D014-B497-488F-BBD4E7486185}"/>
          </ac:spMkLst>
        </pc:spChg>
        <pc:spChg chg="mod">
          <ac:chgData name="vishnu patgar" userId="34e4480d36a1d3f4" providerId="LiveId" clId="{393EA4D8-3F97-4769-AE71-0C131E5F0674}" dt="2023-05-02T18:56:46.145" v="1424"/>
          <ac:spMkLst>
            <pc:docMk/>
            <pc:sldMk cId="308079475" sldId="290"/>
            <ac:spMk id="11" creationId="{4A005C2E-B862-CADF-AA06-4A2B61A1CFD3}"/>
          </ac:spMkLst>
        </pc:spChg>
        <pc:spChg chg="mod">
          <ac:chgData name="vishnu patgar" userId="34e4480d36a1d3f4" providerId="LiveId" clId="{393EA4D8-3F97-4769-AE71-0C131E5F0674}" dt="2023-05-02T18:56:46.145" v="1424"/>
          <ac:spMkLst>
            <pc:docMk/>
            <pc:sldMk cId="308079475" sldId="290"/>
            <ac:spMk id="12" creationId="{CC0B472C-2F9E-F1F2-1CB2-7113AD90EF2C}"/>
          </ac:spMkLst>
        </pc:spChg>
        <pc:spChg chg="mod">
          <ac:chgData name="vishnu patgar" userId="34e4480d36a1d3f4" providerId="LiveId" clId="{393EA4D8-3F97-4769-AE71-0C131E5F0674}" dt="2023-05-02T18:56:46.145" v="1424"/>
          <ac:spMkLst>
            <pc:docMk/>
            <pc:sldMk cId="308079475" sldId="290"/>
            <ac:spMk id="13" creationId="{E8823E65-A512-A962-9684-FFE5BA95AF9D}"/>
          </ac:spMkLst>
        </pc:spChg>
        <pc:spChg chg="mod">
          <ac:chgData name="vishnu patgar" userId="34e4480d36a1d3f4" providerId="LiveId" clId="{393EA4D8-3F97-4769-AE71-0C131E5F0674}" dt="2023-05-02T18:56:46.145" v="1424"/>
          <ac:spMkLst>
            <pc:docMk/>
            <pc:sldMk cId="308079475" sldId="290"/>
            <ac:spMk id="14" creationId="{D84924A7-955E-5F02-2194-8C23FE1F1064}"/>
          </ac:spMkLst>
        </pc:spChg>
        <pc:spChg chg="mod">
          <ac:chgData name="vishnu patgar" userId="34e4480d36a1d3f4" providerId="LiveId" clId="{393EA4D8-3F97-4769-AE71-0C131E5F0674}" dt="2023-05-02T18:56:46.145" v="1424"/>
          <ac:spMkLst>
            <pc:docMk/>
            <pc:sldMk cId="308079475" sldId="290"/>
            <ac:spMk id="15" creationId="{D62B5AD8-BA0E-F212-DA78-9B47EABEF0D2}"/>
          </ac:spMkLst>
        </pc:spChg>
        <pc:spChg chg="mod">
          <ac:chgData name="vishnu patgar" userId="34e4480d36a1d3f4" providerId="LiveId" clId="{393EA4D8-3F97-4769-AE71-0C131E5F0674}" dt="2023-05-02T18:56:46.145" v="1424"/>
          <ac:spMkLst>
            <pc:docMk/>
            <pc:sldMk cId="308079475" sldId="290"/>
            <ac:spMk id="16" creationId="{17363512-2C20-28EC-9C20-F00DE8AED496}"/>
          </ac:spMkLst>
        </pc:spChg>
        <pc:spChg chg="mod">
          <ac:chgData name="vishnu patgar" userId="34e4480d36a1d3f4" providerId="LiveId" clId="{393EA4D8-3F97-4769-AE71-0C131E5F0674}" dt="2023-05-02T18:56:46.145" v="1424"/>
          <ac:spMkLst>
            <pc:docMk/>
            <pc:sldMk cId="308079475" sldId="290"/>
            <ac:spMk id="17" creationId="{676221FB-6BBD-97A4-3B12-11F8427F08FE}"/>
          </ac:spMkLst>
        </pc:spChg>
        <pc:grpChg chg="add del mod">
          <ac:chgData name="vishnu patgar" userId="34e4480d36a1d3f4" providerId="LiveId" clId="{393EA4D8-3F97-4769-AE71-0C131E5F0674}" dt="2023-05-02T18:58:30.737" v="1433" actId="1076"/>
          <ac:grpSpMkLst>
            <pc:docMk/>
            <pc:sldMk cId="308079475" sldId="290"/>
            <ac:grpSpMk id="2" creationId="{3CABCB0D-0A20-ADBC-A9FA-9D4BBCDD3362}"/>
          </ac:grpSpMkLst>
        </pc:grpChg>
        <pc:picChg chg="mod">
          <ac:chgData name="vishnu patgar" userId="34e4480d36a1d3f4" providerId="LiveId" clId="{393EA4D8-3F97-4769-AE71-0C131E5F0674}" dt="2023-05-02T18:56:46.145" v="1424"/>
          <ac:picMkLst>
            <pc:docMk/>
            <pc:sldMk cId="308079475" sldId="290"/>
            <ac:picMk id="4" creationId="{AB8FAC60-12E2-CACA-28C9-91E094E441DC}"/>
          </ac:picMkLst>
        </pc:picChg>
        <pc:picChg chg="del">
          <ac:chgData name="vishnu patgar" userId="34e4480d36a1d3f4" providerId="LiveId" clId="{393EA4D8-3F97-4769-AE71-0C131E5F0674}" dt="2023-05-02T18:56:51.197" v="1426" actId="478"/>
          <ac:picMkLst>
            <pc:docMk/>
            <pc:sldMk cId="308079475" sldId="290"/>
            <ac:picMk id="6" creationId="{1EF7FCA9-A678-E421-425B-5362D913BC36}"/>
          </ac:picMkLst>
        </pc:picChg>
      </pc:sldChg>
      <pc:sldChg chg="delSp modSp add mod">
        <pc:chgData name="vishnu patgar" userId="34e4480d36a1d3f4" providerId="LiveId" clId="{393EA4D8-3F97-4769-AE71-0C131E5F0674}" dt="2023-05-02T19:19:30.558" v="1584" actId="478"/>
        <pc:sldMkLst>
          <pc:docMk/>
          <pc:sldMk cId="64404779" sldId="291"/>
        </pc:sldMkLst>
        <pc:spChg chg="del mod">
          <ac:chgData name="vishnu patgar" userId="34e4480d36a1d3f4" providerId="LiveId" clId="{393EA4D8-3F97-4769-AE71-0C131E5F0674}" dt="2023-05-02T19:14:30.801" v="1534" actId="478"/>
          <ac:spMkLst>
            <pc:docMk/>
            <pc:sldMk cId="64404779" sldId="291"/>
            <ac:spMk id="2" creationId="{00000000-0000-0000-0000-000000000000}"/>
          </ac:spMkLst>
        </pc:spChg>
        <pc:spChg chg="mod">
          <ac:chgData name="vishnu patgar" userId="34e4480d36a1d3f4" providerId="LiveId" clId="{393EA4D8-3F97-4769-AE71-0C131E5F0674}" dt="2023-05-02T19:12:47.023" v="1523" actId="5793"/>
          <ac:spMkLst>
            <pc:docMk/>
            <pc:sldMk cId="64404779" sldId="291"/>
            <ac:spMk id="6" creationId="{62CAA21F-4F34-4452-AE27-12C41F98C6D9}"/>
          </ac:spMkLst>
        </pc:spChg>
        <pc:spChg chg="del mod">
          <ac:chgData name="vishnu patgar" userId="34e4480d36a1d3f4" providerId="LiveId" clId="{393EA4D8-3F97-4769-AE71-0C131E5F0674}" dt="2023-05-02T19:19:30.558" v="1584" actId="478"/>
          <ac:spMkLst>
            <pc:docMk/>
            <pc:sldMk cId="64404779" sldId="291"/>
            <ac:spMk id="9" creationId="{00000000-0000-0000-0000-000000000000}"/>
          </ac:spMkLst>
        </pc:spChg>
        <pc:picChg chg="mod">
          <ac:chgData name="vishnu patgar" userId="34e4480d36a1d3f4" providerId="LiveId" clId="{393EA4D8-3F97-4769-AE71-0C131E5F0674}" dt="2023-05-02T19:12:59.297" v="1524" actId="1076"/>
          <ac:picMkLst>
            <pc:docMk/>
            <pc:sldMk cId="64404779" sldId="291"/>
            <ac:picMk id="8" creationId="{D5E5C22D-258A-723F-F82E-C4C54D1EC33B}"/>
          </ac:picMkLst>
        </pc:picChg>
      </pc:sldChg>
      <pc:sldChg chg="del">
        <pc:chgData name="vishnu patgar" userId="34e4480d36a1d3f4" providerId="LiveId" clId="{393EA4D8-3F97-4769-AE71-0C131E5F0674}" dt="2023-05-02T18:59:21.290" v="1434" actId="47"/>
        <pc:sldMkLst>
          <pc:docMk/>
          <pc:sldMk cId="2544911038" sldId="291"/>
        </pc:sldMkLst>
      </pc:sldChg>
      <pc:sldChg chg="addSp delSp modSp add mod">
        <pc:chgData name="vishnu patgar" userId="34e4480d36a1d3f4" providerId="LiveId" clId="{393EA4D8-3F97-4769-AE71-0C131E5F0674}" dt="2023-05-02T19:17:49.675" v="1567" actId="21"/>
        <pc:sldMkLst>
          <pc:docMk/>
          <pc:sldMk cId="4140955951" sldId="292"/>
        </pc:sldMkLst>
        <pc:spChg chg="del">
          <ac:chgData name="vishnu patgar" userId="34e4480d36a1d3f4" providerId="LiveId" clId="{393EA4D8-3F97-4769-AE71-0C131E5F0674}" dt="2023-05-02T19:14:21.109" v="1532" actId="478"/>
          <ac:spMkLst>
            <pc:docMk/>
            <pc:sldMk cId="4140955951" sldId="292"/>
            <ac:spMk id="2" creationId="{00000000-0000-0000-0000-000000000000}"/>
          </ac:spMkLst>
        </pc:spChg>
        <pc:spChg chg="mod">
          <ac:chgData name="vishnu patgar" userId="34e4480d36a1d3f4" providerId="LiveId" clId="{393EA4D8-3F97-4769-AE71-0C131E5F0674}" dt="2023-05-02T19:17:01.074" v="1561" actId="14100"/>
          <ac:spMkLst>
            <pc:docMk/>
            <pc:sldMk cId="4140955951" sldId="292"/>
            <ac:spMk id="6" creationId="{62CAA21F-4F34-4452-AE27-12C41F98C6D9}"/>
          </ac:spMkLst>
        </pc:spChg>
        <pc:spChg chg="del mod">
          <ac:chgData name="vishnu patgar" userId="34e4480d36a1d3f4" providerId="LiveId" clId="{393EA4D8-3F97-4769-AE71-0C131E5F0674}" dt="2023-05-02T19:16:19.713" v="1548" actId="478"/>
          <ac:spMkLst>
            <pc:docMk/>
            <pc:sldMk cId="4140955951" sldId="292"/>
            <ac:spMk id="9" creationId="{00000000-0000-0000-0000-000000000000}"/>
          </ac:spMkLst>
        </pc:spChg>
        <pc:spChg chg="add del mod">
          <ac:chgData name="vishnu patgar" userId="34e4480d36a1d3f4" providerId="LiveId" clId="{393EA4D8-3F97-4769-AE71-0C131E5F0674}" dt="2023-05-02T19:17:49.675" v="1567" actId="21"/>
          <ac:spMkLst>
            <pc:docMk/>
            <pc:sldMk cId="4140955951" sldId="292"/>
            <ac:spMk id="39" creationId="{00000000-0000-0000-0000-000000000000}"/>
          </ac:spMkLst>
        </pc:spChg>
      </pc:sldChg>
      <pc:sldChg chg="delSp modSp add mod">
        <pc:chgData name="vishnu patgar" userId="34e4480d36a1d3f4" providerId="LiveId" clId="{393EA4D8-3F97-4769-AE71-0C131E5F0674}" dt="2023-05-02T19:20:55.041" v="1602" actId="255"/>
        <pc:sldMkLst>
          <pc:docMk/>
          <pc:sldMk cId="354233306" sldId="294"/>
        </pc:sldMkLst>
        <pc:spChg chg="del mod">
          <ac:chgData name="vishnu patgar" userId="34e4480d36a1d3f4" providerId="LiveId" clId="{393EA4D8-3F97-4769-AE71-0C131E5F0674}" dt="2023-05-02T19:19:07.261" v="1578" actId="478"/>
          <ac:spMkLst>
            <pc:docMk/>
            <pc:sldMk cId="354233306" sldId="294"/>
            <ac:spMk id="2" creationId="{00000000-0000-0000-0000-000000000000}"/>
          </ac:spMkLst>
        </pc:spChg>
        <pc:spChg chg="mod">
          <ac:chgData name="vishnu patgar" userId="34e4480d36a1d3f4" providerId="LiveId" clId="{393EA4D8-3F97-4769-AE71-0C131E5F0674}" dt="2023-05-02T19:20:55.041" v="1602" actId="255"/>
          <ac:spMkLst>
            <pc:docMk/>
            <pc:sldMk cId="354233306" sldId="294"/>
            <ac:spMk id="4" creationId="{F0FC640B-57A2-7970-AC85-ED03E362830A}"/>
          </ac:spMkLst>
        </pc:spChg>
        <pc:spChg chg="mod">
          <ac:chgData name="vishnu patgar" userId="34e4480d36a1d3f4" providerId="LiveId" clId="{393EA4D8-3F97-4769-AE71-0C131E5F0674}" dt="2023-05-02T19:20:32.848" v="1600" actId="14100"/>
          <ac:spMkLst>
            <pc:docMk/>
            <pc:sldMk cId="354233306" sldId="294"/>
            <ac:spMk id="6" creationId="{62CAA21F-4F34-4452-AE27-12C41F98C6D9}"/>
          </ac:spMkLst>
        </pc:spChg>
        <pc:spChg chg="del mod">
          <ac:chgData name="vishnu patgar" userId="34e4480d36a1d3f4" providerId="LiveId" clId="{393EA4D8-3F97-4769-AE71-0C131E5F0674}" dt="2023-05-02T19:19:11.480" v="1580" actId="478"/>
          <ac:spMkLst>
            <pc:docMk/>
            <pc:sldMk cId="354233306" sldId="294"/>
            <ac:spMk id="9" creationId="{00000000-0000-0000-0000-000000000000}"/>
          </ac:spMkLst>
        </pc:spChg>
      </pc:sldChg>
      <pc:sldChg chg="delSp modSp add mod">
        <pc:chgData name="vishnu patgar" userId="34e4480d36a1d3f4" providerId="LiveId" clId="{393EA4D8-3F97-4769-AE71-0C131E5F0674}" dt="2023-05-02T19:21:59.762" v="1611" actId="20577"/>
        <pc:sldMkLst>
          <pc:docMk/>
          <pc:sldMk cId="1846669096" sldId="295"/>
        </pc:sldMkLst>
        <pc:spChg chg="del mod">
          <ac:chgData name="vishnu patgar" userId="34e4480d36a1d3f4" providerId="LiveId" clId="{393EA4D8-3F97-4769-AE71-0C131E5F0674}" dt="2023-05-02T19:21:34.666" v="1605" actId="478"/>
          <ac:spMkLst>
            <pc:docMk/>
            <pc:sldMk cId="1846669096" sldId="295"/>
            <ac:spMk id="2" creationId="{00000000-0000-0000-0000-000000000000}"/>
          </ac:spMkLst>
        </pc:spChg>
        <pc:spChg chg="mod">
          <ac:chgData name="vishnu patgar" userId="34e4480d36a1d3f4" providerId="LiveId" clId="{393EA4D8-3F97-4769-AE71-0C131E5F0674}" dt="2023-05-02T19:21:59.762" v="1611" actId="20577"/>
          <ac:spMkLst>
            <pc:docMk/>
            <pc:sldMk cId="1846669096" sldId="295"/>
            <ac:spMk id="6" creationId="{62CAA21F-4F34-4452-AE27-12C41F98C6D9}"/>
          </ac:spMkLst>
        </pc:spChg>
        <pc:spChg chg="del mod">
          <ac:chgData name="vishnu patgar" userId="34e4480d36a1d3f4" providerId="LiveId" clId="{393EA4D8-3F97-4769-AE71-0C131E5F0674}" dt="2023-05-02T19:21:38.481" v="1607" actId="478"/>
          <ac:spMkLst>
            <pc:docMk/>
            <pc:sldMk cId="1846669096" sldId="295"/>
            <ac:spMk id="9" creationId="{00000000-0000-0000-0000-000000000000}"/>
          </ac:spMkLst>
        </pc:spChg>
      </pc:sldChg>
      <pc:sldChg chg="del">
        <pc:chgData name="vishnu patgar" userId="34e4480d36a1d3f4" providerId="LiveId" clId="{393EA4D8-3F97-4769-AE71-0C131E5F0674}" dt="2023-05-02T18:59:47.483" v="1436" actId="47"/>
        <pc:sldMkLst>
          <pc:docMk/>
          <pc:sldMk cId="2473991030" sldId="296"/>
        </pc:sldMkLst>
      </pc:sldChg>
      <pc:sldChg chg="addSp delSp modSp mod">
        <pc:chgData name="vishnu patgar" userId="34e4480d36a1d3f4" providerId="LiveId" clId="{393EA4D8-3F97-4769-AE71-0C131E5F0674}" dt="2023-05-02T19:18:04.333" v="1570"/>
        <pc:sldMkLst>
          <pc:docMk/>
          <pc:sldMk cId="3184242162" sldId="304"/>
        </pc:sldMkLst>
        <pc:spChg chg="add mod">
          <ac:chgData name="vishnu patgar" userId="34e4480d36a1d3f4" providerId="LiveId" clId="{393EA4D8-3F97-4769-AE71-0C131E5F0674}" dt="2023-05-02T19:18:04.333" v="1570"/>
          <ac:spMkLst>
            <pc:docMk/>
            <pc:sldMk cId="3184242162" sldId="304"/>
            <ac:spMk id="2" creationId="{162AA10B-DD72-BB78-31B7-2A6FD8E94FEB}"/>
          </ac:spMkLst>
        </pc:spChg>
        <pc:spChg chg="del mod">
          <ac:chgData name="vishnu patgar" userId="34e4480d36a1d3f4" providerId="LiveId" clId="{393EA4D8-3F97-4769-AE71-0C131E5F0674}" dt="2023-05-02T19:18:03.346" v="1569" actId="478"/>
          <ac:spMkLst>
            <pc:docMk/>
            <pc:sldMk cId="3184242162" sldId="304"/>
            <ac:spMk id="53" creationId="{00000000-0000-0000-0000-000000000000}"/>
          </ac:spMkLst>
        </pc:spChg>
      </pc:sldChg>
      <pc:sldChg chg="addSp delSp modSp mod">
        <pc:chgData name="vishnu patgar" userId="34e4480d36a1d3f4" providerId="LiveId" clId="{393EA4D8-3F97-4769-AE71-0C131E5F0674}" dt="2023-05-02T19:18:21.210" v="1574"/>
        <pc:sldMkLst>
          <pc:docMk/>
          <pc:sldMk cId="2072004381" sldId="306"/>
        </pc:sldMkLst>
        <pc:spChg chg="add mod">
          <ac:chgData name="vishnu patgar" userId="34e4480d36a1d3f4" providerId="LiveId" clId="{393EA4D8-3F97-4769-AE71-0C131E5F0674}" dt="2023-05-02T19:18:21.210" v="1574"/>
          <ac:spMkLst>
            <pc:docMk/>
            <pc:sldMk cId="2072004381" sldId="306"/>
            <ac:spMk id="2" creationId="{0EC5F440-3AAA-792A-5E07-3D039C753BE3}"/>
          </ac:spMkLst>
        </pc:spChg>
        <pc:spChg chg="del mod">
          <ac:chgData name="vishnu patgar" userId="34e4480d36a1d3f4" providerId="LiveId" clId="{393EA4D8-3F97-4769-AE71-0C131E5F0674}" dt="2023-05-02T19:18:20.231" v="1573" actId="478"/>
          <ac:spMkLst>
            <pc:docMk/>
            <pc:sldMk cId="2072004381" sldId="306"/>
            <ac:spMk id="53" creationId="{00000000-0000-0000-0000-000000000000}"/>
          </ac:spMkLst>
        </pc:spChg>
      </pc:sldChg>
      <pc:sldChg chg="addSp delSp modSp mod ord">
        <pc:chgData name="vishnu patgar" userId="34e4480d36a1d3f4" providerId="LiveId" clId="{393EA4D8-3F97-4769-AE71-0C131E5F0674}" dt="2023-05-03T02:17:36.944" v="2447" actId="5793"/>
        <pc:sldMkLst>
          <pc:docMk/>
          <pc:sldMk cId="3260749326" sldId="307"/>
        </pc:sldMkLst>
        <pc:spChg chg="mod">
          <ac:chgData name="vishnu patgar" userId="34e4480d36a1d3f4" providerId="LiveId" clId="{393EA4D8-3F97-4769-AE71-0C131E5F0674}" dt="2023-05-03T02:10:57.889" v="2416" actId="20577"/>
          <ac:spMkLst>
            <pc:docMk/>
            <pc:sldMk cId="3260749326" sldId="307"/>
            <ac:spMk id="2" creationId="{D6F2BDDC-3953-BF93-C419-C2233805367F}"/>
          </ac:spMkLst>
        </pc:spChg>
        <pc:spChg chg="mod">
          <ac:chgData name="vishnu patgar" userId="34e4480d36a1d3f4" providerId="LiveId" clId="{393EA4D8-3F97-4769-AE71-0C131E5F0674}" dt="2023-05-03T02:17:36.944" v="2447" actId="5793"/>
          <ac:spMkLst>
            <pc:docMk/>
            <pc:sldMk cId="3260749326" sldId="307"/>
            <ac:spMk id="4" creationId="{1E512B9C-6F4C-ED31-D26C-B2E97609F7C8}"/>
          </ac:spMkLst>
        </pc:spChg>
        <pc:spChg chg="add del mod">
          <ac:chgData name="vishnu patgar" userId="34e4480d36a1d3f4" providerId="LiveId" clId="{393EA4D8-3F97-4769-AE71-0C131E5F0674}" dt="2023-05-03T01:35:18.729" v="2081" actId="21"/>
          <ac:spMkLst>
            <pc:docMk/>
            <pc:sldMk cId="3260749326" sldId="307"/>
            <ac:spMk id="53" creationId="{00000000-0000-0000-0000-000000000000}"/>
          </ac:spMkLst>
        </pc:spChg>
        <pc:spChg chg="del mod">
          <ac:chgData name="vishnu patgar" userId="34e4480d36a1d3f4" providerId="LiveId" clId="{393EA4D8-3F97-4769-AE71-0C131E5F0674}" dt="2023-05-02T19:28:40.794" v="1683" actId="478"/>
          <ac:spMkLst>
            <pc:docMk/>
            <pc:sldMk cId="3260749326" sldId="307"/>
            <ac:spMk id="54" creationId="{00000000-0000-0000-0000-000000000000}"/>
          </ac:spMkLst>
        </pc:spChg>
      </pc:sldChg>
      <pc:sldChg chg="del">
        <pc:chgData name="vishnu patgar" userId="34e4480d36a1d3f4" providerId="LiveId" clId="{393EA4D8-3F97-4769-AE71-0C131E5F0674}" dt="2023-05-02T18:59:32.756" v="1435" actId="47"/>
        <pc:sldMkLst>
          <pc:docMk/>
          <pc:sldMk cId="3149948215" sldId="309"/>
        </pc:sldMkLst>
      </pc:sldChg>
      <pc:sldChg chg="modSp mod ord">
        <pc:chgData name="vishnu patgar" userId="34e4480d36a1d3f4" providerId="LiveId" clId="{393EA4D8-3F97-4769-AE71-0C131E5F0674}" dt="2023-05-02T19:46:06.044" v="1994" actId="20577"/>
        <pc:sldMkLst>
          <pc:docMk/>
          <pc:sldMk cId="629672038" sldId="311"/>
        </pc:sldMkLst>
        <pc:spChg chg="mod">
          <ac:chgData name="vishnu patgar" userId="34e4480d36a1d3f4" providerId="LiveId" clId="{393EA4D8-3F97-4769-AE71-0C131E5F0674}" dt="2023-05-02T19:46:06.044" v="1994" actId="20577"/>
          <ac:spMkLst>
            <pc:docMk/>
            <pc:sldMk cId="629672038" sldId="311"/>
            <ac:spMk id="53" creationId="{00000000-0000-0000-0000-000000000000}"/>
          </ac:spMkLst>
        </pc:spChg>
      </pc:sldChg>
      <pc:sldChg chg="addSp delSp modSp new mod">
        <pc:chgData name="vishnu patgar" userId="34e4480d36a1d3f4" providerId="LiveId" clId="{393EA4D8-3F97-4769-AE71-0C131E5F0674}" dt="2023-05-02T19:17:30.860" v="1564"/>
        <pc:sldMkLst>
          <pc:docMk/>
          <pc:sldMk cId="2196787939" sldId="312"/>
        </pc:sldMkLst>
        <pc:spChg chg="add mod">
          <ac:chgData name="vishnu patgar" userId="34e4480d36a1d3f4" providerId="LiveId" clId="{393EA4D8-3F97-4769-AE71-0C131E5F0674}" dt="2023-05-02T19:03:49.663" v="1485" actId="1076"/>
          <ac:spMkLst>
            <pc:docMk/>
            <pc:sldMk cId="2196787939" sldId="312"/>
            <ac:spMk id="7" creationId="{3A086926-A889-E1A8-9BCB-BFB322A55A40}"/>
          </ac:spMkLst>
        </pc:spChg>
        <pc:spChg chg="add mod">
          <ac:chgData name="vishnu patgar" userId="34e4480d36a1d3f4" providerId="LiveId" clId="{393EA4D8-3F97-4769-AE71-0C131E5F0674}" dt="2023-05-02T19:03:57.482" v="1486" actId="14100"/>
          <ac:spMkLst>
            <pc:docMk/>
            <pc:sldMk cId="2196787939" sldId="312"/>
            <ac:spMk id="8" creationId="{A5FEA20A-7C89-C8E0-96A4-16CA405ADD84}"/>
          </ac:spMkLst>
        </pc:spChg>
        <pc:picChg chg="add mod">
          <ac:chgData name="vishnu patgar" userId="34e4480d36a1d3f4" providerId="LiveId" clId="{393EA4D8-3F97-4769-AE71-0C131E5F0674}" dt="2023-05-02T19:05:04.317" v="1491" actId="1076"/>
          <ac:picMkLst>
            <pc:docMk/>
            <pc:sldMk cId="2196787939" sldId="312"/>
            <ac:picMk id="3" creationId="{CCB415FA-E5D4-FB86-8900-DE922734C582}"/>
          </ac:picMkLst>
        </pc:picChg>
        <pc:picChg chg="add mod">
          <ac:chgData name="vishnu patgar" userId="34e4480d36a1d3f4" providerId="LiveId" clId="{393EA4D8-3F97-4769-AE71-0C131E5F0674}" dt="2023-05-02T19:04:20.541" v="1490" actId="14100"/>
          <ac:picMkLst>
            <pc:docMk/>
            <pc:sldMk cId="2196787939" sldId="312"/>
            <ac:picMk id="4" creationId="{4D427BB5-25BC-6BBC-E9B1-35F13482C406}"/>
          </ac:picMkLst>
        </pc:picChg>
        <pc:picChg chg="add del mod">
          <ac:chgData name="vishnu patgar" userId="34e4480d36a1d3f4" providerId="LiveId" clId="{393EA4D8-3F97-4769-AE71-0C131E5F0674}" dt="2023-05-02T19:02:32.032" v="1443"/>
          <ac:picMkLst>
            <pc:docMk/>
            <pc:sldMk cId="2196787939" sldId="312"/>
            <ac:picMk id="5" creationId="{72B67B64-62BA-4B3D-0AF0-AE100539A820}"/>
          </ac:picMkLst>
        </pc:picChg>
        <pc:picChg chg="add del mod">
          <ac:chgData name="vishnu patgar" userId="34e4480d36a1d3f4" providerId="LiveId" clId="{393EA4D8-3F97-4769-AE71-0C131E5F0674}" dt="2023-05-02T19:02:45.656" v="1446"/>
          <ac:picMkLst>
            <pc:docMk/>
            <pc:sldMk cId="2196787939" sldId="312"/>
            <ac:picMk id="6" creationId="{5C45A5F2-16C4-A1AF-9B07-6F82C6A3B676}"/>
          </ac:picMkLst>
        </pc:picChg>
        <pc:picChg chg="add mod">
          <ac:chgData name="vishnu patgar" userId="34e4480d36a1d3f4" providerId="LiveId" clId="{393EA4D8-3F97-4769-AE71-0C131E5F0674}" dt="2023-05-02T19:17:30.860" v="1564"/>
          <ac:picMkLst>
            <pc:docMk/>
            <pc:sldMk cId="2196787939" sldId="312"/>
            <ac:picMk id="25" creationId="{9080ABBF-6EA4-6E40-E940-9F128620FE26}"/>
          </ac:picMkLst>
        </pc:picChg>
        <pc:cxnChg chg="add del mod">
          <ac:chgData name="vishnu patgar" userId="34e4480d36a1d3f4" providerId="LiveId" clId="{393EA4D8-3F97-4769-AE71-0C131E5F0674}" dt="2023-05-02T19:06:28.487" v="1500" actId="478"/>
          <ac:cxnSpMkLst>
            <pc:docMk/>
            <pc:sldMk cId="2196787939" sldId="312"/>
            <ac:cxnSpMk id="10" creationId="{2D7A14C0-2EFE-CD69-14EE-570F46336582}"/>
          </ac:cxnSpMkLst>
        </pc:cxnChg>
        <pc:cxnChg chg="add del mod">
          <ac:chgData name="vishnu patgar" userId="34e4480d36a1d3f4" providerId="LiveId" clId="{393EA4D8-3F97-4769-AE71-0C131E5F0674}" dt="2023-05-02T19:05:58.088" v="1497" actId="478"/>
          <ac:cxnSpMkLst>
            <pc:docMk/>
            <pc:sldMk cId="2196787939" sldId="312"/>
            <ac:cxnSpMk id="13" creationId="{570048A6-0307-0A69-B94D-26371FEEBA5C}"/>
          </ac:cxnSpMkLst>
        </pc:cxnChg>
        <pc:cxnChg chg="add">
          <ac:chgData name="vishnu patgar" userId="34e4480d36a1d3f4" providerId="LiveId" clId="{393EA4D8-3F97-4769-AE71-0C131E5F0674}" dt="2023-05-02T19:06:40.830" v="1501" actId="11529"/>
          <ac:cxnSpMkLst>
            <pc:docMk/>
            <pc:sldMk cId="2196787939" sldId="312"/>
            <ac:cxnSpMk id="18" creationId="{A1BE0E86-DBF6-DD9A-341C-1AF1B5290C1C}"/>
          </ac:cxnSpMkLst>
        </pc:cxnChg>
        <pc:cxnChg chg="add">
          <ac:chgData name="vishnu patgar" userId="34e4480d36a1d3f4" providerId="LiveId" clId="{393EA4D8-3F97-4769-AE71-0C131E5F0674}" dt="2023-05-02T19:06:58.090" v="1502" actId="11529"/>
          <ac:cxnSpMkLst>
            <pc:docMk/>
            <pc:sldMk cId="2196787939" sldId="312"/>
            <ac:cxnSpMk id="20" creationId="{E09C8B4A-E9AB-9025-11F0-6470BC6322AA}"/>
          </ac:cxnSpMkLst>
        </pc:cxnChg>
        <pc:cxnChg chg="add">
          <ac:chgData name="vishnu patgar" userId="34e4480d36a1d3f4" providerId="LiveId" clId="{393EA4D8-3F97-4769-AE71-0C131E5F0674}" dt="2023-05-02T19:07:11.166" v="1503" actId="11529"/>
          <ac:cxnSpMkLst>
            <pc:docMk/>
            <pc:sldMk cId="2196787939" sldId="312"/>
            <ac:cxnSpMk id="22" creationId="{199CE5AA-35D1-4028-3D7D-1CADE248C102}"/>
          </ac:cxnSpMkLst>
        </pc:cxnChg>
        <pc:cxnChg chg="add">
          <ac:chgData name="vishnu patgar" userId="34e4480d36a1d3f4" providerId="LiveId" clId="{393EA4D8-3F97-4769-AE71-0C131E5F0674}" dt="2023-05-02T19:07:27.298" v="1504" actId="11529"/>
          <ac:cxnSpMkLst>
            <pc:docMk/>
            <pc:sldMk cId="2196787939" sldId="312"/>
            <ac:cxnSpMk id="24" creationId="{1947C414-B625-D8EE-D394-B792D990A5A3}"/>
          </ac:cxnSpMkLst>
        </pc:cxnChg>
      </pc:sldChg>
      <pc:sldChg chg="delSp modSp add mod">
        <pc:chgData name="vishnu patgar" userId="34e4480d36a1d3f4" providerId="LiveId" clId="{393EA4D8-3F97-4769-AE71-0C131E5F0674}" dt="2023-05-02T19:19:21.592" v="1582" actId="478"/>
        <pc:sldMkLst>
          <pc:docMk/>
          <pc:sldMk cId="3157993044" sldId="313"/>
        </pc:sldMkLst>
        <pc:spChg chg="del mod">
          <ac:chgData name="vishnu patgar" userId="34e4480d36a1d3f4" providerId="LiveId" clId="{393EA4D8-3F97-4769-AE71-0C131E5F0674}" dt="2023-05-02T19:14:14.853" v="1531" actId="478"/>
          <ac:spMkLst>
            <pc:docMk/>
            <pc:sldMk cId="3157993044" sldId="313"/>
            <ac:spMk id="2" creationId="{00000000-0000-0000-0000-000000000000}"/>
          </ac:spMkLst>
        </pc:spChg>
        <pc:spChg chg="mod">
          <ac:chgData name="vishnu patgar" userId="34e4480d36a1d3f4" providerId="LiveId" clId="{393EA4D8-3F97-4769-AE71-0C131E5F0674}" dt="2023-05-02T19:14:05.297" v="1527" actId="255"/>
          <ac:spMkLst>
            <pc:docMk/>
            <pc:sldMk cId="3157993044" sldId="313"/>
            <ac:spMk id="6" creationId="{62CAA21F-4F34-4452-AE27-12C41F98C6D9}"/>
          </ac:spMkLst>
        </pc:spChg>
        <pc:spChg chg="del mod">
          <ac:chgData name="vishnu patgar" userId="34e4480d36a1d3f4" providerId="LiveId" clId="{393EA4D8-3F97-4769-AE71-0C131E5F0674}" dt="2023-05-02T19:19:21.592" v="1582" actId="478"/>
          <ac:spMkLst>
            <pc:docMk/>
            <pc:sldMk cId="3157993044" sldId="313"/>
            <ac:spMk id="9" creationId="{00000000-0000-0000-0000-000000000000}"/>
          </ac:spMkLst>
        </pc:spChg>
      </pc:sldChg>
      <pc:sldChg chg="new del">
        <pc:chgData name="vishnu patgar" userId="34e4480d36a1d3f4" providerId="LiveId" clId="{393EA4D8-3F97-4769-AE71-0C131E5F0674}" dt="2023-05-02T19:10:52.171" v="1507" actId="47"/>
        <pc:sldMkLst>
          <pc:docMk/>
          <pc:sldMk cId="3332233482" sldId="313"/>
        </pc:sldMkLst>
      </pc:sldChg>
      <pc:sldChg chg="delSp modSp add mod">
        <pc:chgData name="vishnu patgar" userId="34e4480d36a1d3f4" providerId="LiveId" clId="{393EA4D8-3F97-4769-AE71-0C131E5F0674}" dt="2023-05-02T19:24:23.483" v="1641" actId="478"/>
        <pc:sldMkLst>
          <pc:docMk/>
          <pc:sldMk cId="1044839027" sldId="314"/>
        </pc:sldMkLst>
        <pc:spChg chg="del mod">
          <ac:chgData name="vishnu patgar" userId="34e4480d36a1d3f4" providerId="LiveId" clId="{393EA4D8-3F97-4769-AE71-0C131E5F0674}" dt="2023-05-02T19:24:02.269" v="1634" actId="478"/>
          <ac:spMkLst>
            <pc:docMk/>
            <pc:sldMk cId="1044839027" sldId="314"/>
            <ac:spMk id="2" creationId="{00000000-0000-0000-0000-000000000000}"/>
          </ac:spMkLst>
        </pc:spChg>
        <pc:spChg chg="mod">
          <ac:chgData name="vishnu patgar" userId="34e4480d36a1d3f4" providerId="LiveId" clId="{393EA4D8-3F97-4769-AE71-0C131E5F0674}" dt="2023-05-02T19:23:40.696" v="1630" actId="14100"/>
          <ac:spMkLst>
            <pc:docMk/>
            <pc:sldMk cId="1044839027" sldId="314"/>
            <ac:spMk id="4" creationId="{76E16D43-6168-3BBC-2BEB-E7C7867CFEC3}"/>
          </ac:spMkLst>
        </pc:spChg>
        <pc:spChg chg="mod">
          <ac:chgData name="vishnu patgar" userId="34e4480d36a1d3f4" providerId="LiveId" clId="{393EA4D8-3F97-4769-AE71-0C131E5F0674}" dt="2023-05-02T19:24:18.274" v="1639" actId="14100"/>
          <ac:spMkLst>
            <pc:docMk/>
            <pc:sldMk cId="1044839027" sldId="314"/>
            <ac:spMk id="6" creationId="{62CAA21F-4F34-4452-AE27-12C41F98C6D9}"/>
          </ac:spMkLst>
        </pc:spChg>
        <pc:spChg chg="del mod">
          <ac:chgData name="vishnu patgar" userId="34e4480d36a1d3f4" providerId="LiveId" clId="{393EA4D8-3F97-4769-AE71-0C131E5F0674}" dt="2023-05-02T19:24:23.483" v="1641" actId="478"/>
          <ac:spMkLst>
            <pc:docMk/>
            <pc:sldMk cId="1044839027" sldId="314"/>
            <ac:spMk id="9" creationId="{00000000-0000-0000-0000-000000000000}"/>
          </ac:spMkLst>
        </pc:spChg>
      </pc:sldChg>
      <pc:sldChg chg="delSp modSp add del mod">
        <pc:chgData name="vishnu patgar" userId="34e4480d36a1d3f4" providerId="LiveId" clId="{393EA4D8-3F97-4769-AE71-0C131E5F0674}" dt="2023-05-02T19:16:07.954" v="1546" actId="47"/>
        <pc:sldMkLst>
          <pc:docMk/>
          <pc:sldMk cId="2441986874" sldId="314"/>
        </pc:sldMkLst>
        <pc:spChg chg="del mod">
          <ac:chgData name="vishnu patgar" userId="34e4480d36a1d3f4" providerId="LiveId" clId="{393EA4D8-3F97-4769-AE71-0C131E5F0674}" dt="2023-05-02T19:15:51.130" v="1543" actId="478"/>
          <ac:spMkLst>
            <pc:docMk/>
            <pc:sldMk cId="2441986874" sldId="314"/>
            <ac:spMk id="2" creationId="{00000000-0000-0000-0000-000000000000}"/>
          </ac:spMkLst>
        </pc:spChg>
        <pc:spChg chg="mod">
          <ac:chgData name="vishnu patgar" userId="34e4480d36a1d3f4" providerId="LiveId" clId="{393EA4D8-3F97-4769-AE71-0C131E5F0674}" dt="2023-05-02T19:15:55.854" v="1545" actId="5793"/>
          <ac:spMkLst>
            <pc:docMk/>
            <pc:sldMk cId="2441986874" sldId="314"/>
            <ac:spMk id="6" creationId="{62CAA21F-4F34-4452-AE27-12C41F98C6D9}"/>
          </ac:spMkLst>
        </pc:spChg>
        <pc:spChg chg="del mod">
          <ac:chgData name="vishnu patgar" userId="34e4480d36a1d3f4" providerId="LiveId" clId="{393EA4D8-3F97-4769-AE71-0C131E5F0674}" dt="2023-05-02T19:15:13.660" v="1538" actId="478"/>
          <ac:spMkLst>
            <pc:docMk/>
            <pc:sldMk cId="2441986874" sldId="314"/>
            <ac:spMk id="9" creationId="{00000000-0000-0000-0000-000000000000}"/>
          </ac:spMkLst>
        </pc:spChg>
      </pc:sldChg>
      <pc:sldChg chg="modSp add del mod">
        <pc:chgData name="vishnu patgar" userId="34e4480d36a1d3f4" providerId="LiveId" clId="{393EA4D8-3F97-4769-AE71-0C131E5F0674}" dt="2023-05-03T02:00:11.684" v="2274" actId="47"/>
        <pc:sldMkLst>
          <pc:docMk/>
          <pc:sldMk cId="2090906978" sldId="315"/>
        </pc:sldMkLst>
        <pc:spChg chg="mod">
          <ac:chgData name="vishnu patgar" userId="34e4480d36a1d3f4" providerId="LiveId" clId="{393EA4D8-3F97-4769-AE71-0C131E5F0674}" dt="2023-05-02T19:38:13.831" v="1844" actId="20577"/>
          <ac:spMkLst>
            <pc:docMk/>
            <pc:sldMk cId="2090906978" sldId="315"/>
            <ac:spMk id="2" creationId="{D6F2BDDC-3953-BF93-C419-C2233805367F}"/>
          </ac:spMkLst>
        </pc:spChg>
        <pc:spChg chg="mod">
          <ac:chgData name="vishnu patgar" userId="34e4480d36a1d3f4" providerId="LiveId" clId="{393EA4D8-3F97-4769-AE71-0C131E5F0674}" dt="2023-05-02T19:41:54.751" v="1991"/>
          <ac:spMkLst>
            <pc:docMk/>
            <pc:sldMk cId="2090906978" sldId="315"/>
            <ac:spMk id="4" creationId="{1E512B9C-6F4C-ED31-D26C-B2E97609F7C8}"/>
          </ac:spMkLst>
        </pc:spChg>
      </pc:sldChg>
      <pc:sldChg chg="modSp add mod">
        <pc:chgData name="vishnu patgar" userId="34e4480d36a1d3f4" providerId="LiveId" clId="{393EA4D8-3F97-4769-AE71-0C131E5F0674}" dt="2023-05-02T19:43:09.834" v="1993" actId="207"/>
        <pc:sldMkLst>
          <pc:docMk/>
          <pc:sldMk cId="2544911038" sldId="316"/>
        </pc:sldMkLst>
        <pc:spChg chg="mod">
          <ac:chgData name="vishnu patgar" userId="34e4480d36a1d3f4" providerId="LiveId" clId="{393EA4D8-3F97-4769-AE71-0C131E5F0674}" dt="2023-05-02T19:43:09.834" v="1993" actId="207"/>
          <ac:spMkLst>
            <pc:docMk/>
            <pc:sldMk cId="2544911038" sldId="316"/>
            <ac:spMk id="54" creationId="{00000000-0000-0000-0000-000000000000}"/>
          </ac:spMkLst>
        </pc:spChg>
      </pc:sldChg>
      <pc:sldChg chg="addSp delSp modSp new add del mod ord">
        <pc:chgData name="vishnu patgar" userId="34e4480d36a1d3f4" providerId="LiveId" clId="{393EA4D8-3F97-4769-AE71-0C131E5F0674}" dt="2023-05-03T01:50:00.261" v="2211" actId="1076"/>
        <pc:sldMkLst>
          <pc:docMk/>
          <pc:sldMk cId="107298757" sldId="317"/>
        </pc:sldMkLst>
        <pc:spChg chg="add mod">
          <ac:chgData name="vishnu patgar" userId="34e4480d36a1d3f4" providerId="LiveId" clId="{393EA4D8-3F97-4769-AE71-0C131E5F0674}" dt="2023-05-03T01:37:59.293" v="2132" actId="20577"/>
          <ac:spMkLst>
            <pc:docMk/>
            <pc:sldMk cId="107298757" sldId="317"/>
            <ac:spMk id="3" creationId="{F534393E-000E-72A6-C3D1-06AB0E116C92}"/>
          </ac:spMkLst>
        </pc:spChg>
        <pc:spChg chg="add mod">
          <ac:chgData name="vishnu patgar" userId="34e4480d36a1d3f4" providerId="LiveId" clId="{393EA4D8-3F97-4769-AE71-0C131E5F0674}" dt="2023-05-03T01:50:00.261" v="2211" actId="1076"/>
          <ac:spMkLst>
            <pc:docMk/>
            <pc:sldMk cId="107298757" sldId="317"/>
            <ac:spMk id="4" creationId="{A20EDF8C-DB82-644B-B969-C0515929700C}"/>
          </ac:spMkLst>
        </pc:spChg>
        <pc:picChg chg="add del mod">
          <ac:chgData name="vishnu patgar" userId="34e4480d36a1d3f4" providerId="LiveId" clId="{393EA4D8-3F97-4769-AE71-0C131E5F0674}" dt="2023-05-03T01:49:00.338" v="2196"/>
          <ac:picMkLst>
            <pc:docMk/>
            <pc:sldMk cId="107298757" sldId="317"/>
            <ac:picMk id="1026" creationId="{47B79329-F2B8-FD19-EB65-02E500C3A8B7}"/>
          </ac:picMkLst>
        </pc:picChg>
        <pc:picChg chg="add del mod">
          <ac:chgData name="vishnu patgar" userId="34e4480d36a1d3f4" providerId="LiveId" clId="{393EA4D8-3F97-4769-AE71-0C131E5F0674}" dt="2023-05-03T01:49:12.832" v="2201"/>
          <ac:picMkLst>
            <pc:docMk/>
            <pc:sldMk cId="107298757" sldId="317"/>
            <ac:picMk id="1028" creationId="{3E4A9B55-06A9-82CE-45D7-AB7791246259}"/>
          </ac:picMkLst>
        </pc:picChg>
        <pc:picChg chg="add mod">
          <ac:chgData name="vishnu patgar" userId="34e4480d36a1d3f4" providerId="LiveId" clId="{393EA4D8-3F97-4769-AE71-0C131E5F0674}" dt="2023-05-03T01:49:44.560" v="2209" actId="14100"/>
          <ac:picMkLst>
            <pc:docMk/>
            <pc:sldMk cId="107298757" sldId="317"/>
            <ac:picMk id="1030" creationId="{8339873C-28CD-719E-52D8-C45DBCC39C73}"/>
          </ac:picMkLst>
        </pc:picChg>
      </pc:sldChg>
      <pc:sldChg chg="add del">
        <pc:chgData name="vishnu patgar" userId="34e4480d36a1d3f4" providerId="LiveId" clId="{393EA4D8-3F97-4769-AE71-0C131E5F0674}" dt="2023-05-03T01:41:41.647" v="2173" actId="47"/>
        <pc:sldMkLst>
          <pc:docMk/>
          <pc:sldMk cId="605650708" sldId="318"/>
        </pc:sldMkLst>
      </pc:sldChg>
      <pc:sldChg chg="addSp modSp add mod">
        <pc:chgData name="vishnu patgar" userId="34e4480d36a1d3f4" providerId="LiveId" clId="{393EA4D8-3F97-4769-AE71-0C131E5F0674}" dt="2023-05-03T01:46:09.657" v="2186" actId="1076"/>
        <pc:sldMkLst>
          <pc:docMk/>
          <pc:sldMk cId="553885368" sldId="319"/>
        </pc:sldMkLst>
        <pc:spChg chg="mod">
          <ac:chgData name="vishnu patgar" userId="34e4480d36a1d3f4" providerId="LiveId" clId="{393EA4D8-3F97-4769-AE71-0C131E5F0674}" dt="2023-05-03T01:41:32.551" v="2172" actId="20577"/>
          <ac:spMkLst>
            <pc:docMk/>
            <pc:sldMk cId="553885368" sldId="319"/>
            <ac:spMk id="3" creationId="{F534393E-000E-72A6-C3D1-06AB0E116C92}"/>
          </ac:spMkLst>
        </pc:spChg>
        <pc:spChg chg="mod">
          <ac:chgData name="vishnu patgar" userId="34e4480d36a1d3f4" providerId="LiveId" clId="{393EA4D8-3F97-4769-AE71-0C131E5F0674}" dt="2023-05-03T01:46:04.105" v="2184" actId="14100"/>
          <ac:spMkLst>
            <pc:docMk/>
            <pc:sldMk cId="553885368" sldId="319"/>
            <ac:spMk id="4" creationId="{A20EDF8C-DB82-644B-B969-C0515929700C}"/>
          </ac:spMkLst>
        </pc:spChg>
        <pc:picChg chg="add mod">
          <ac:chgData name="vishnu patgar" userId="34e4480d36a1d3f4" providerId="LiveId" clId="{393EA4D8-3F97-4769-AE71-0C131E5F0674}" dt="2023-05-03T01:46:09.657" v="2186" actId="1076"/>
          <ac:picMkLst>
            <pc:docMk/>
            <pc:sldMk cId="553885368" sldId="319"/>
            <ac:picMk id="6" creationId="{ADCFAFB0-0BAF-105B-895E-8FCE01EE1CA0}"/>
          </ac:picMkLst>
        </pc:picChg>
      </pc:sldChg>
      <pc:sldChg chg="modSp add mod">
        <pc:chgData name="vishnu patgar" userId="34e4480d36a1d3f4" providerId="LiveId" clId="{393EA4D8-3F97-4769-AE71-0C131E5F0674}" dt="2023-05-03T02:02:38.291" v="2331" actId="20577"/>
        <pc:sldMkLst>
          <pc:docMk/>
          <pc:sldMk cId="1784345729" sldId="320"/>
        </pc:sldMkLst>
        <pc:spChg chg="mod">
          <ac:chgData name="vishnu patgar" userId="34e4480d36a1d3f4" providerId="LiveId" clId="{393EA4D8-3F97-4769-AE71-0C131E5F0674}" dt="2023-05-03T02:02:38.291" v="2331" actId="20577"/>
          <ac:spMkLst>
            <pc:docMk/>
            <pc:sldMk cId="1784345729" sldId="320"/>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t>5/3/23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t>‹#›</a:t>
            </a:fld>
            <a:endParaRPr lang="en-US"/>
          </a:p>
        </p:txBody>
      </p:sp>
    </p:spTree>
    <p:extLst>
      <p:ext uri="{BB962C8B-B14F-4D97-AF65-F5344CB8AC3E}">
        <p14:creationId xmlns:p14="http://schemas.microsoft.com/office/powerpoint/2010/main" val="12055340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t>5/3/23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t>‹#›</a:t>
            </a:fld>
            <a:endParaRPr lang="en-US"/>
          </a:p>
        </p:txBody>
      </p:sp>
    </p:spTree>
    <p:extLst>
      <p:ext uri="{BB962C8B-B14F-4D97-AF65-F5344CB8AC3E}">
        <p14:creationId xmlns:p14="http://schemas.microsoft.com/office/powerpoint/2010/main" val="13606270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extLst>
      <p:ext uri="{BB962C8B-B14F-4D97-AF65-F5344CB8AC3E}">
        <p14:creationId xmlns:p14="http://schemas.microsoft.com/office/powerpoint/2010/main" val="1768442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029533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438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8877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398093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794520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104383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502673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19</a:t>
            </a:fld>
            <a:endParaRPr lang="en-US"/>
          </a:p>
        </p:txBody>
      </p:sp>
    </p:spTree>
    <p:extLst>
      <p:ext uri="{BB962C8B-B14F-4D97-AF65-F5344CB8AC3E}">
        <p14:creationId xmlns:p14="http://schemas.microsoft.com/office/powerpoint/2010/main" val="3232190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20</a:t>
            </a:fld>
            <a:endParaRPr lang="en-US"/>
          </a:p>
        </p:txBody>
      </p:sp>
    </p:spTree>
    <p:extLst>
      <p:ext uri="{BB962C8B-B14F-4D97-AF65-F5344CB8AC3E}">
        <p14:creationId xmlns:p14="http://schemas.microsoft.com/office/powerpoint/2010/main" val="3291989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867918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285652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2817375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0587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5615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6319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143602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1499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403795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A7B9F5-BB8F-47D6-B1B1-E7A2919C3A13}" type="datetime1">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4964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10FAB-D291-4EEA-99BC-930D9B551F74}" type="datetime1">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913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B5235C-1CA9-44CB-A99C-2F73E04D824F}" type="datetime1">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341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4CF1A2-7311-4B56-8AAF-022CE067B16A}" type="datetime1">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2554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CBF7C-F8BD-4365-8C29-283C1379A5D0}" type="datetime1">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66261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753AD5-1D7E-4B6E-B9BF-8751E6785054}" type="datetime1">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3274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A2C363-DE01-434D-A7C2-931439D25842}" type="datetime1">
              <a:rPr lang="en-US" smtClean="0"/>
              <a:t>5/3/23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37784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795EF3-9699-4D47-975F-7AAA3F7DAF3B}" type="datetime1">
              <a:rPr lang="en-US" smtClean="0"/>
              <a:t>5/3/23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7559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AEE10-0BF0-472B-AFA2-A2C0BE8F1091}" type="datetime1">
              <a:rPr lang="en-US" smtClean="0"/>
              <a:t>5/3/23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46674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387EA-1E9C-43BE-9E93-5ED44118A5F3}" type="datetime1">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722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131F3-349F-4870-9FF2-92583012ED10}" type="datetime1">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315215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9E17E-6778-4D98-A70F-1A67B31B0FDF}" type="datetime1">
              <a:rPr lang="en-US" smtClean="0"/>
              <a:t>5/3/23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7E83D-D0ED-4D2D-8278-07767DB0C107}" type="slidenum">
              <a:rPr lang="en-US" smtClean="0"/>
              <a:t>‹#›</a:t>
            </a:fld>
            <a:endParaRPr lang="en-US"/>
          </a:p>
        </p:txBody>
      </p:sp>
    </p:spTree>
    <p:extLst>
      <p:ext uri="{BB962C8B-B14F-4D97-AF65-F5344CB8AC3E}">
        <p14:creationId xmlns:p14="http://schemas.microsoft.com/office/powerpoint/2010/main" val="371580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7991" y="990600"/>
            <a:ext cx="7924800" cy="1384995"/>
          </a:xfrm>
          <a:prstGeom prst="rect">
            <a:avLst/>
          </a:prstGeom>
        </p:spPr>
        <p:txBody>
          <a:bodyPr wrap="square">
            <a:spAutoFit/>
          </a:bodyPr>
          <a:lstStyle/>
          <a:p>
            <a:pPr algn="ctr"/>
            <a:r>
              <a:rPr lang="en-US" sz="2800" dirty="0">
                <a:solidFill>
                  <a:srgbClr val="FF0000"/>
                </a:solidFill>
                <a:latin typeface="Trebuchet MS" pitchFamily="34" charset="0"/>
              </a:rPr>
              <a:t>UE20CS390A – Capstone Project Phase – 1</a:t>
            </a:r>
          </a:p>
          <a:p>
            <a:pPr algn="ctr"/>
            <a:r>
              <a:rPr lang="en-US" sz="2800" dirty="0">
                <a:latin typeface="Trebuchet MS" pitchFamily="34" charset="0"/>
              </a:rPr>
              <a:t> </a:t>
            </a:r>
          </a:p>
          <a:p>
            <a:pPr algn="ctr"/>
            <a:r>
              <a:rPr lang="en-US" sz="2800" dirty="0">
                <a:latin typeface="Trebuchet MS" pitchFamily="34" charset="0"/>
              </a:rPr>
              <a:t>Project Progress ESA Review</a:t>
            </a:r>
          </a:p>
        </p:txBody>
      </p:sp>
      <p:sp>
        <p:nvSpPr>
          <p:cNvPr id="4" name="Google Shape;26;p3"/>
          <p:cNvSpPr txBox="1"/>
          <p:nvPr/>
        </p:nvSpPr>
        <p:spPr>
          <a:xfrm>
            <a:off x="1972234" y="3780918"/>
            <a:ext cx="8516471" cy="1402975"/>
          </a:xfrm>
          <a:prstGeom prst="rect">
            <a:avLst/>
          </a:prstGeom>
          <a:noFill/>
          <a:ln>
            <a:noFill/>
          </a:ln>
        </p:spPr>
        <p:txBody>
          <a:bodyPr spcFirstLastPara="1" wrap="square" lIns="91425" tIns="45700" rIns="91425" bIns="45700" anchor="t" anchorCtr="0">
            <a:noAutofit/>
          </a:bodyPr>
          <a:lstStyle/>
          <a:p>
            <a:pPr>
              <a:buClr>
                <a:srgbClr val="000000"/>
              </a:buClr>
              <a:buSzPts val="2000"/>
            </a:pPr>
            <a:r>
              <a:rPr lang="en-US" sz="2400" dirty="0">
                <a:solidFill>
                  <a:srgbClr val="0033CC"/>
                </a:solidFill>
                <a:latin typeface="Trebuchet MS"/>
                <a:ea typeface="Trebuchet MS"/>
                <a:cs typeface="Trebuchet MS"/>
                <a:sym typeface="Trebuchet MS"/>
              </a:rPr>
              <a:t>Project Title :  Voice Interface for PESU using AI</a:t>
            </a:r>
          </a:p>
          <a:p>
            <a:pPr>
              <a:buClr>
                <a:schemeClr val="dk1"/>
              </a:buClr>
              <a:buSzPts val="2000"/>
            </a:pPr>
            <a:r>
              <a:rPr lang="en-US" sz="2400" dirty="0">
                <a:solidFill>
                  <a:srgbClr val="0033CC"/>
                </a:solidFill>
                <a:latin typeface="Trebuchet MS"/>
                <a:ea typeface="Trebuchet MS"/>
                <a:cs typeface="Trebuchet MS"/>
                <a:sym typeface="Trebuchet MS"/>
              </a:rPr>
              <a:t>Project ID : PW23_PB_01</a:t>
            </a:r>
          </a:p>
          <a:p>
            <a:pPr>
              <a:buClr>
                <a:schemeClr val="dk1"/>
              </a:buClr>
              <a:buSzPts val="2000"/>
            </a:pPr>
            <a:r>
              <a:rPr lang="en-US" sz="2400" dirty="0">
                <a:solidFill>
                  <a:srgbClr val="0033CC"/>
                </a:solidFill>
                <a:latin typeface="Trebuchet MS"/>
                <a:ea typeface="Trebuchet MS"/>
                <a:cs typeface="Trebuchet MS"/>
                <a:sym typeface="Trebuchet MS"/>
              </a:rPr>
              <a:t>Project Guide : Prof. Priya Badrinath</a:t>
            </a:r>
          </a:p>
          <a:p>
            <a:pPr>
              <a:buClr>
                <a:srgbClr val="000000"/>
              </a:buClr>
              <a:buSzPts val="2000"/>
            </a:pPr>
            <a:r>
              <a:rPr lang="en-US" sz="2400" dirty="0">
                <a:solidFill>
                  <a:srgbClr val="0033CC"/>
                </a:solidFill>
                <a:latin typeface="Trebuchet MS"/>
                <a:ea typeface="Trebuchet MS"/>
                <a:cs typeface="Trebuchet MS"/>
                <a:sym typeface="Trebuchet MS"/>
              </a:rPr>
              <a:t>Project Team with SRN : 805_806_826_844</a:t>
            </a:r>
            <a:endParaRPr lang="en-US" sz="1600" dirty="0">
              <a:solidFill>
                <a:srgbClr val="0033CC"/>
              </a:solidFill>
              <a:latin typeface="Arial"/>
              <a:ea typeface="Arial"/>
              <a:cs typeface="Arial"/>
              <a:sym typeface="Arial"/>
            </a:endParaRPr>
          </a:p>
          <a:p>
            <a:pPr>
              <a:buClr>
                <a:srgbClr val="000000"/>
              </a:buClr>
              <a:buSzPts val="2000"/>
            </a:pPr>
            <a:endParaRPr lang="en-US" sz="2400" dirty="0">
              <a:solidFill>
                <a:srgbClr val="0033CC"/>
              </a:solidFill>
              <a:latin typeface="Trebuchet MS"/>
              <a:ea typeface="Trebuchet MS"/>
              <a:cs typeface="Trebuchet MS"/>
              <a:sym typeface="Trebuchet MS"/>
            </a:endParaRPr>
          </a:p>
          <a:p>
            <a:pPr>
              <a:buClr>
                <a:srgbClr val="000000"/>
              </a:buClr>
              <a:buSzPts val="2000"/>
            </a:pPr>
            <a:endParaRPr lang="en-US"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7" name="Slide Number Placeholder 6"/>
          <p:cNvSpPr>
            <a:spLocks noGrp="1"/>
          </p:cNvSpPr>
          <p:nvPr>
            <p:ph type="sldNum" sz="quarter" idx="12"/>
          </p:nvPr>
        </p:nvSpPr>
        <p:spPr/>
        <p:txBody>
          <a:bodyPr/>
          <a:lstStyle/>
          <a:p>
            <a:fld id="{B5A7E83D-D0ED-4D2D-8278-07767DB0C107}" type="slidenum">
              <a:rPr lang="en-US" smtClean="0"/>
              <a:t>1</a:t>
            </a:fld>
            <a:endParaRPr lang="en-US"/>
          </a:p>
        </p:txBody>
      </p:sp>
    </p:spTree>
    <p:extLst>
      <p:ext uri="{BB962C8B-B14F-4D97-AF65-F5344CB8AC3E}">
        <p14:creationId xmlns:p14="http://schemas.microsoft.com/office/powerpoint/2010/main" val="35749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971800" y="1119450"/>
            <a:ext cx="7772400"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54" name="Google Shape;54;p7"/>
          <p:cNvSpPr txBox="1"/>
          <p:nvPr/>
        </p:nvSpPr>
        <p:spPr>
          <a:xfrm>
            <a:off x="1657700" y="1447800"/>
            <a:ext cx="9010300" cy="2508249"/>
          </a:xfrm>
          <a:prstGeom prst="rect">
            <a:avLst/>
          </a:prstGeom>
          <a:noFill/>
          <a:ln>
            <a:noFill/>
          </a:ln>
        </p:spPr>
        <p:txBody>
          <a:bodyPr spcFirstLastPara="1" wrap="square" lIns="91425" tIns="45700" rIns="91425" bIns="45700" anchor="ctr" anchorCtr="0">
            <a:noAutofit/>
          </a:bodyPr>
          <a:lstStyle/>
          <a:p>
            <a:pPr marL="457200">
              <a:spcBef>
                <a:spcPts val="480"/>
              </a:spcBef>
              <a:spcAft>
                <a:spcPts val="0"/>
              </a:spcAft>
            </a:pPr>
            <a:r>
              <a:rPr lang="en-US" b="1" dirty="0">
                <a:solidFill>
                  <a:srgbClr val="0000FF"/>
                </a:solidFill>
                <a:latin typeface="Times New Roman" panose="02020603050405020304" pitchFamily="18" charset="0"/>
                <a:ea typeface="Trebuchet MS"/>
                <a:cs typeface="Times New Roman" panose="02020603050405020304" pitchFamily="18" charset="0"/>
                <a:sym typeface="Trebuchet MS"/>
              </a:rPr>
              <a:t>Data Extraction:</a:t>
            </a: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In order to, extract data from image Image has to be in good quality. That’s why we are using Logistic Regression to classify image as good or bad. </a:t>
            </a:r>
            <a:r>
              <a:rPr lang="en-IN" sz="1400" dirty="0">
                <a:solidFill>
                  <a:srgbClr val="0000FF"/>
                </a:solidFill>
                <a:latin typeface="Times New Roman" panose="02020603050405020304" pitchFamily="18" charset="0"/>
                <a:cs typeface="Times New Roman" panose="02020603050405020304" pitchFamily="18" charset="0"/>
              </a:rPr>
              <a:t>Accuracy of Logistic Regression model was 83% </a:t>
            </a:r>
          </a:p>
          <a:p>
            <a:pPr marL="628641" indent="-28575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For Extraction of data from. We are going to use OpenCV and PY tesseract for text extraction from each cell.</a:t>
            </a:r>
            <a:endParaRPr lang="en-US"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457200">
              <a:spcBef>
                <a:spcPts val="480"/>
              </a:spcBef>
              <a:spcAft>
                <a:spcPts val="0"/>
              </a:spcAft>
            </a:pPr>
            <a:endParaRPr lang="en-US" sz="1600" dirty="0">
              <a:solidFill>
                <a:srgbClr val="0033CC"/>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10</a:t>
            </a:fld>
            <a:endParaRPr lang="en-US"/>
          </a:p>
        </p:txBody>
      </p:sp>
      <p:pic>
        <p:nvPicPr>
          <p:cNvPr id="6" name="Picture 5">
            <a:extLst>
              <a:ext uri="{FF2B5EF4-FFF2-40B4-BE49-F238E27FC236}">
                <a16:creationId xmlns:a16="http://schemas.microsoft.com/office/drawing/2014/main" id="{3754651C-3321-14BE-9D5B-525A1874D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458" y="3368849"/>
            <a:ext cx="4190783" cy="3352626"/>
          </a:xfrm>
          <a:prstGeom prst="rect">
            <a:avLst/>
          </a:prstGeom>
        </p:spPr>
      </p:pic>
    </p:spTree>
    <p:extLst>
      <p:ext uri="{BB962C8B-B14F-4D97-AF65-F5344CB8AC3E}">
        <p14:creationId xmlns:p14="http://schemas.microsoft.com/office/powerpoint/2010/main" val="254491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945675" y="2268120"/>
            <a:ext cx="8638350" cy="4075180"/>
          </a:xfrm>
          <a:prstGeom prst="rect">
            <a:avLst/>
          </a:prstGeom>
          <a:noFill/>
          <a:ln>
            <a:noFill/>
          </a:ln>
        </p:spPr>
        <p:txBody>
          <a:bodyPr spcFirstLastPara="1" wrap="square" lIns="91425" tIns="45700" rIns="91425" bIns="45700" anchor="ctr" anchorCtr="0">
            <a:noAutofit/>
          </a:bodyPr>
          <a:lstStyle/>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Then Cells are detected and text are extracted and csv/</a:t>
            </a:r>
            <a:r>
              <a:rPr lang="en-IN" sz="1600" dirty="0" err="1">
                <a:solidFill>
                  <a:srgbClr val="0000FF"/>
                </a:solidFill>
                <a:latin typeface="Times New Roman" panose="02020603050405020304" pitchFamily="18" charset="0"/>
                <a:cs typeface="Times New Roman" panose="02020603050405020304" pitchFamily="18" charset="0"/>
              </a:rPr>
              <a:t>json</a:t>
            </a:r>
            <a:r>
              <a:rPr lang="en-IN" sz="1600" dirty="0">
                <a:solidFill>
                  <a:srgbClr val="0000FF"/>
                </a:solidFill>
                <a:latin typeface="Times New Roman" panose="02020603050405020304" pitchFamily="18" charset="0"/>
                <a:cs typeface="Times New Roman" panose="02020603050405020304" pitchFamily="18" charset="0"/>
              </a:rPr>
              <a:t>/txt/excel is generated </a:t>
            </a:r>
          </a:p>
          <a:p>
            <a:pPr marL="342891"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Logistic regression is used for quality checks</a:t>
            </a:r>
          </a:p>
          <a:p>
            <a:pPr marL="342891" eaLnBrk="0" hangingPunct="0">
              <a:spcBef>
                <a:spcPct val="20000"/>
              </a:spcBef>
              <a:defRPr/>
            </a:pPr>
            <a:r>
              <a:rPr lang="en-IN" sz="1600" dirty="0">
                <a:solidFill>
                  <a:srgbClr val="0000FF"/>
                </a:solidFill>
                <a:latin typeface="Times New Roman" panose="02020603050405020304" pitchFamily="18" charset="0"/>
                <a:cs typeface="Times New Roman" panose="02020603050405020304" pitchFamily="18" charset="0"/>
              </a:rPr>
              <a:t> </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Performance Is optimized by creating background mask is created by calculating the size of height and width from all the cell ROI crops</a:t>
            </a:r>
          </a:p>
          <a:p>
            <a:pPr marL="685791" indent="-342900"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OpenCV is also been used to perform Wrap perspective </a:t>
            </a:r>
            <a:r>
              <a:rPr lang="en-IN" sz="1600">
                <a:solidFill>
                  <a:srgbClr val="0000FF"/>
                </a:solidFill>
                <a:latin typeface="Times New Roman" panose="02020603050405020304" pitchFamily="18" charset="0"/>
                <a:cs typeface="Times New Roman" panose="02020603050405020304" pitchFamily="18" charset="0"/>
              </a:rPr>
              <a:t>and rotation </a:t>
            </a:r>
            <a:r>
              <a:rPr lang="en-IN" sz="1600" dirty="0">
                <a:solidFill>
                  <a:srgbClr val="0000FF"/>
                </a:solidFill>
                <a:latin typeface="Times New Roman" panose="02020603050405020304" pitchFamily="18" charset="0"/>
                <a:cs typeface="Times New Roman" panose="02020603050405020304" pitchFamily="18" charset="0"/>
              </a:rPr>
              <a:t>if needed</a:t>
            </a:r>
          </a:p>
          <a:p>
            <a:pPr marL="685791" indent="-342900"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989013" lvl="1" indent="-176213"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buFont typeface="Arial" panose="020B0604020202020204" pitchFamily="34" charset="0"/>
              <a:buChar char="•"/>
              <a:defRPr/>
            </a:pPr>
            <a:endParaRPr lang="en-IN" sz="2000" kern="0" dirty="0">
              <a:latin typeface="Trebuchet MS" pitchFamily="34" charset="0"/>
            </a:endParaRPr>
          </a:p>
          <a:p>
            <a:pPr marL="685791" indent="-342900"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117894"/>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11</a:t>
            </a:fld>
            <a:endParaRPr lang="en-US"/>
          </a:p>
        </p:txBody>
      </p:sp>
      <p:pic>
        <p:nvPicPr>
          <p:cNvPr id="8" name="Picture 7">
            <a:extLst>
              <a:ext uri="{FF2B5EF4-FFF2-40B4-BE49-F238E27FC236}">
                <a16:creationId xmlns:a16="http://schemas.microsoft.com/office/drawing/2014/main" id="{D5E5C22D-258A-723F-F82E-C4C54D1EC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4504839"/>
            <a:ext cx="7772400" cy="1062990"/>
          </a:xfrm>
          <a:prstGeom prst="rect">
            <a:avLst/>
          </a:prstGeom>
        </p:spPr>
      </p:pic>
    </p:spTree>
    <p:extLst>
      <p:ext uri="{BB962C8B-B14F-4D97-AF65-F5344CB8AC3E}">
        <p14:creationId xmlns:p14="http://schemas.microsoft.com/office/powerpoint/2010/main" val="6440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0896601" y="6024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12</a:t>
            </a:fld>
            <a:endParaRPr lang="en-US"/>
          </a:p>
        </p:txBody>
      </p:sp>
      <p:pic>
        <p:nvPicPr>
          <p:cNvPr id="2" name="Picture 1">
            <a:extLst>
              <a:ext uri="{FF2B5EF4-FFF2-40B4-BE49-F238E27FC236}">
                <a16:creationId xmlns:a16="http://schemas.microsoft.com/office/drawing/2014/main" id="{10EB41B3-0994-816A-3BFB-DD34FB272A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001" y="572793"/>
            <a:ext cx="10627445" cy="5361281"/>
          </a:xfrm>
          <a:prstGeom prst="rect">
            <a:avLst/>
          </a:prstGeom>
        </p:spPr>
      </p:pic>
    </p:spTree>
    <p:extLst>
      <p:ext uri="{BB962C8B-B14F-4D97-AF65-F5344CB8AC3E}">
        <p14:creationId xmlns:p14="http://schemas.microsoft.com/office/powerpoint/2010/main" val="315799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4" name="Google Shape;54;p7"/>
          <p:cNvSpPr txBox="1"/>
          <p:nvPr/>
        </p:nvSpPr>
        <p:spPr>
          <a:xfrm>
            <a:off x="4649602" y="1645784"/>
            <a:ext cx="7286759" cy="4905228"/>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Working model is simple, audio is broken down into .125 seconds clip, fed to feature extraction algorithm</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Then,  weights are added and passed to KNN, KNN classifies as human voice and non human voice</a:t>
            </a:r>
          </a:p>
          <a:p>
            <a:pPr marL="457200">
              <a:spcBef>
                <a:spcPts val="480"/>
              </a:spcBef>
              <a:spcAft>
                <a:spcPts val="0"/>
              </a:spcAft>
            </a:pPr>
            <a:r>
              <a:rPr lang="en-US" sz="1600" dirty="0">
                <a:solidFill>
                  <a:srgbClr val="0000FF"/>
                </a:solidFill>
                <a:latin typeface="Times New Roman" panose="02020603050405020304" pitchFamily="18" charset="0"/>
                <a:cs typeface="Times New Roman" panose="02020603050405020304" pitchFamily="18" charset="0"/>
                <a:sym typeface="Trebuchet MS"/>
              </a:rPr>
              <a:t>Audio Features : -</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Mel-Frequency Cepstral Coefficients</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Spectral Roll – Off</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Spectral Centroid</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Zero Crossing Rate</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13</a:t>
            </a:fld>
            <a:endParaRPr lang="en-US"/>
          </a:p>
        </p:txBody>
      </p:sp>
      <p:pic>
        <p:nvPicPr>
          <p:cNvPr id="4" name="Picture 3">
            <a:extLst>
              <a:ext uri="{FF2B5EF4-FFF2-40B4-BE49-F238E27FC236}">
                <a16:creationId xmlns:a16="http://schemas.microsoft.com/office/drawing/2014/main" id="{F0786F50-BB17-F578-1E95-AC1C39020DC8}"/>
              </a:ext>
            </a:extLst>
          </p:cNvPr>
          <p:cNvPicPr>
            <a:picLocks noChangeAspect="1"/>
          </p:cNvPicPr>
          <p:nvPr/>
        </p:nvPicPr>
        <p:blipFill rotWithShape="1">
          <a:blip r:embed="rId4">
            <a:extLst>
              <a:ext uri="{28A0092B-C50C-407E-A947-70E740481C1C}">
                <a14:useLocalDpi xmlns:a14="http://schemas.microsoft.com/office/drawing/2010/main" val="0"/>
              </a:ext>
            </a:extLst>
          </a:blip>
          <a:srcRect t="2330" r="2405"/>
          <a:stretch/>
        </p:blipFill>
        <p:spPr>
          <a:xfrm>
            <a:off x="319139" y="672383"/>
            <a:ext cx="3865747" cy="5878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Google Shape;39;p5">
            <a:extLst>
              <a:ext uri="{FF2B5EF4-FFF2-40B4-BE49-F238E27FC236}">
                <a16:creationId xmlns:a16="http://schemas.microsoft.com/office/drawing/2014/main" id="{162AA10B-DD72-BB78-31B7-2A6FD8E94FEB}"/>
              </a:ext>
            </a:extLst>
          </p:cNvPr>
          <p:cNvSpPr txBox="1"/>
          <p:nvPr/>
        </p:nvSpPr>
        <p:spPr>
          <a:xfrm>
            <a:off x="3567659" y="1066800"/>
            <a:ext cx="7100341" cy="5379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Tree>
    <p:extLst>
      <p:ext uri="{BB962C8B-B14F-4D97-AF65-F5344CB8AC3E}">
        <p14:creationId xmlns:p14="http://schemas.microsoft.com/office/powerpoint/2010/main" val="3184242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4" name="Google Shape;54;p7"/>
          <p:cNvSpPr txBox="1"/>
          <p:nvPr/>
        </p:nvSpPr>
        <p:spPr>
          <a:xfrm>
            <a:off x="4649602" y="1645784"/>
            <a:ext cx="7286759" cy="4905228"/>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1600" dirty="0">
                <a:solidFill>
                  <a:srgbClr val="0000FF"/>
                </a:solidFill>
                <a:latin typeface="Times New Roman" panose="02020603050405020304" pitchFamily="18" charset="0"/>
                <a:cs typeface="Times New Roman" panose="02020603050405020304" pitchFamily="18" charset="0"/>
              </a:rPr>
              <a:t>What do these features tell us </a:t>
            </a:r>
          </a:p>
          <a:p>
            <a:pPr marL="342891"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pitch of the sound: Spectral Centroid and MFCCs can help identify the pitch or fundamental frequency of the sound.</a:t>
            </a:r>
          </a:p>
          <a:p>
            <a:pPr lvl="1">
              <a:buFont typeface="+mj-lt"/>
              <a:buAutoNum type="arabicPeriod"/>
            </a:pPr>
            <a:endParaRPr lang="en-IN" sz="1400" b="0" i="0" dirty="0">
              <a:solidFill>
                <a:srgbClr val="0000FF"/>
              </a:solidFill>
              <a:effectLst/>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timbre of the sound: MFCCs can help to identify the timbre or quality of the sound, such as whether it is a voice, a musical instrument or noise.</a:t>
            </a:r>
          </a:p>
          <a:p>
            <a:pPr lvl="1">
              <a:buFont typeface="+mj-lt"/>
              <a:buAutoNum type="arabicPeriod"/>
            </a:pPr>
            <a:endParaRPr lang="en-IN" sz="1400" b="0" i="0" dirty="0">
              <a:solidFill>
                <a:srgbClr val="0000FF"/>
              </a:solidFill>
              <a:effectLst/>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rhythmic structure of the sound: Zero Crossing Rate can help to identify the rhythmic structure of the sound, such as how often it repeats.</a:t>
            </a:r>
          </a:p>
          <a:p>
            <a:pPr lvl="1">
              <a:buFont typeface="+mj-lt"/>
              <a:buAutoNum type="arabicPeriod"/>
            </a:pPr>
            <a:endParaRPr lang="en-IN" sz="1400" b="0" i="0" dirty="0">
              <a:solidFill>
                <a:srgbClr val="0000FF"/>
              </a:solidFill>
              <a:effectLst/>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overall shape and texture of the sound: Spectral Roll-Off and Spectral Centroid can help identify the overall shape and texture of the sound, such as whether it has a lot of high-pitched or low-pitched frequencies.</a:t>
            </a: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14</a:t>
            </a:fld>
            <a:endParaRPr lang="en-US"/>
          </a:p>
        </p:txBody>
      </p:sp>
      <p:pic>
        <p:nvPicPr>
          <p:cNvPr id="4" name="Picture 3">
            <a:extLst>
              <a:ext uri="{FF2B5EF4-FFF2-40B4-BE49-F238E27FC236}">
                <a16:creationId xmlns:a16="http://schemas.microsoft.com/office/drawing/2014/main" id="{F0786F50-BB17-F578-1E95-AC1C39020DC8}"/>
              </a:ext>
            </a:extLst>
          </p:cNvPr>
          <p:cNvPicPr>
            <a:picLocks noChangeAspect="1"/>
          </p:cNvPicPr>
          <p:nvPr/>
        </p:nvPicPr>
        <p:blipFill rotWithShape="1">
          <a:blip r:embed="rId4">
            <a:extLst>
              <a:ext uri="{28A0092B-C50C-407E-A947-70E740481C1C}">
                <a14:useLocalDpi xmlns:a14="http://schemas.microsoft.com/office/drawing/2010/main" val="0"/>
              </a:ext>
            </a:extLst>
          </a:blip>
          <a:srcRect r="3848"/>
          <a:stretch/>
        </p:blipFill>
        <p:spPr>
          <a:xfrm>
            <a:off x="382404" y="428234"/>
            <a:ext cx="3808598" cy="60188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Google Shape;39;p5">
            <a:extLst>
              <a:ext uri="{FF2B5EF4-FFF2-40B4-BE49-F238E27FC236}">
                <a16:creationId xmlns:a16="http://schemas.microsoft.com/office/drawing/2014/main" id="{0EC5F440-3AAA-792A-5E07-3D039C753BE3}"/>
              </a:ext>
            </a:extLst>
          </p:cNvPr>
          <p:cNvSpPr txBox="1"/>
          <p:nvPr/>
        </p:nvSpPr>
        <p:spPr>
          <a:xfrm>
            <a:off x="3567659" y="1066800"/>
            <a:ext cx="7100341" cy="5379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Tree>
    <p:extLst>
      <p:ext uri="{BB962C8B-B14F-4D97-AF65-F5344CB8AC3E}">
        <p14:creationId xmlns:p14="http://schemas.microsoft.com/office/powerpoint/2010/main" val="2072004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3048000" y="2265437"/>
            <a:ext cx="8854034" cy="3376363"/>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This paper aims at generating intents and arguments</a:t>
            </a:r>
          </a:p>
          <a:p>
            <a:pPr marL="342891"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As shown in the image, text is given as input to the STT module</a:t>
            </a:r>
          </a:p>
          <a:p>
            <a:pPr marL="342891"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NLP module generates intents and arguments</a:t>
            </a: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Then pass to command Module, where the actions/operations are performed  </a:t>
            </a: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15</a:t>
            </a:fld>
            <a:endParaRPr lang="en-US"/>
          </a:p>
        </p:txBody>
      </p:sp>
      <p:sp>
        <p:nvSpPr>
          <p:cNvPr id="4" name="TextBox 3">
            <a:extLst>
              <a:ext uri="{FF2B5EF4-FFF2-40B4-BE49-F238E27FC236}">
                <a16:creationId xmlns:a16="http://schemas.microsoft.com/office/drawing/2014/main" id="{F0FC640B-57A2-7970-AC85-ED03E362830A}"/>
              </a:ext>
            </a:extLst>
          </p:cNvPr>
          <p:cNvSpPr txBox="1"/>
          <p:nvPr/>
        </p:nvSpPr>
        <p:spPr>
          <a:xfrm>
            <a:off x="3548628" y="1822904"/>
            <a:ext cx="7970259" cy="369332"/>
          </a:xfrm>
          <a:prstGeom prst="rect">
            <a:avLst/>
          </a:prstGeom>
          <a:noFill/>
        </p:spPr>
        <p:txBody>
          <a:bodyPr wrap="none" rtlCol="0">
            <a:spAutoFit/>
          </a:bodyPr>
          <a:lstStyle/>
          <a:p>
            <a:r>
              <a:rPr lang="en-IN" dirty="0">
                <a:solidFill>
                  <a:srgbClr val="0000FF"/>
                </a:solidFill>
              </a:rPr>
              <a:t>A Framework </a:t>
            </a:r>
            <a:r>
              <a:rPr lang="en-IN" sz="1600" dirty="0">
                <a:solidFill>
                  <a:srgbClr val="0000FF"/>
                </a:solidFill>
                <a:latin typeface="Times New Roman" panose="02020603050405020304" pitchFamily="18" charset="0"/>
                <a:cs typeface="Times New Roman" panose="02020603050405020304" pitchFamily="18" charset="0"/>
              </a:rPr>
              <a:t>for</a:t>
            </a:r>
            <a:r>
              <a:rPr lang="en-IN" dirty="0">
                <a:solidFill>
                  <a:srgbClr val="0000FF"/>
                </a:solidFill>
              </a:rPr>
              <a:t> System Interfacing of Voice User Interface for Personal Computers</a:t>
            </a:r>
            <a:endParaRPr lang="en-US" dirty="0">
              <a:solidFill>
                <a:srgbClr val="0000FF"/>
              </a:solidFill>
            </a:endParaRPr>
          </a:p>
        </p:txBody>
      </p:sp>
      <p:pic>
        <p:nvPicPr>
          <p:cNvPr id="10" name="Picture 9">
            <a:extLst>
              <a:ext uri="{FF2B5EF4-FFF2-40B4-BE49-F238E27FC236}">
                <a16:creationId xmlns:a16="http://schemas.microsoft.com/office/drawing/2014/main" id="{802F10AD-CFC9-C9B5-B42B-831CCDE2A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941" y="1508100"/>
            <a:ext cx="3248967" cy="4898571"/>
          </a:xfrm>
          <a:prstGeom prst="rect">
            <a:avLst/>
          </a:prstGeom>
        </p:spPr>
      </p:pic>
    </p:spTree>
    <p:extLst>
      <p:ext uri="{BB962C8B-B14F-4D97-AF65-F5344CB8AC3E}">
        <p14:creationId xmlns:p14="http://schemas.microsoft.com/office/powerpoint/2010/main" val="35423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776825" y="1955212"/>
            <a:ext cx="8638350" cy="2947575"/>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The </a:t>
            </a:r>
            <a:r>
              <a:rPr lang="en-IN" sz="1600" dirty="0" err="1">
                <a:solidFill>
                  <a:srgbClr val="0000FF"/>
                </a:solidFill>
                <a:latin typeface="Times New Roman" panose="02020603050405020304" pitchFamily="18" charset="0"/>
                <a:cs typeface="Times New Roman" panose="02020603050405020304" pitchFamily="18" charset="0"/>
              </a:rPr>
              <a:t>SpeechRecognizer</a:t>
            </a:r>
            <a:r>
              <a:rPr lang="en-IN" sz="1600" dirty="0">
                <a:solidFill>
                  <a:srgbClr val="0000FF"/>
                </a:solidFill>
                <a:latin typeface="Times New Roman" panose="02020603050405020304" pitchFamily="18" charset="0"/>
                <a:cs typeface="Times New Roman" panose="02020603050405020304" pitchFamily="18" charset="0"/>
              </a:rPr>
              <a:t> library can be used in 2 variants.</a:t>
            </a: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Online and offline modes, only difference is in online mode audio is passed to Certain </a:t>
            </a:r>
            <a:r>
              <a:rPr lang="en-IN" sz="1600" dirty="0" err="1">
                <a:solidFill>
                  <a:srgbClr val="0000FF"/>
                </a:solidFill>
                <a:latin typeface="Times New Roman" panose="02020603050405020304" pitchFamily="18" charset="0"/>
                <a:cs typeface="Times New Roman" panose="02020603050405020304" pitchFamily="18" charset="0"/>
              </a:rPr>
              <a:t>Api’s</a:t>
            </a:r>
            <a:endParaRPr lang="en-IN"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On the other hand, offline mode makes use of the popular ’CMU Sphinx’ library for conversion of speech to text.</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16</a:t>
            </a:fld>
            <a:endParaRPr lang="en-US"/>
          </a:p>
        </p:txBody>
      </p:sp>
    </p:spTree>
    <p:extLst>
      <p:ext uri="{BB962C8B-B14F-4D97-AF65-F5344CB8AC3E}">
        <p14:creationId xmlns:p14="http://schemas.microsoft.com/office/powerpoint/2010/main" val="184666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152572" y="2377420"/>
            <a:ext cx="10034832" cy="4227940"/>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This paper goes in depth about how to get audio from user and process it with Acoustic Analysis</a:t>
            </a: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Acoustic Modelling - it represents that the elements were pronounced or not and what are the words which can complete these elements. </a:t>
            </a: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Pronunciation Modelling: That analyses the way, where how these elements are pronounced, it will check whether there is any accent or other peculiarities. </a:t>
            </a: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 Language Modelling: This is often aimed toward finding contextual probabilities counting on what elements were captured</a:t>
            </a:r>
            <a:r>
              <a:rPr lang="en-IN" sz="2400" dirty="0">
                <a:solidFill>
                  <a:srgbClr val="0000FF"/>
                </a:solidFill>
              </a:rPr>
              <a:t>. </a:t>
            </a:r>
            <a:endParaRPr lang="en-IN" sz="2400" kern="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17</a:t>
            </a:fld>
            <a:endParaRPr lang="en-US"/>
          </a:p>
        </p:txBody>
      </p:sp>
      <p:sp>
        <p:nvSpPr>
          <p:cNvPr id="4" name="TextBox 3">
            <a:extLst>
              <a:ext uri="{FF2B5EF4-FFF2-40B4-BE49-F238E27FC236}">
                <a16:creationId xmlns:a16="http://schemas.microsoft.com/office/drawing/2014/main" id="{76E16D43-6168-3BBC-2BEB-E7C7867CFEC3}"/>
              </a:ext>
            </a:extLst>
          </p:cNvPr>
          <p:cNvSpPr txBox="1"/>
          <p:nvPr/>
        </p:nvSpPr>
        <p:spPr>
          <a:xfrm>
            <a:off x="3047999" y="1858184"/>
            <a:ext cx="5350933" cy="369332"/>
          </a:xfrm>
          <a:prstGeom prst="rect">
            <a:avLst/>
          </a:prstGeom>
          <a:noFill/>
        </p:spPr>
        <p:txBody>
          <a:bodyPr wrap="square" rtlCol="0">
            <a:spAutoFit/>
          </a:bodyPr>
          <a:lstStyle/>
          <a:p>
            <a:r>
              <a:rPr lang="en-US" sz="1600" dirty="0">
                <a:solidFill>
                  <a:srgbClr val="0000FF"/>
                </a:solidFill>
              </a:rPr>
              <a:t>Artificial</a:t>
            </a:r>
            <a:r>
              <a:rPr lang="en-US" dirty="0">
                <a:solidFill>
                  <a:srgbClr val="0000FF"/>
                </a:solidFill>
              </a:rPr>
              <a:t> intelligence based Voice assistant</a:t>
            </a:r>
          </a:p>
        </p:txBody>
      </p:sp>
    </p:spTree>
    <p:extLst>
      <p:ext uri="{BB962C8B-B14F-4D97-AF65-F5344CB8AC3E}">
        <p14:creationId xmlns:p14="http://schemas.microsoft.com/office/powerpoint/2010/main" val="104483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1896533"/>
            <a:ext cx="8638350" cy="4480042"/>
          </a:xfrm>
          <a:prstGeom prst="rect">
            <a:avLst/>
          </a:prstGeom>
          <a:noFill/>
          <a:ln>
            <a:noFill/>
          </a:ln>
        </p:spPr>
        <p:txBody>
          <a:bodyPr spcFirstLastPara="1" wrap="square" lIns="91425" tIns="45700" rIns="91425" bIns="45700" anchor="ctr" anchorCtr="0">
            <a:noAutofit/>
          </a:bodyPr>
          <a:lstStyle/>
          <a:p>
            <a:pPr algn="just">
              <a:buFont typeface="Wingdings" pitchFamily="2" charset="2"/>
              <a:buChar char="§"/>
            </a:pPr>
            <a:r>
              <a:rPr lang="en-US" sz="2400" dirty="0">
                <a:solidFill>
                  <a:srgbClr val="0000FF"/>
                </a:solidFill>
                <a:latin typeface="Trebuchet MS" pitchFamily="34" charset="0"/>
              </a:rPr>
              <a:t> </a:t>
            </a:r>
            <a:r>
              <a:rPr lang="en-US" sz="1600" dirty="0">
                <a:solidFill>
                  <a:srgbClr val="0000FF"/>
                </a:solidFill>
                <a:latin typeface="Times New Roman" panose="02020603050405020304" pitchFamily="18" charset="0"/>
                <a:cs typeface="Times New Roman" panose="02020603050405020304" pitchFamily="18" charset="0"/>
              </a:rPr>
              <a:t>Models specified in these papers are having Accuracy rate of more than 94% </a:t>
            </a:r>
          </a:p>
          <a:p>
            <a:pPr algn="just">
              <a:buFont typeface="Wingdings" pitchFamily="2" charset="2"/>
              <a:buChar char="§"/>
            </a:pPr>
            <a:endParaRPr lang="en-US" sz="1600" dirty="0">
              <a:solidFill>
                <a:srgbClr val="0000FF"/>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sz="1600" dirty="0">
                <a:solidFill>
                  <a:srgbClr val="0000FF"/>
                </a:solidFill>
                <a:latin typeface="Times New Roman" panose="02020603050405020304" pitchFamily="18" charset="0"/>
                <a:cs typeface="Times New Roman" panose="02020603050405020304" pitchFamily="18" charset="0"/>
              </a:rPr>
              <a:t>According to the survey, We may be able to increase performance, due to the fact that there will be less noise compare to what they’re using</a:t>
            </a:r>
          </a:p>
          <a:p>
            <a:pPr algn="just">
              <a:buFont typeface="Wingdings" pitchFamily="2" charset="2"/>
              <a:buChar char="§"/>
            </a:pPr>
            <a:endParaRPr lang="en-US" sz="1600" dirty="0">
              <a:solidFill>
                <a:srgbClr val="0000FF"/>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sz="1600" dirty="0">
                <a:solidFill>
                  <a:srgbClr val="0000FF"/>
                </a:solidFill>
                <a:latin typeface="Times New Roman" panose="02020603050405020304" pitchFamily="18" charset="0"/>
                <a:cs typeface="Times New Roman" panose="02020603050405020304" pitchFamily="18" charset="0"/>
              </a:rPr>
              <a:t>And for the pdf to csv conversion we may have to implement our own algorithm for enhanced preprocessing, because our pdf are slightly inclined due to little stutter, while capturing the document using phone camera  </a:t>
            </a:r>
          </a:p>
          <a:p>
            <a:pPr algn="just"/>
            <a:endParaRPr lang="en-US"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18</a:t>
            </a:fld>
            <a:endParaRPr lang="en-US"/>
          </a:p>
        </p:txBody>
      </p:sp>
    </p:spTree>
    <p:extLst>
      <p:ext uri="{BB962C8B-B14F-4D97-AF65-F5344CB8AC3E}">
        <p14:creationId xmlns:p14="http://schemas.microsoft.com/office/powerpoint/2010/main" val="3514131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b="1" dirty="0">
                <a:solidFill>
                  <a:srgbClr val="FF0000"/>
                </a:solidFill>
                <a:latin typeface="Trebuchet MS"/>
                <a:ea typeface="Trebuchet MS"/>
                <a:cs typeface="Trebuchet MS"/>
                <a:sym typeface="Trebuchet MS"/>
              </a:rPr>
              <a:t>Project Progress</a:t>
            </a:r>
            <a:endParaRPr lang="en-US" sz="2400" b="1" dirty="0"/>
          </a:p>
        </p:txBody>
      </p:sp>
      <p:sp>
        <p:nvSpPr>
          <p:cNvPr id="6" name="Content Placeholder 2"/>
          <p:cNvSpPr txBox="1">
            <a:spLocks/>
          </p:cNvSpPr>
          <p:nvPr/>
        </p:nvSpPr>
        <p:spPr>
          <a:xfrm>
            <a:off x="676405" y="1739873"/>
            <a:ext cx="10571968" cy="4981601"/>
          </a:xfrm>
          <a:prstGeom prst="rect">
            <a:avLst/>
          </a:prstGeom>
        </p:spPr>
        <p:txBody>
          <a:bodyPr/>
          <a:lstStyle/>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What is the project progress so far?</a:t>
            </a: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Based on suggestions of panel members, we have decided to go with simple approaches.</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What is the percentage completion of the project?</a:t>
            </a: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Roughly 60 %</a:t>
            </a:r>
          </a:p>
        </p:txBody>
      </p:sp>
      <p:pic>
        <p:nvPicPr>
          <p:cNvPr id="7" name="Picture 6"/>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19</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61763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240082" y="1653908"/>
            <a:ext cx="11711836" cy="4702442"/>
          </a:xfrm>
          <a:prstGeom prst="rect">
            <a:avLst/>
          </a:prstGeom>
        </p:spPr>
        <p:txBody>
          <a:bodyPr/>
          <a:lstStyle/>
          <a:p>
            <a:endParaRPr lang="en-US" dirty="0">
              <a:solidFill>
                <a:srgbClr val="0000FF"/>
              </a:solidFill>
              <a:latin typeface="Times New Roman" panose="02020603050405020304" pitchFamily="18" charset="0"/>
              <a:cs typeface="Times New Roman" panose="02020603050405020304" pitchFamily="18" charset="0"/>
            </a:endParaRPr>
          </a:p>
          <a:p>
            <a:pPr lvl="2"/>
            <a:r>
              <a:rPr lang="en-US" dirty="0">
                <a:solidFill>
                  <a:srgbClr val="0000FF"/>
                </a:solidFill>
                <a:latin typeface="Times New Roman" panose="02020603050405020304" pitchFamily="18" charset="0"/>
                <a:cs typeface="Times New Roman" panose="02020603050405020304" pitchFamily="18" charset="0"/>
              </a:rPr>
              <a:t>Abstract:</a:t>
            </a:r>
          </a:p>
          <a:p>
            <a:pPr lvl="2"/>
            <a:r>
              <a:rPr lang="en-US" dirty="0">
                <a:solidFill>
                  <a:srgbClr val="0000FF"/>
                </a:solidFill>
                <a:latin typeface="Times New Roman" panose="02020603050405020304" pitchFamily="18" charset="0"/>
                <a:cs typeface="Times New Roman" panose="02020603050405020304" pitchFamily="18" charset="0"/>
              </a:rPr>
              <a:t>	The voice assistant will be designed to help student with various academic and administrative task such as, finding        courses, checking grades, accessing other resources like time table.   </a:t>
            </a:r>
          </a:p>
          <a:p>
            <a:pPr lvl="6"/>
            <a:endParaRPr lang="en-US" dirty="0">
              <a:solidFill>
                <a:srgbClr val="0000FF"/>
              </a:solidFill>
              <a:latin typeface="Times New Roman" panose="02020603050405020304" pitchFamily="18" charset="0"/>
              <a:cs typeface="Times New Roman" panose="02020603050405020304" pitchFamily="18" charset="0"/>
            </a:endParaRPr>
          </a:p>
          <a:p>
            <a:pPr lvl="2"/>
            <a:endParaRPr lang="en-US" dirty="0">
              <a:solidFill>
                <a:srgbClr val="0000FF"/>
              </a:solidFill>
              <a:latin typeface="Times New Roman" panose="02020603050405020304" pitchFamily="18" charset="0"/>
              <a:cs typeface="Times New Roman" panose="02020603050405020304" pitchFamily="18" charset="0"/>
            </a:endParaRPr>
          </a:p>
          <a:p>
            <a:pPr lvl="2"/>
            <a:r>
              <a:rPr lang="en-US" dirty="0">
                <a:solidFill>
                  <a:srgbClr val="0000FF"/>
                </a:solidFill>
                <a:latin typeface="Times New Roman" panose="02020603050405020304" pitchFamily="18" charset="0"/>
                <a:cs typeface="Times New Roman" panose="02020603050405020304" pitchFamily="18" charset="0"/>
              </a:rPr>
              <a:t>Scope:</a:t>
            </a:r>
          </a:p>
          <a:p>
            <a:pPr lvl="2"/>
            <a:r>
              <a:rPr lang="en-US" dirty="0">
                <a:solidFill>
                  <a:srgbClr val="0000FF"/>
                </a:solidFill>
                <a:latin typeface="Times New Roman" panose="02020603050405020304" pitchFamily="18" charset="0"/>
                <a:cs typeface="Times New Roman" panose="02020603050405020304" pitchFamily="18" charset="0"/>
              </a:rPr>
              <a:t>      	The voice assistant will be developed using natural langue processing (NLP)  and machine learning algorithm, which will enable it to understand and respond to user requests.</a:t>
            </a:r>
          </a:p>
          <a:p>
            <a:r>
              <a:rPr lang="en-US" dirty="0">
                <a:solidFill>
                  <a:srgbClr val="0000FF"/>
                </a:solidFill>
                <a:latin typeface="Times New Roman" panose="02020603050405020304" pitchFamily="18" charset="0"/>
                <a:cs typeface="Times New Roman" panose="02020603050405020304" pitchFamily="18" charset="0"/>
              </a:rPr>
              <a:t>	</a:t>
            </a:r>
          </a:p>
          <a:p>
            <a:pPr marL="2171700" lvl="4" indent="-342900">
              <a:buAutoNum type="arabicPeriod"/>
            </a:pPr>
            <a:r>
              <a:rPr lang="en-US" dirty="0">
                <a:solidFill>
                  <a:srgbClr val="0000FF"/>
                </a:solidFill>
                <a:latin typeface="Times New Roman" panose="02020603050405020304" pitchFamily="18" charset="0"/>
                <a:cs typeface="Times New Roman" panose="02020603050405020304" pitchFamily="18" charset="0"/>
              </a:rPr>
              <a:t>Easier access to PESU resources</a:t>
            </a:r>
          </a:p>
          <a:p>
            <a:pPr marL="2171700" lvl="4"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2171700" lvl="4" indent="-342900">
              <a:buAutoNum type="arabicPeriod"/>
            </a:pPr>
            <a:r>
              <a:rPr lang="en-US" dirty="0">
                <a:solidFill>
                  <a:srgbClr val="0000FF"/>
                </a:solidFill>
                <a:latin typeface="Times New Roman" panose="02020603050405020304" pitchFamily="18" charset="0"/>
                <a:cs typeface="Times New Roman" panose="02020603050405020304" pitchFamily="18" charset="0"/>
              </a:rPr>
              <a:t>Get the latest information about academics </a:t>
            </a:r>
          </a:p>
          <a:p>
            <a:pPr marL="2171700" lvl="4"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2171700" lvl="4" indent="-342900">
              <a:buAutoNum type="arabicPeriod"/>
            </a:pPr>
            <a:r>
              <a:rPr lang="en-US" dirty="0">
                <a:solidFill>
                  <a:srgbClr val="0000FF"/>
                </a:solidFill>
                <a:latin typeface="Times New Roman" panose="02020603050405020304" pitchFamily="18" charset="0"/>
                <a:cs typeface="Times New Roman" panose="02020603050405020304" pitchFamily="18" charset="0"/>
              </a:rPr>
              <a:t>Tap talk and get wherever you wish in PESU academy.</a:t>
            </a:r>
          </a:p>
          <a:p>
            <a:endParaRPr lang="en-US"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2</a:t>
            </a:fld>
            <a:endParaRPr lang="en-US" dirty="0"/>
          </a:p>
        </p:txBody>
      </p:sp>
      <p:sp>
        <p:nvSpPr>
          <p:cNvPr id="2" name="Text Box 34">
            <a:extLst>
              <a:ext uri="{FF2B5EF4-FFF2-40B4-BE49-F238E27FC236}">
                <a16:creationId xmlns:a16="http://schemas.microsoft.com/office/drawing/2014/main" id="{0D0179E9-E8F6-9C30-1BFD-4AF9E8519226}"/>
              </a:ext>
            </a:extLst>
          </p:cNvPr>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Abstract and Scope</a:t>
            </a:r>
          </a:p>
        </p:txBody>
      </p:sp>
      <p:sp>
        <p:nvSpPr>
          <p:cNvPr id="4" name="Rectangle 3">
            <a:extLst>
              <a:ext uri="{FF2B5EF4-FFF2-40B4-BE49-F238E27FC236}">
                <a16:creationId xmlns:a16="http://schemas.microsoft.com/office/drawing/2014/main" id="{63461B7B-F1F4-3A13-7AAF-9FE4A98B20A7}"/>
              </a:ext>
            </a:extLst>
          </p:cNvPr>
          <p:cNvSpPr>
            <a:spLocks noChangeArrowheads="1"/>
          </p:cNvSpPr>
          <p:nvPr/>
        </p:nvSpPr>
        <p:spPr bwMode="auto">
          <a:xfrm>
            <a:off x="3048000" y="1586410"/>
            <a:ext cx="7620000" cy="36513"/>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4256931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b="1" dirty="0">
                <a:solidFill>
                  <a:srgbClr val="FF0000"/>
                </a:solidFill>
                <a:latin typeface="Trebuchet MS"/>
                <a:ea typeface="Trebuchet MS"/>
                <a:cs typeface="Trebuchet MS"/>
                <a:sym typeface="Trebuchet MS"/>
              </a:rPr>
              <a:t>Upcoming phase</a:t>
            </a:r>
            <a:endParaRPr lang="en-US" sz="2400" b="1" dirty="0"/>
          </a:p>
        </p:txBody>
      </p:sp>
      <p:sp>
        <p:nvSpPr>
          <p:cNvPr id="6" name="Content Placeholder 2"/>
          <p:cNvSpPr txBox="1">
            <a:spLocks/>
          </p:cNvSpPr>
          <p:nvPr/>
        </p:nvSpPr>
        <p:spPr>
          <a:xfrm>
            <a:off x="676405" y="1739873"/>
            <a:ext cx="10571968" cy="4981601"/>
          </a:xfrm>
          <a:prstGeom prst="rect">
            <a:avLst/>
          </a:prstGeom>
        </p:spPr>
        <p:txBody>
          <a:bodyPr/>
          <a:lstStyle/>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The main thing of part of our project is NLP, We are going to build a model for converting student query into executable query.</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We are going to design a program to preprocess all the data that we have extracted from table.</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Next part of our project is going to be database design and security, that is encryption</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We have to look into handling of cached data.</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p:txBody>
      </p:sp>
      <p:pic>
        <p:nvPicPr>
          <p:cNvPr id="7" name="Picture 6"/>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20</a:t>
            </a:fld>
            <a:endParaRPr lang="en-US"/>
          </a:p>
        </p:txBody>
      </p:sp>
    </p:spTree>
    <p:extLst>
      <p:ext uri="{BB962C8B-B14F-4D97-AF65-F5344CB8AC3E}">
        <p14:creationId xmlns:p14="http://schemas.microsoft.com/office/powerpoint/2010/main" val="1784345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524000" y="1617750"/>
            <a:ext cx="9143999" cy="4758900"/>
          </a:xfrm>
          <a:prstGeom prst="rect">
            <a:avLst/>
          </a:prstGeom>
          <a:noFill/>
          <a:ln>
            <a:noFill/>
          </a:ln>
        </p:spPr>
        <p:txBody>
          <a:bodyPr spcFirstLastPara="1" wrap="square" lIns="91425" tIns="45700" rIns="91425" bIns="45700" anchor="ctr" anchorCtr="0">
            <a:noAutofit/>
          </a:bodyPr>
          <a:lstStyle/>
          <a:p>
            <a:pPr marL="685800" indent="-342900" algn="just" eaLnBrk="0" hangingPunct="0">
              <a:spcBef>
                <a:spcPct val="20000"/>
              </a:spcBef>
              <a:buFont typeface="Arial" panose="020B0604020202020204" pitchFamily="34" charset="0"/>
              <a:buChar char="•"/>
              <a:defRPr/>
            </a:pPr>
            <a:r>
              <a:rPr lang="en-US" sz="1600" dirty="0" err="1">
                <a:solidFill>
                  <a:srgbClr val="0000FF"/>
                </a:solidFill>
                <a:latin typeface="Times New Roman" panose="02020603050405020304" pitchFamily="18" charset="0"/>
                <a:cs typeface="Times New Roman" panose="02020603050405020304" pitchFamily="18" charset="0"/>
              </a:rPr>
              <a:t>Artificial_Intelligence-based_Voice_Assistant</a:t>
            </a:r>
            <a:r>
              <a:rPr lang="en-US" sz="1600" dirty="0">
                <a:solidFill>
                  <a:srgbClr val="0000FF"/>
                </a:solidFill>
                <a:latin typeface="Times New Roman" panose="02020603050405020304" pitchFamily="18" charset="0"/>
                <a:cs typeface="Times New Roman" panose="02020603050405020304" pitchFamily="18" charset="0"/>
              </a:rPr>
              <a:t> - </a:t>
            </a:r>
            <a:r>
              <a:rPr lang="en-IN" sz="1600" dirty="0">
                <a:solidFill>
                  <a:srgbClr val="0000FF"/>
                </a:solidFill>
                <a:latin typeface="Times New Roman" panose="02020603050405020304" pitchFamily="18" charset="0"/>
                <a:cs typeface="Times New Roman" panose="02020603050405020304" pitchFamily="18" charset="0"/>
              </a:rPr>
              <a:t>Subhash S, </a:t>
            </a:r>
            <a:r>
              <a:rPr lang="en-IN" sz="1600" dirty="0" err="1">
                <a:solidFill>
                  <a:srgbClr val="0000FF"/>
                </a:solidFill>
                <a:latin typeface="Times New Roman" panose="02020603050405020304" pitchFamily="18" charset="0"/>
                <a:cs typeface="Times New Roman" panose="02020603050405020304" pitchFamily="18" charset="0"/>
              </a:rPr>
              <a:t>Ullas</a:t>
            </a:r>
            <a:r>
              <a:rPr lang="en-IN" sz="1600" dirty="0">
                <a:solidFill>
                  <a:srgbClr val="0000FF"/>
                </a:solidFill>
                <a:latin typeface="Times New Roman" panose="02020603050405020304" pitchFamily="18" charset="0"/>
                <a:cs typeface="Times New Roman" panose="02020603050405020304" pitchFamily="18" charset="0"/>
              </a:rPr>
              <a:t> A, Santhosh B, </a:t>
            </a:r>
            <a:r>
              <a:rPr lang="en-IN" sz="1600" dirty="0" err="1">
                <a:solidFill>
                  <a:srgbClr val="0000FF"/>
                </a:solidFill>
                <a:latin typeface="Times New Roman" panose="02020603050405020304" pitchFamily="18" charset="0"/>
                <a:cs typeface="Times New Roman" panose="02020603050405020304" pitchFamily="18" charset="0"/>
              </a:rPr>
              <a:t>Siddesh</a:t>
            </a:r>
            <a:r>
              <a:rPr lang="en-IN" sz="1600" dirty="0">
                <a:solidFill>
                  <a:srgbClr val="0000FF"/>
                </a:solidFill>
                <a:latin typeface="Times New Roman" panose="02020603050405020304" pitchFamily="18" charset="0"/>
                <a:cs typeface="Times New Roman" panose="02020603050405020304" pitchFamily="18" charset="0"/>
              </a:rPr>
              <a:t> S</a:t>
            </a:r>
          </a:p>
          <a:p>
            <a:pPr marL="342900"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marL="685800"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A Framework for System Interfacing of Voice User Interface for Personal Computers Preet </a:t>
            </a:r>
            <a:r>
              <a:rPr lang="en-IN" sz="1600" dirty="0" err="1">
                <a:solidFill>
                  <a:srgbClr val="0000FF"/>
                </a:solidFill>
                <a:latin typeface="Times New Roman" panose="02020603050405020304" pitchFamily="18" charset="0"/>
                <a:cs typeface="Times New Roman" panose="02020603050405020304" pitchFamily="18" charset="0"/>
              </a:rPr>
              <a:t>Dabre</a:t>
            </a:r>
            <a:r>
              <a:rPr lang="en-IN" sz="1600" dirty="0">
                <a:solidFill>
                  <a:srgbClr val="0000FF"/>
                </a:solidFill>
                <a:latin typeface="Times New Roman" panose="02020603050405020304" pitchFamily="18" charset="0"/>
                <a:cs typeface="Times New Roman" panose="02020603050405020304" pitchFamily="18" charset="0"/>
              </a:rPr>
              <a:t>, Rohit Gonsalves, Raj </a:t>
            </a:r>
            <a:r>
              <a:rPr lang="en-IN" sz="1600" dirty="0" err="1">
                <a:solidFill>
                  <a:srgbClr val="0000FF"/>
                </a:solidFill>
                <a:latin typeface="Times New Roman" panose="02020603050405020304" pitchFamily="18" charset="0"/>
                <a:cs typeface="Times New Roman" panose="02020603050405020304" pitchFamily="18" charset="0"/>
              </a:rPr>
              <a:t>Chandvaniya</a:t>
            </a:r>
            <a:r>
              <a:rPr lang="en-IN" sz="1600" dirty="0">
                <a:solidFill>
                  <a:srgbClr val="0000FF"/>
                </a:solidFill>
                <a:latin typeface="Times New Roman" panose="02020603050405020304" pitchFamily="18" charset="0"/>
                <a:cs typeface="Times New Roman" panose="02020603050405020304" pitchFamily="18" charset="0"/>
              </a:rPr>
              <a:t>, and Anant V. </a:t>
            </a:r>
            <a:r>
              <a:rPr lang="en-IN" sz="1600" dirty="0" err="1">
                <a:solidFill>
                  <a:srgbClr val="0000FF"/>
                </a:solidFill>
                <a:latin typeface="Times New Roman" panose="02020603050405020304" pitchFamily="18" charset="0"/>
                <a:cs typeface="Times New Roman" panose="02020603050405020304" pitchFamily="18" charset="0"/>
              </a:rPr>
              <a:t>Nimkar</a:t>
            </a:r>
            <a:r>
              <a:rPr lang="en-IN" sz="1600" dirty="0">
                <a:solidFill>
                  <a:srgbClr val="0000FF"/>
                </a:solidFill>
                <a:latin typeface="Times New Roman" panose="02020603050405020304" pitchFamily="18" charset="0"/>
                <a:cs typeface="Times New Roman" panose="02020603050405020304" pitchFamily="18" charset="0"/>
              </a:rPr>
              <a:t> Department of Computer Engineering Sardar Patel Institute of Technology Mumbai, India</a:t>
            </a:r>
          </a:p>
          <a:p>
            <a:pPr marL="342900"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marL="685800"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Table Detection and Extraction using OpenCV and Novel Optimization Methods – Nidhi, </a:t>
            </a:r>
            <a:r>
              <a:rPr lang="en-IN" sz="1600" dirty="0" err="1">
                <a:solidFill>
                  <a:srgbClr val="0000FF"/>
                </a:solidFill>
                <a:latin typeface="Times New Roman" panose="02020603050405020304" pitchFamily="18" charset="0"/>
                <a:cs typeface="Times New Roman" panose="02020603050405020304" pitchFamily="18" charset="0"/>
              </a:rPr>
              <a:t>Karandeep</a:t>
            </a:r>
            <a:r>
              <a:rPr lang="en-IN" sz="1600" dirty="0">
                <a:solidFill>
                  <a:srgbClr val="0000FF"/>
                </a:solidFill>
                <a:latin typeface="Times New Roman" panose="02020603050405020304" pitchFamily="18" charset="0"/>
                <a:cs typeface="Times New Roman" panose="02020603050405020304" pitchFamily="18" charset="0"/>
              </a:rPr>
              <a:t> Saluja, Asmita Mahajan, Akash Jadhav, Nakul Aggarwal</a:t>
            </a:r>
          </a:p>
          <a:p>
            <a:pPr marL="342900"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marL="685800"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Web Scraping Approaches and their Performance on Modern Websites - Ajay Sudhir Bale, Naveen </a:t>
            </a:r>
            <a:r>
              <a:rPr lang="en-IN" sz="1600" dirty="0" err="1">
                <a:solidFill>
                  <a:srgbClr val="0000FF"/>
                </a:solidFill>
                <a:latin typeface="Times New Roman" panose="02020603050405020304" pitchFamily="18" charset="0"/>
                <a:cs typeface="Times New Roman" panose="02020603050405020304" pitchFamily="18" charset="0"/>
              </a:rPr>
              <a:t>Ghorpade</a:t>
            </a:r>
            <a:r>
              <a:rPr lang="en-IN" sz="1600" dirty="0">
                <a:solidFill>
                  <a:srgbClr val="0000FF"/>
                </a:solidFill>
                <a:latin typeface="Times New Roman" panose="02020603050405020304" pitchFamily="18" charset="0"/>
                <a:cs typeface="Times New Roman" panose="02020603050405020304" pitchFamily="18" charset="0"/>
              </a:rPr>
              <a:t>, Rohith S, S </a:t>
            </a:r>
            <a:r>
              <a:rPr lang="en-IN" sz="1600" dirty="0" err="1">
                <a:solidFill>
                  <a:srgbClr val="0000FF"/>
                </a:solidFill>
                <a:latin typeface="Times New Roman" panose="02020603050405020304" pitchFamily="18" charset="0"/>
                <a:cs typeface="Times New Roman" panose="02020603050405020304" pitchFamily="18" charset="0"/>
              </a:rPr>
              <a:t>Kamales</a:t>
            </a:r>
            <a:endParaRPr lang="en-IN" sz="1600" dirty="0">
              <a:solidFill>
                <a:srgbClr val="0000FF"/>
              </a:solidFill>
              <a:latin typeface="Times New Roman" panose="02020603050405020304" pitchFamily="18" charset="0"/>
              <a:cs typeface="Times New Roman" panose="02020603050405020304" pitchFamily="18" charset="0"/>
            </a:endParaRPr>
          </a:p>
          <a:p>
            <a:pPr marL="342900"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marL="685800"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A Method for Voice Activity Detection using K-Means Clustering - Atul Rohit Agarwal, Sourabh Tiwari, Sudhakar M S, Sankar Ganesh S</a:t>
            </a:r>
            <a:endParaRPr lang="en-US" sz="1600" dirty="0">
              <a:solidFill>
                <a:srgbClr val="0000FF"/>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21</a:t>
            </a:fld>
            <a:endParaRPr lang="en-US"/>
          </a:p>
        </p:txBody>
      </p:sp>
    </p:spTree>
    <p:extLst>
      <p:ext uri="{BB962C8B-B14F-4D97-AF65-F5344CB8AC3E}">
        <p14:creationId xmlns:p14="http://schemas.microsoft.com/office/powerpoint/2010/main" val="213854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4314" y="3314700"/>
            <a:ext cx="2664255" cy="707886"/>
          </a:xfrm>
          <a:prstGeom prst="rect">
            <a:avLst/>
          </a:prstGeom>
        </p:spPr>
        <p:txBody>
          <a:bodyPr wrap="none">
            <a:spAutoFit/>
          </a:bodyPr>
          <a:lstStyle/>
          <a:p>
            <a:pPr algn="r"/>
            <a:r>
              <a:rPr lang="en-US" sz="4000" b="1" dirty="0">
                <a:solidFill>
                  <a:srgbClr val="FF0000"/>
                </a:solidFill>
                <a:latin typeface="Trebuchet MS" pitchFamily="34" charset="0"/>
              </a:rPr>
              <a:t>Thank You</a:t>
            </a:r>
          </a:p>
        </p:txBody>
      </p:sp>
      <p:sp>
        <p:nvSpPr>
          <p:cNvPr id="3" name="Slide Number Placeholder 2"/>
          <p:cNvSpPr>
            <a:spLocks noGrp="1"/>
          </p:cNvSpPr>
          <p:nvPr>
            <p:ph type="sldNum" sz="quarter" idx="12"/>
          </p:nvPr>
        </p:nvSpPr>
        <p:spPr/>
        <p:txBody>
          <a:bodyPr/>
          <a:lstStyle/>
          <a:p>
            <a:fld id="{B5A7E83D-D0ED-4D2D-8278-07767DB0C107}" type="slidenum">
              <a:rPr lang="en-US" smtClean="0"/>
              <a:t>22</a:t>
            </a:fld>
            <a:endParaRPr lang="en-US"/>
          </a:p>
        </p:txBody>
      </p:sp>
    </p:spTree>
    <p:extLst>
      <p:ext uri="{BB962C8B-B14F-4D97-AF65-F5344CB8AC3E}">
        <p14:creationId xmlns:p14="http://schemas.microsoft.com/office/powerpoint/2010/main" val="409215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88307" y="1997075"/>
            <a:ext cx="10965493" cy="3990366"/>
          </a:xfrm>
          <a:prstGeom prst="rect">
            <a:avLst/>
          </a:prstGeom>
        </p:spPr>
        <p:txBody>
          <a:bodyPr/>
          <a:lstStyle/>
          <a:p>
            <a:pPr marL="342891" indent="12700" algn="just" eaLnBrk="0" hangingPunct="0">
              <a:spcBef>
                <a:spcPct val="20000"/>
              </a:spcBef>
              <a:buFont typeface="Wingdings" pitchFamily="2" charset="2"/>
              <a:buChar char="§"/>
              <a:defRPr/>
            </a:pPr>
            <a:r>
              <a:rPr lang="en-IN" kern="0" dirty="0">
                <a:solidFill>
                  <a:srgbClr val="0000FF"/>
                </a:solidFill>
                <a:latin typeface="Times New Roman" panose="02020603050405020304" pitchFamily="18" charset="0"/>
                <a:cs typeface="Times New Roman" panose="02020603050405020304" pitchFamily="18" charset="0"/>
              </a:rPr>
              <a:t> Suggestions and remarks given by the panel members.</a:t>
            </a:r>
          </a:p>
          <a:p>
            <a:pPr marL="342891" indent="12700" algn="just" eaLnBrk="0" hangingPunct="0">
              <a:spcBef>
                <a:spcPct val="20000"/>
              </a:spcBef>
              <a:buFont typeface="Wingdings" pitchFamily="2" charset="2"/>
              <a:buChar char="§"/>
              <a:defRPr/>
            </a:pPr>
            <a:endParaRPr lang="en-IN" b="1" kern="0" dirty="0">
              <a:solidFill>
                <a:srgbClr val="0000FF"/>
              </a:solidFill>
              <a:latin typeface="Times New Roman" panose="02020603050405020304" pitchFamily="18" charset="0"/>
              <a:cs typeface="Times New Roman" panose="02020603050405020304" pitchFamily="18" charset="0"/>
            </a:endParaRPr>
          </a:p>
          <a:p>
            <a:pPr marL="1085841" lvl="1" indent="-285750" algn="just" eaLnBrk="0" hangingPunct="0">
              <a:spcBef>
                <a:spcPct val="20000"/>
              </a:spcBef>
              <a:buFont typeface="Arial" panose="020B0604020202020204" pitchFamily="34" charset="0"/>
              <a:buChar char="•"/>
              <a:defRPr/>
            </a:pPr>
            <a:r>
              <a:rPr lang="en-IN" sz="1600" kern="0" dirty="0">
                <a:solidFill>
                  <a:srgbClr val="0000FF"/>
                </a:solidFill>
                <a:latin typeface="Times New Roman" panose="02020603050405020304" pitchFamily="18" charset="0"/>
                <a:cs typeface="Times New Roman" panose="02020603050405020304" pitchFamily="18" charset="0"/>
              </a:rPr>
              <a:t>Fetching from documents: We are going to use OpenCV for extraction of table information from ISA and any PDF into CSV.</a:t>
            </a:r>
          </a:p>
          <a:p>
            <a:pPr marL="800091" lvl="1" algn="just" eaLnBrk="0" hangingPunct="0">
              <a:spcBef>
                <a:spcPct val="20000"/>
              </a:spcBef>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1085841" lvl="1" indent="-285750" algn="just" eaLnBrk="0" hangingPunct="0">
              <a:spcBef>
                <a:spcPct val="20000"/>
              </a:spcBef>
              <a:buFont typeface="Arial" panose="020B0604020202020204" pitchFamily="34" charset="0"/>
              <a:buChar char="•"/>
              <a:defRPr/>
            </a:pPr>
            <a:r>
              <a:rPr lang="en-IN" sz="1600" kern="0" dirty="0">
                <a:solidFill>
                  <a:srgbClr val="0000FF"/>
                </a:solidFill>
                <a:latin typeface="Times New Roman" panose="02020603050405020304" pitchFamily="18" charset="0"/>
                <a:cs typeface="Times New Roman" panose="02020603050405020304" pitchFamily="18" charset="0"/>
              </a:rPr>
              <a:t>Data and Database: We are building our own database by using MySQL and the data we are getting from Kaggle dataset.</a:t>
            </a:r>
          </a:p>
          <a:p>
            <a:pPr marL="1085841" lvl="1" indent="-285750" algn="just" eaLnBrk="0" hangingPunct="0">
              <a:spcBef>
                <a:spcPct val="20000"/>
              </a:spcBef>
              <a:buFont typeface="Arial" panose="020B0604020202020204" pitchFamily="34" charset="0"/>
              <a:buChar char="•"/>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1085841" lvl="1" indent="-285750" algn="just" eaLnBrk="0" hangingPunct="0">
              <a:spcBef>
                <a:spcPct val="20000"/>
              </a:spcBef>
              <a:buFont typeface="Arial" panose="020B0604020202020204" pitchFamily="34" charset="0"/>
              <a:buChar char="•"/>
              <a:defRPr/>
            </a:pPr>
            <a:r>
              <a:rPr lang="en-IN" sz="1600" kern="0" dirty="0">
                <a:solidFill>
                  <a:srgbClr val="0000FF"/>
                </a:solidFill>
                <a:latin typeface="Times New Roman" panose="02020603050405020304" pitchFamily="18" charset="0"/>
                <a:cs typeface="Times New Roman" panose="02020603050405020304" pitchFamily="18" charset="0"/>
              </a:rPr>
              <a:t>Conversion of voice to text: We will use python speech recognition library to convert voice to text</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Suggestions from Review - 2</a:t>
            </a: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3</a:t>
            </a:fld>
            <a:endParaRPr lang="en-US"/>
          </a:p>
        </p:txBody>
      </p:sp>
    </p:spTree>
    <p:extLst>
      <p:ext uri="{BB962C8B-B14F-4D97-AF65-F5344CB8AC3E}">
        <p14:creationId xmlns:p14="http://schemas.microsoft.com/office/powerpoint/2010/main" val="47442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88307" y="1997075"/>
            <a:ext cx="10965493" cy="3990366"/>
          </a:xfrm>
          <a:prstGeom prst="rect">
            <a:avLst/>
          </a:prstGeom>
        </p:spPr>
        <p:txBody>
          <a:bodyPr/>
          <a:lstStyle/>
          <a:p>
            <a:pPr marL="342891" indent="12700" algn="just" eaLnBrk="0" hangingPunct="0">
              <a:spcBef>
                <a:spcPct val="20000"/>
              </a:spcBef>
              <a:buFont typeface="Wingdings" pitchFamily="2" charset="2"/>
              <a:buChar char="§"/>
              <a:defRPr/>
            </a:pPr>
            <a:r>
              <a:rPr lang="en-IN" kern="0" dirty="0">
                <a:solidFill>
                  <a:srgbClr val="0000FF"/>
                </a:solidFill>
                <a:latin typeface="Times New Roman" panose="02020603050405020304" pitchFamily="18" charset="0"/>
                <a:cs typeface="Times New Roman" panose="02020603050405020304" pitchFamily="18" charset="0"/>
              </a:rPr>
              <a:t> Suggestions and remarks given by the panel members.</a:t>
            </a:r>
          </a:p>
          <a:p>
            <a:pPr marL="342891" indent="12700" algn="just" eaLnBrk="0" hangingPunct="0">
              <a:spcBef>
                <a:spcPct val="20000"/>
              </a:spcBef>
              <a:buFont typeface="Wingdings" pitchFamily="2" charset="2"/>
              <a:buChar char="§"/>
              <a:defRPr/>
            </a:pPr>
            <a:endParaRPr lang="en-IN" b="1" kern="0" dirty="0">
              <a:solidFill>
                <a:srgbClr val="0000FF"/>
              </a:solidFill>
              <a:latin typeface="Times New Roman" panose="02020603050405020304" pitchFamily="18" charset="0"/>
              <a:cs typeface="Times New Roman" panose="02020603050405020304" pitchFamily="18" charset="0"/>
            </a:endParaRPr>
          </a:p>
          <a:p>
            <a:pPr marL="1085841" lvl="1" indent="-285750" algn="just" eaLnBrk="0" hangingPunct="0">
              <a:spcBef>
                <a:spcPct val="20000"/>
              </a:spcBef>
              <a:buFont typeface="Arial" panose="020B0604020202020204" pitchFamily="34" charset="0"/>
              <a:buChar char="•"/>
              <a:defRPr/>
            </a:pPr>
            <a:r>
              <a:rPr lang="en-IN" kern="0" dirty="0">
                <a:solidFill>
                  <a:srgbClr val="0000FF"/>
                </a:solidFill>
                <a:latin typeface="Times New Roman" panose="02020603050405020304" pitchFamily="18" charset="0"/>
                <a:cs typeface="Times New Roman" panose="02020603050405020304" pitchFamily="18" charset="0"/>
              </a:rPr>
              <a:t>Panel members Raised a thought on complexity of the Project: -  On this suggestion, We have decided to cut down some of features Like Voice Authentication and Web scraping.</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Suggestions from Review - 3</a:t>
            </a: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4</a:t>
            </a:fld>
            <a:endParaRPr lang="en-US"/>
          </a:p>
        </p:txBody>
      </p:sp>
    </p:spTree>
    <p:extLst>
      <p:ext uri="{BB962C8B-B14F-4D97-AF65-F5344CB8AC3E}">
        <p14:creationId xmlns:p14="http://schemas.microsoft.com/office/powerpoint/2010/main" val="7917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B98C09-D351-CA56-7190-56FFD0F98F95}"/>
              </a:ext>
            </a:extLst>
          </p:cNvPr>
          <p:cNvSpPr>
            <a:spLocks noGrp="1"/>
          </p:cNvSpPr>
          <p:nvPr>
            <p:ph type="sldNum" sz="quarter" idx="12"/>
          </p:nvPr>
        </p:nvSpPr>
        <p:spPr/>
        <p:txBody>
          <a:bodyPr/>
          <a:lstStyle/>
          <a:p>
            <a:fld id="{B5A7E83D-D0ED-4D2D-8278-07767DB0C107}" type="slidenum">
              <a:rPr lang="en-US" smtClean="0"/>
              <a:t>5</a:t>
            </a:fld>
            <a:endParaRPr lang="en-US"/>
          </a:p>
        </p:txBody>
      </p:sp>
      <p:pic>
        <p:nvPicPr>
          <p:cNvPr id="3" name="Picture 2">
            <a:extLst>
              <a:ext uri="{FF2B5EF4-FFF2-40B4-BE49-F238E27FC236}">
                <a16:creationId xmlns:a16="http://schemas.microsoft.com/office/drawing/2014/main" id="{CCB415FA-E5D4-FB86-8900-DE922734C582}"/>
              </a:ext>
            </a:extLst>
          </p:cNvPr>
          <p:cNvPicPr>
            <a:picLocks noChangeAspect="1"/>
          </p:cNvPicPr>
          <p:nvPr/>
        </p:nvPicPr>
        <p:blipFill>
          <a:blip r:embed="rId2"/>
          <a:stretch>
            <a:fillRect/>
          </a:stretch>
        </p:blipFill>
        <p:spPr>
          <a:xfrm>
            <a:off x="5404253" y="1897060"/>
            <a:ext cx="861080" cy="1014946"/>
          </a:xfrm>
          <a:prstGeom prst="rect">
            <a:avLst/>
          </a:prstGeom>
        </p:spPr>
      </p:pic>
      <p:sp>
        <p:nvSpPr>
          <p:cNvPr id="7" name="Text Box 34">
            <a:extLst>
              <a:ext uri="{FF2B5EF4-FFF2-40B4-BE49-F238E27FC236}">
                <a16:creationId xmlns:a16="http://schemas.microsoft.com/office/drawing/2014/main" id="{3A086926-A889-E1A8-9BCB-BFB322A55A40}"/>
              </a:ext>
            </a:extLst>
          </p:cNvPr>
          <p:cNvSpPr txBox="1">
            <a:spLocks noChangeArrowheads="1"/>
          </p:cNvSpPr>
          <p:nvPr/>
        </p:nvSpPr>
        <p:spPr bwMode="auto">
          <a:xfrm>
            <a:off x="4191000" y="114156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Our key features now are</a:t>
            </a:r>
          </a:p>
        </p:txBody>
      </p:sp>
      <p:sp>
        <p:nvSpPr>
          <p:cNvPr id="8" name="Rectangle 7">
            <a:extLst>
              <a:ext uri="{FF2B5EF4-FFF2-40B4-BE49-F238E27FC236}">
                <a16:creationId xmlns:a16="http://schemas.microsoft.com/office/drawing/2014/main" id="{A5FEA20A-7C89-C8E0-96A4-16CA405ADD84}"/>
              </a:ext>
            </a:extLst>
          </p:cNvPr>
          <p:cNvSpPr>
            <a:spLocks noChangeArrowheads="1"/>
          </p:cNvSpPr>
          <p:nvPr/>
        </p:nvSpPr>
        <p:spPr bwMode="auto">
          <a:xfrm>
            <a:off x="3200400" y="1577204"/>
            <a:ext cx="7467600" cy="45719"/>
          </a:xfrm>
          <a:prstGeom prst="rect">
            <a:avLst/>
          </a:prstGeom>
          <a:solidFill>
            <a:srgbClr val="33CCCC"/>
          </a:solidFill>
          <a:ln w="9525">
            <a:noFill/>
            <a:miter lim="800000"/>
            <a:headEnd/>
            <a:tailEnd/>
          </a:ln>
        </p:spPr>
        <p:txBody>
          <a:bodyPr wrap="none" anchor="ctr"/>
          <a:lstStyle/>
          <a:p>
            <a:endParaRPr lang="en-US"/>
          </a:p>
        </p:txBody>
      </p:sp>
      <p:cxnSp>
        <p:nvCxnSpPr>
          <p:cNvPr id="18" name="Straight Arrow Connector 17">
            <a:extLst>
              <a:ext uri="{FF2B5EF4-FFF2-40B4-BE49-F238E27FC236}">
                <a16:creationId xmlns:a16="http://schemas.microsoft.com/office/drawing/2014/main" id="{A1BE0E86-DBF6-DD9A-341C-1AF1B5290C1C}"/>
              </a:ext>
            </a:extLst>
          </p:cNvPr>
          <p:cNvCxnSpPr>
            <a:stCxn id="3" idx="2"/>
          </p:cNvCxnSpPr>
          <p:nvPr/>
        </p:nvCxnSpPr>
        <p:spPr>
          <a:xfrm>
            <a:off x="5834793" y="2912006"/>
            <a:ext cx="3410807" cy="2320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09C8B4A-E9AB-9025-11F0-6470BC6322AA}"/>
              </a:ext>
            </a:extLst>
          </p:cNvPr>
          <p:cNvCxnSpPr>
            <a:stCxn id="3" idx="2"/>
          </p:cNvCxnSpPr>
          <p:nvPr/>
        </p:nvCxnSpPr>
        <p:spPr>
          <a:xfrm>
            <a:off x="5834793" y="2912006"/>
            <a:ext cx="1099407" cy="2083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9CE5AA-35D1-4028-3D7D-1CADE248C102}"/>
              </a:ext>
            </a:extLst>
          </p:cNvPr>
          <p:cNvCxnSpPr>
            <a:stCxn id="3" idx="2"/>
          </p:cNvCxnSpPr>
          <p:nvPr/>
        </p:nvCxnSpPr>
        <p:spPr>
          <a:xfrm flipH="1">
            <a:off x="4741333" y="2912006"/>
            <a:ext cx="1093460" cy="2083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947C414-B625-D8EE-D394-B792D990A5A3}"/>
              </a:ext>
            </a:extLst>
          </p:cNvPr>
          <p:cNvCxnSpPr>
            <a:stCxn id="3" idx="2"/>
          </p:cNvCxnSpPr>
          <p:nvPr/>
        </p:nvCxnSpPr>
        <p:spPr>
          <a:xfrm flipH="1">
            <a:off x="2658533" y="2912006"/>
            <a:ext cx="3176260" cy="2320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9080ABBF-6EA4-6E40-E940-9F128620FE26}"/>
              </a:ext>
            </a:extLst>
          </p:cNvPr>
          <p:cNvPicPr>
            <a:picLocks noChangeAspect="1"/>
          </p:cNvPicPr>
          <p:nvPr/>
        </p:nvPicPr>
        <p:blipFill>
          <a:blip r:embed="rId3"/>
          <a:stretch>
            <a:fillRect/>
          </a:stretch>
        </p:blipFill>
        <p:spPr>
          <a:xfrm>
            <a:off x="10896601" y="0"/>
            <a:ext cx="1295399" cy="1025106"/>
          </a:xfrm>
          <a:prstGeom prst="rect">
            <a:avLst/>
          </a:prstGeom>
        </p:spPr>
      </p:pic>
      <p:sp>
        <p:nvSpPr>
          <p:cNvPr id="5" name="TextBox 4">
            <a:extLst>
              <a:ext uri="{FF2B5EF4-FFF2-40B4-BE49-F238E27FC236}">
                <a16:creationId xmlns:a16="http://schemas.microsoft.com/office/drawing/2014/main" id="{0D177110-D80F-C46C-3E9D-C5BE64B34762}"/>
              </a:ext>
            </a:extLst>
          </p:cNvPr>
          <p:cNvSpPr txBox="1"/>
          <p:nvPr/>
        </p:nvSpPr>
        <p:spPr>
          <a:xfrm>
            <a:off x="1962545" y="5232400"/>
            <a:ext cx="922881" cy="369332"/>
          </a:xfrm>
          <a:prstGeom prst="rect">
            <a:avLst/>
          </a:prstGeom>
          <a:noFill/>
        </p:spPr>
        <p:txBody>
          <a:bodyPr wrap="none" rtlCol="0">
            <a:spAutoFit/>
          </a:bodyPr>
          <a:lstStyle/>
          <a:p>
            <a:r>
              <a:rPr lang="en-US" dirty="0"/>
              <a:t>Courses</a:t>
            </a:r>
          </a:p>
        </p:txBody>
      </p:sp>
      <p:sp>
        <p:nvSpPr>
          <p:cNvPr id="6" name="TextBox 5">
            <a:extLst>
              <a:ext uri="{FF2B5EF4-FFF2-40B4-BE49-F238E27FC236}">
                <a16:creationId xmlns:a16="http://schemas.microsoft.com/office/drawing/2014/main" id="{B1D5C523-EB84-352C-77BF-44947AF1155F}"/>
              </a:ext>
            </a:extLst>
          </p:cNvPr>
          <p:cNvSpPr txBox="1"/>
          <p:nvPr/>
        </p:nvSpPr>
        <p:spPr>
          <a:xfrm>
            <a:off x="4108900" y="5070109"/>
            <a:ext cx="1689886" cy="646331"/>
          </a:xfrm>
          <a:prstGeom prst="rect">
            <a:avLst/>
          </a:prstGeom>
          <a:noFill/>
        </p:spPr>
        <p:txBody>
          <a:bodyPr wrap="none" rtlCol="0">
            <a:spAutoFit/>
          </a:bodyPr>
          <a:lstStyle/>
          <a:p>
            <a:r>
              <a:rPr lang="en-US" dirty="0"/>
              <a:t>ISA/ESA Results </a:t>
            </a:r>
          </a:p>
          <a:p>
            <a:r>
              <a:rPr lang="en-US" dirty="0"/>
              <a:t>And Marks</a:t>
            </a:r>
          </a:p>
        </p:txBody>
      </p:sp>
      <p:sp>
        <p:nvSpPr>
          <p:cNvPr id="9" name="TextBox 8">
            <a:extLst>
              <a:ext uri="{FF2B5EF4-FFF2-40B4-BE49-F238E27FC236}">
                <a16:creationId xmlns:a16="http://schemas.microsoft.com/office/drawing/2014/main" id="{F8935264-3F01-A6E9-1FCB-769D28E0EB10}"/>
              </a:ext>
            </a:extLst>
          </p:cNvPr>
          <p:cNvSpPr txBox="1"/>
          <p:nvPr/>
        </p:nvSpPr>
        <p:spPr>
          <a:xfrm>
            <a:off x="6673604" y="5112557"/>
            <a:ext cx="1264705" cy="369332"/>
          </a:xfrm>
          <a:prstGeom prst="rect">
            <a:avLst/>
          </a:prstGeom>
          <a:noFill/>
        </p:spPr>
        <p:txBody>
          <a:bodyPr wrap="none" rtlCol="0">
            <a:spAutoFit/>
          </a:bodyPr>
          <a:lstStyle/>
          <a:p>
            <a:r>
              <a:rPr lang="en-US" dirty="0"/>
              <a:t>Attendance</a:t>
            </a:r>
          </a:p>
        </p:txBody>
      </p:sp>
      <p:sp>
        <p:nvSpPr>
          <p:cNvPr id="10" name="TextBox 9">
            <a:extLst>
              <a:ext uri="{FF2B5EF4-FFF2-40B4-BE49-F238E27FC236}">
                <a16:creationId xmlns:a16="http://schemas.microsoft.com/office/drawing/2014/main" id="{B95A9C58-61A7-51D6-2B3E-0CEC795506AC}"/>
              </a:ext>
            </a:extLst>
          </p:cNvPr>
          <p:cNvSpPr txBox="1"/>
          <p:nvPr/>
        </p:nvSpPr>
        <p:spPr>
          <a:xfrm>
            <a:off x="9245039" y="5289375"/>
            <a:ext cx="2242922" cy="369332"/>
          </a:xfrm>
          <a:prstGeom prst="rect">
            <a:avLst/>
          </a:prstGeom>
          <a:noFill/>
        </p:spPr>
        <p:txBody>
          <a:bodyPr wrap="none" rtlCol="0">
            <a:spAutoFit/>
          </a:bodyPr>
          <a:lstStyle/>
          <a:p>
            <a:r>
              <a:rPr lang="en-US" dirty="0"/>
              <a:t>Timetables of ESA/ISA</a:t>
            </a:r>
          </a:p>
        </p:txBody>
      </p:sp>
    </p:spTree>
    <p:extLst>
      <p:ext uri="{BB962C8B-B14F-4D97-AF65-F5344CB8AC3E}">
        <p14:creationId xmlns:p14="http://schemas.microsoft.com/office/powerpoint/2010/main" val="219678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b="1" dirty="0">
                <a:solidFill>
                  <a:srgbClr val="FF0000"/>
                </a:solidFill>
                <a:latin typeface="Trebuchet MS"/>
                <a:ea typeface="Trebuchet MS"/>
                <a:cs typeface="Trebuchet MS"/>
                <a:sym typeface="Trebuchet MS"/>
              </a:rPr>
              <a:t>Design Approach </a:t>
            </a:r>
            <a:endParaRPr sz="1400" b="1" dirty="0">
              <a:solidFill>
                <a:srgbClr val="000000"/>
              </a:solidFill>
              <a:latin typeface="Arial"/>
              <a:ea typeface="Arial"/>
              <a:cs typeface="Arial"/>
              <a:sym typeface="Arial"/>
            </a:endParaRPr>
          </a:p>
        </p:txBody>
      </p:sp>
      <p:sp>
        <p:nvSpPr>
          <p:cNvPr id="47" name="Google Shape;47;p6"/>
          <p:cNvSpPr txBox="1"/>
          <p:nvPr/>
        </p:nvSpPr>
        <p:spPr>
          <a:xfrm>
            <a:off x="1866312" y="1889472"/>
            <a:ext cx="8779400" cy="3934857"/>
          </a:xfrm>
          <a:prstGeom prst="rect">
            <a:avLst/>
          </a:prstGeom>
          <a:noFill/>
          <a:ln>
            <a:noFill/>
          </a:ln>
        </p:spPr>
        <p:txBody>
          <a:bodyPr spcFirstLastPara="1" wrap="square" lIns="91425" tIns="45700" rIns="91425" bIns="45700" anchor="ctr" anchorCtr="0">
            <a:noAutofit/>
          </a:bodyPr>
          <a:lstStyle/>
          <a:p>
            <a:pPr marL="742950" indent="-285750" algn="just">
              <a:spcBef>
                <a:spcPts val="480"/>
              </a:spcBef>
              <a:spcAft>
                <a:spcPts val="0"/>
              </a:spcAft>
              <a:buFont typeface="Arial" panose="020B0604020202020204" pitchFamily="34" charset="0"/>
              <a:buChar char="•"/>
            </a:pPr>
            <a:r>
              <a:rPr lang="en-IN" dirty="0">
                <a:solidFill>
                  <a:srgbClr val="0000FF"/>
                </a:solidFill>
              </a:rPr>
              <a:t>Here We have opted Simple voice assistant Design Approach As Suggested by panel members consists of several key components</a:t>
            </a:r>
          </a:p>
          <a:p>
            <a:pPr marL="1200150" lvl="1" indent="-285750" algn="just">
              <a:spcBef>
                <a:spcPts val="480"/>
              </a:spcBef>
              <a:buFont typeface="Arial" panose="020B0604020202020204" pitchFamily="34" charset="0"/>
              <a:buChar char="•"/>
            </a:pPr>
            <a:r>
              <a:rPr lang="en-IN" sz="1400" dirty="0">
                <a:solidFill>
                  <a:srgbClr val="0000FF"/>
                </a:solidFill>
              </a:rPr>
              <a:t>Including wake word detection</a:t>
            </a:r>
          </a:p>
          <a:p>
            <a:pPr marL="1200150" lvl="1" indent="-285750" algn="just">
              <a:spcBef>
                <a:spcPts val="480"/>
              </a:spcBef>
              <a:buFont typeface="Arial" panose="020B0604020202020204" pitchFamily="34" charset="0"/>
              <a:buChar char="•"/>
            </a:pPr>
            <a:r>
              <a:rPr lang="en-IN" sz="1400" dirty="0">
                <a:solidFill>
                  <a:srgbClr val="0000FF"/>
                </a:solidFill>
              </a:rPr>
              <a:t>Speech recognition </a:t>
            </a:r>
          </a:p>
          <a:p>
            <a:pPr marL="1200150" lvl="1" indent="-285750" algn="just">
              <a:spcBef>
                <a:spcPts val="480"/>
              </a:spcBef>
              <a:buFont typeface="Arial" panose="020B0604020202020204" pitchFamily="34" charset="0"/>
              <a:buChar char="•"/>
            </a:pPr>
            <a:r>
              <a:rPr lang="en-IN" sz="1400" dirty="0">
                <a:solidFill>
                  <a:srgbClr val="0000FF"/>
                </a:solidFill>
              </a:rPr>
              <a:t>Natural language processing (NLP)</a:t>
            </a:r>
          </a:p>
          <a:p>
            <a:pPr marL="1200150" lvl="1" indent="-285750" algn="just">
              <a:spcBef>
                <a:spcPts val="480"/>
              </a:spcBef>
              <a:buFont typeface="Arial" panose="020B0604020202020204" pitchFamily="34" charset="0"/>
              <a:buChar char="•"/>
            </a:pPr>
            <a:r>
              <a:rPr lang="en-IN" sz="1400" dirty="0">
                <a:solidFill>
                  <a:srgbClr val="0000FF"/>
                </a:solidFill>
              </a:rPr>
              <a:t>Intent classification</a:t>
            </a:r>
          </a:p>
          <a:p>
            <a:pPr marL="1200150" lvl="1" indent="-285750" algn="just">
              <a:spcBef>
                <a:spcPts val="480"/>
              </a:spcBef>
              <a:buFont typeface="Arial" panose="020B0604020202020204" pitchFamily="34" charset="0"/>
              <a:buChar char="•"/>
            </a:pPr>
            <a:r>
              <a:rPr lang="en-IN" sz="1400" dirty="0">
                <a:solidFill>
                  <a:srgbClr val="0000FF"/>
                </a:solidFill>
              </a:rPr>
              <a:t>Action generation</a:t>
            </a:r>
          </a:p>
          <a:p>
            <a:pPr marL="1200150" lvl="1" indent="-285750" algn="just">
              <a:spcBef>
                <a:spcPts val="480"/>
              </a:spcBef>
              <a:buFont typeface="Arial" panose="020B0604020202020204" pitchFamily="34" charset="0"/>
              <a:buChar char="•"/>
            </a:pPr>
            <a:r>
              <a:rPr lang="en-IN" sz="1400" dirty="0">
                <a:solidFill>
                  <a:srgbClr val="0000FF"/>
                </a:solidFill>
              </a:rPr>
              <a:t>Text-to-speech. </a:t>
            </a:r>
          </a:p>
          <a:p>
            <a:pPr marL="742950" indent="-285750" algn="just">
              <a:spcBef>
                <a:spcPts val="480"/>
              </a:spcBef>
              <a:spcAft>
                <a:spcPts val="0"/>
              </a:spcAft>
              <a:buFont typeface="Arial" panose="020B0604020202020204" pitchFamily="34" charset="0"/>
              <a:buChar char="•"/>
            </a:pPr>
            <a:r>
              <a:rPr lang="en-IN" dirty="0">
                <a:solidFill>
                  <a:srgbClr val="0000FF"/>
                </a:solidFill>
              </a:rPr>
              <a:t>The assistant listens for a specific wake word i.e. “Hello PESU”, then records the user's voice and converts it into text using a speech recognition engine. The text is processed using NLP to understand the user's intent, and the intent is classified to determine the appropriate action or response. Finally, the response is generated and played back to the user in the form of audio using a text-to-speech engine.</a:t>
            </a:r>
            <a:endParaRPr lang="en-US" dirty="0">
              <a:solidFill>
                <a:srgbClr val="0000FF"/>
              </a:solidFill>
              <a:sym typeface="Trebuchet MS"/>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6</a:t>
            </a:fld>
            <a:endParaRPr lang="en-US"/>
          </a:p>
        </p:txBody>
      </p:sp>
      <p:pic>
        <p:nvPicPr>
          <p:cNvPr id="18" name="Picture 17">
            <a:extLst>
              <a:ext uri="{FF2B5EF4-FFF2-40B4-BE49-F238E27FC236}">
                <a16:creationId xmlns:a16="http://schemas.microsoft.com/office/drawing/2014/main" id="{C6B61018-7828-6CD3-8006-D32D8200AD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513" y="267803"/>
            <a:ext cx="1193599" cy="6166928"/>
          </a:xfrm>
          <a:prstGeom prst="rect">
            <a:avLst/>
          </a:prstGeom>
        </p:spPr>
      </p:pic>
    </p:spTree>
    <p:extLst>
      <p:ext uri="{BB962C8B-B14F-4D97-AF65-F5344CB8AC3E}">
        <p14:creationId xmlns:p14="http://schemas.microsoft.com/office/powerpoint/2010/main" val="30807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025106"/>
            <a:ext cx="7772400" cy="579594"/>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NLP Module</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7</a:t>
            </a:fld>
            <a:endParaRPr lang="en-US"/>
          </a:p>
        </p:txBody>
      </p:sp>
      <p:sp>
        <p:nvSpPr>
          <p:cNvPr id="2" name="TextBox 1">
            <a:extLst>
              <a:ext uri="{FF2B5EF4-FFF2-40B4-BE49-F238E27FC236}">
                <a16:creationId xmlns:a16="http://schemas.microsoft.com/office/drawing/2014/main" id="{D6F2BDDC-3953-BF93-C419-C2233805367F}"/>
              </a:ext>
            </a:extLst>
          </p:cNvPr>
          <p:cNvSpPr txBox="1"/>
          <p:nvPr/>
        </p:nvSpPr>
        <p:spPr>
          <a:xfrm>
            <a:off x="619816" y="2042850"/>
            <a:ext cx="10445750" cy="2031325"/>
          </a:xfrm>
          <a:prstGeom prst="rect">
            <a:avLst/>
          </a:prstGeom>
          <a:noFill/>
        </p:spPr>
        <p:txBody>
          <a:bodyPr wrap="square">
            <a:spAutoFit/>
          </a:bodyPr>
          <a:lstStyle/>
          <a:p>
            <a:pPr marL="285750" indent="-285750">
              <a:buFont typeface="Arial" panose="020B0604020202020204" pitchFamily="34" charset="0"/>
              <a:buChar char="•"/>
            </a:pPr>
            <a:endParaRPr lang="en-US" sz="1800"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rgbClr val="0000FF"/>
                </a:solidFill>
                <a:latin typeface="Times New Roman" panose="02020603050405020304" pitchFamily="18" charset="0"/>
                <a:cs typeface="Times New Roman" panose="02020603050405020304" pitchFamily="18" charset="0"/>
              </a:rPr>
              <a:t>We use the Python </a:t>
            </a:r>
            <a:r>
              <a:rPr lang="en-US" sz="1800" dirty="0" err="1">
                <a:solidFill>
                  <a:srgbClr val="0000FF"/>
                </a:solidFill>
                <a:latin typeface="Times New Roman" panose="02020603050405020304" pitchFamily="18" charset="0"/>
                <a:cs typeface="Times New Roman" panose="02020603050405020304" pitchFamily="18" charset="0"/>
              </a:rPr>
              <a:t>SpeechRecognition</a:t>
            </a:r>
            <a:r>
              <a:rPr lang="en-US" sz="1800" dirty="0">
                <a:solidFill>
                  <a:srgbClr val="0000FF"/>
                </a:solidFill>
                <a:latin typeface="Times New Roman" panose="02020603050405020304" pitchFamily="18" charset="0"/>
                <a:cs typeface="Times New Roman" panose="02020603050405020304" pitchFamily="18" charset="0"/>
              </a:rPr>
              <a:t> library to convert the user's voice input into a desirable text format.</a:t>
            </a:r>
          </a:p>
          <a:p>
            <a:endParaRPr lang="en-US" sz="1800"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FF"/>
                </a:solidFill>
                <a:latin typeface="Times New Roman" panose="02020603050405020304" pitchFamily="18" charset="0"/>
                <a:cs typeface="Times New Roman" panose="02020603050405020304" pitchFamily="18" charset="0"/>
              </a:rPr>
              <a:t>Natural </a:t>
            </a:r>
            <a:r>
              <a:rPr lang="en-US" sz="1800" dirty="0">
                <a:solidFill>
                  <a:srgbClr val="0000FF"/>
                </a:solidFill>
                <a:latin typeface="Times New Roman" panose="02020603050405020304" pitchFamily="18" charset="0"/>
                <a:cs typeface="Times New Roman" panose="02020603050405020304" pitchFamily="18" charset="0"/>
              </a:rPr>
              <a:t>Language Processing (NLP) will be used to convert normal language queries into database queries by leveraging various techniques such as :</a:t>
            </a:r>
            <a:br>
              <a:rPr lang="en-US" sz="1800" dirty="0">
                <a:solidFill>
                  <a:srgbClr val="0000FF"/>
                </a:solidFill>
                <a:latin typeface="Times New Roman" panose="02020603050405020304" pitchFamily="18" charset="0"/>
                <a:cs typeface="Times New Roman" panose="02020603050405020304" pitchFamily="18" charset="0"/>
              </a:rPr>
            </a:br>
            <a:br>
              <a:rPr lang="en-US" sz="1800" dirty="0">
                <a:solidFill>
                  <a:srgbClr val="0000FF"/>
                </a:solidFill>
                <a:latin typeface="Times New Roman" panose="02020603050405020304" pitchFamily="18" charset="0"/>
                <a:cs typeface="Times New Roman" panose="02020603050405020304" pitchFamily="18" charset="0"/>
              </a:rPr>
            </a:br>
            <a:endParaRPr lang="en-IN" dirty="0">
              <a:solidFill>
                <a:srgbClr val="0000FF"/>
              </a:solidFill>
            </a:endParaRPr>
          </a:p>
        </p:txBody>
      </p:sp>
      <p:sp>
        <p:nvSpPr>
          <p:cNvPr id="4" name="TextBox 3">
            <a:extLst>
              <a:ext uri="{FF2B5EF4-FFF2-40B4-BE49-F238E27FC236}">
                <a16:creationId xmlns:a16="http://schemas.microsoft.com/office/drawing/2014/main" id="{1E512B9C-6F4C-ED31-D26C-B2E97609F7C8}"/>
              </a:ext>
            </a:extLst>
          </p:cNvPr>
          <p:cNvSpPr txBox="1"/>
          <p:nvPr/>
        </p:nvSpPr>
        <p:spPr>
          <a:xfrm>
            <a:off x="1269870" y="3671047"/>
            <a:ext cx="6096000" cy="2585323"/>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Tokenization</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Part-of-speech tagging</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Named entity recognition</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Query generation</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Query execution</a:t>
            </a:r>
            <a:endParaRPr lang="en-IN" dirty="0">
              <a:solidFill>
                <a:srgbClr val="0000FF"/>
              </a:solidFill>
            </a:endParaRPr>
          </a:p>
        </p:txBody>
      </p:sp>
    </p:spTree>
    <p:extLst>
      <p:ext uri="{BB962C8B-B14F-4D97-AF65-F5344CB8AC3E}">
        <p14:creationId xmlns:p14="http://schemas.microsoft.com/office/powerpoint/2010/main" val="326074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7414590" y="1572031"/>
            <a:ext cx="3253409" cy="45719"/>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7285382" y="1143000"/>
            <a:ext cx="3382617"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Architecture</a:t>
            </a:r>
          </a:p>
        </p:txBody>
      </p:sp>
      <p:sp>
        <p:nvSpPr>
          <p:cNvPr id="54" name="Google Shape;54;p7"/>
          <p:cNvSpPr txBox="1"/>
          <p:nvPr/>
        </p:nvSpPr>
        <p:spPr>
          <a:xfrm>
            <a:off x="7156174" y="1824822"/>
            <a:ext cx="4790126" cy="4726189"/>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Student Voice is given as input and it is sent to server </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Server pre-processes the voice for reducing noise, converts into intents and checks if it is cached or not</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If not, request is made to Command Module which takes intents and arguments as input and Generates Database Query, which is then executed and result is sent to user and narrator narrates the results</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For every time period, Table Extraction, Fetching of marks,  Attendance are done</a:t>
            </a:r>
          </a:p>
        </p:txBody>
      </p:sp>
      <p:pic>
        <p:nvPicPr>
          <p:cNvPr id="5" name="Picture 4"/>
          <p:cNvPicPr>
            <a:picLocks noChangeAspect="1"/>
          </p:cNvPicPr>
          <p:nvPr/>
        </p:nvPicPr>
        <p:blipFill>
          <a:blip r:embed="rId3"/>
          <a:stretch>
            <a:fillRect/>
          </a:stretch>
        </p:blipFill>
        <p:spPr>
          <a:xfrm>
            <a:off x="10896601" y="208722"/>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8</a:t>
            </a:fld>
            <a:endParaRPr lang="en-US"/>
          </a:p>
        </p:txBody>
      </p:sp>
      <p:pic>
        <p:nvPicPr>
          <p:cNvPr id="4" name="Picture 3">
            <a:extLst>
              <a:ext uri="{FF2B5EF4-FFF2-40B4-BE49-F238E27FC236}">
                <a16:creationId xmlns:a16="http://schemas.microsoft.com/office/drawing/2014/main" id="{DA90DB37-7E03-3E15-DF29-A3FCCD1DEA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73" y="247650"/>
            <a:ext cx="6413500" cy="6362700"/>
          </a:xfrm>
          <a:prstGeom prst="rect">
            <a:avLst/>
          </a:prstGeom>
        </p:spPr>
      </p:pic>
    </p:spTree>
    <p:extLst>
      <p:ext uri="{BB962C8B-B14F-4D97-AF65-F5344CB8AC3E}">
        <p14:creationId xmlns:p14="http://schemas.microsoft.com/office/powerpoint/2010/main" val="62967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066800"/>
            <a:ext cx="7100341" cy="5379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776825" y="2325333"/>
            <a:ext cx="8638350" cy="2951517"/>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As You can see in image You need to upload documents. </a:t>
            </a: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Trained model will Check for its quality. After converting It from pdf to image</a:t>
            </a:r>
          </a:p>
          <a:p>
            <a:pPr marL="342891" algn="just" eaLnBrk="0" hangingPunct="0">
              <a:spcBef>
                <a:spcPct val="20000"/>
              </a:spcBef>
              <a:defRPr/>
            </a:pPr>
            <a:r>
              <a:rPr lang="en-IN" sz="1600" dirty="0">
                <a:solidFill>
                  <a:srgbClr val="0000FF"/>
                </a:solidFill>
                <a:latin typeface="Times New Roman" panose="02020603050405020304" pitchFamily="18" charset="0"/>
                <a:cs typeface="Times New Roman" panose="02020603050405020304" pitchFamily="18" charset="0"/>
              </a:rPr>
              <a:t> </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Then document scanner Will scan the document pre-process the image </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9</a:t>
            </a:fld>
            <a:endParaRPr lang="en-US"/>
          </a:p>
        </p:txBody>
      </p:sp>
    </p:spTree>
    <p:extLst>
      <p:ext uri="{BB962C8B-B14F-4D97-AF65-F5344CB8AC3E}">
        <p14:creationId xmlns:p14="http://schemas.microsoft.com/office/powerpoint/2010/main" val="4140955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TotalTime>
  <Words>1490</Words>
  <Application>Microsoft Macintosh PowerPoint</Application>
  <PresentationFormat>Widescreen</PresentationFormat>
  <Paragraphs>209</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Office User</cp:lastModifiedBy>
  <cp:revision>33</cp:revision>
  <dcterms:created xsi:type="dcterms:W3CDTF">2023-02-02T07:40:50Z</dcterms:created>
  <dcterms:modified xsi:type="dcterms:W3CDTF">2023-05-03T13:36:35Z</dcterms:modified>
</cp:coreProperties>
</file>