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70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n BunKER" initials="NB" lastIdx="1" clrIdx="0">
    <p:extLst>
      <p:ext uri="{19B8F6BF-5375-455C-9EA6-DF929625EA0E}">
        <p15:presenceInfo xmlns:p15="http://schemas.microsoft.com/office/powerpoint/2012/main" userId="e4d573c916b648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086"/>
    <a:srgbClr val="DC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/>
    <p:restoredTop sz="94692"/>
  </p:normalViewPr>
  <p:slideViewPr>
    <p:cSldViewPr snapToGrid="0">
      <p:cViewPr varScale="1">
        <p:scale>
          <a:sx n="138" d="100"/>
          <a:sy n="13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28:48.7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1067 1 24575,'0'4'0,"0"11"0,0 7 0,0 13 0,-5 19 0,-18 35 0,-11 25 0,-8 7 0,-380-281-983,-118-112-6225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33:23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1090 322 24575,'903'0'0,"-890"0"0,0 1 0,0 0 0,-1 1 0,1 1 0,0 0 0,-1 1 0,1 0 0,-1 1 0,0 0 0,11 7 0,-22-12 0,-1 0 0,0 0 0,0 0 0,0 0 0,0 1 0,1-1 0,-1 0 0,0 0 0,0 0 0,0 0 0,0 0 0,0 0 0,1 0 0,-1 0 0,0 1 0,0-1 0,0 0 0,0 0 0,0 0 0,0 0 0,0 1 0,0-1 0,0 0 0,1 0 0,-1 0 0,0 0 0,0 1 0,0-1 0,0 0 0,0 0 0,0 0 0,0 0 0,0 1 0,0-1 0,0 0 0,0 0 0,0 0 0,0 0 0,-1 1 0,1-1 0,0 0 0,0 0 0,0 0 0,0 1 0,-10 2 0,-17 0 0,-501 7 0,262-4 0,-397 24 0,467-7 0,-196 14 0,476-40 0,1 4 0,135 19 0,-116-4 0,154 4 0,107-21 0,-139-2 0,-1506 3 0,2409 0 0,-1128 0 0,0 0 0,0 0 0,0 0 0,-1 1 0,1-1 0,0-1 0,0 1 0,0 0 0,0 0 0,-1 0 0,1 0 0,0 0 0,0-1 0,0 1 0,-1 0 0,1-1 0,0 1 0,-1-1 0,1 1 0,0 0 0,0-2 0,-1 2 0,0-1 0,0 0 0,0 1 0,0-1 0,0 1 0,-1-1 0,1 1 0,0-1 0,0 1 0,-1-1 0,1 1 0,0-1 0,-1 1 0,1-1 0,-1 1 0,1-1 0,0 1 0,-1 0 0,1-1 0,-1 1 0,0-1 0,-36-19 0,4 8 0,0 2 0,-1 2 0,0 1 0,0 2 0,-50-2 0,-61-11 0,81 7 0,1 2 0,-2 3 0,-74 2 0,333 6 0,91-3 0,-260-3 0,-25 4 0,-1 0 0,1 0 0,0 0 0,0 0 0,0 0 0,0 0 0,-1 0 0,1-1 0,0 1 0,0 0 0,0 0 0,0 0 0,-1 0 0,1 0 0,0 0 0,0-1 0,0 1 0,0 0 0,0 0 0,0 0 0,0 0 0,0-1 0,0 1 0,-1 0 0,1 0 0,0 0 0,0-1 0,0 1 0,0 0 0,0 0 0,0 0 0,0 0 0,0-1 0,0 1 0,0 0 0,0 0 0,0 0 0,1-1 0,-1 1 0,0 0 0,0 0 0,0 0 0,0 0 0,0-1 0,0 1 0,0 0 0,0 0 0,0 0 0,1 0 0,-1 0 0,0-1 0,0 1 0,0 0 0,0 0 0,1 0 0,-1 0 0,0 0 0,0 0 0,0 0 0,0 0 0,1 0 0,-1 0 0,0 0 0,0-1 0,0 1 0,1 0 0,-1 0 0,0 1 0,-16-9 0,-11 1 0,-46-7 0,-9-2 0,-73-23 0,2-8 0,-287-129 0,433 172 0,0 0 0,1 0 0,-1 0 0,1-1 0,0 0 0,-6-7 0,11 11 0,0 1 0,1-1 0,-1 0 0,1 1 0,-1-1 0,1 0 0,-1 0 0,1 0 0,-1 1 0,1-1 0,0 0 0,-1 0 0,1 0 0,0 0 0,0 0 0,0 0 0,0 1 0,0-1 0,0 0 0,0 0 0,0 0 0,0 0 0,1-1 0,0 0 0,0 1 0,0 0 0,0 0 0,0 0 0,0 0 0,1 0 0,-1 0 0,1 0 0,-1 1 0,0-1 0,1 0 0,-1 1 0,1-1 0,-1 1 0,1 0 0,0-1 0,-1 1 0,1 0 0,1 0 0,53-5 0,-1 3 0,92 8 0,-139-5 0,216 25 0,-196-21 0,-23 0 0,-18 3 0,-1-2 0,1 0 0,0 1 0,0 0 0,1 1 0,0 1 0,-14 11 0,22-16 0,0-1 0,0 1 0,0 0 0,0 0 0,1 1 0,0-1 0,-1 0 0,2 1 0,-1 0 0,0 0 0,1 0 0,0 0 0,0 0 0,1 1 0,-1-1 0,1 0 0,0 1 0,1-1 0,-1 11 0,2-13 0,0 0 0,0 0 0,0 0 0,1-1 0,-1 1 0,0 0 0,1-1 0,0 1 0,0-1 0,0 1 0,0-1 0,0 0 0,0 0 0,0 0 0,1 0 0,-1 0 0,1 0 0,0-1 0,-1 1 0,1-1 0,5 2 0,8 3 0,0-1 0,29 6 0,-31-8 0,50 8 0,0-3 0,82 0 0,29 3 0,28 16 0,144 12 0,-311-35 0,0 2 0,45 12 0,-50-10 0,1-1 0,62 5 0,-168-17 0,-120-23 0,132 18 0,0 3 0,0 2 0,-78 5 0,368 0 0,-102 1 0,-129-1 0,0 1 0,-1 0 0,1 0 0,0 0 0,0 0 0,0 1 0,0-1 0,1 1 0,-1 0 0,0-1 0,1 1 0,-1 1 0,1-1 0,-1 0 0,-2 4 0,1-1 0,0-1 0,1 1 0,-1 0 0,1 0 0,0 0 0,0 0 0,-3 11 0,5-15 0,1 1 0,0-1 0,-1 1 0,1-1 0,0 1 0,0-1 0,0 0 0,0 1 0,0-1 0,0 1 0,0-1 0,1 1 0,-1-1 0,0 1 0,1-1 0,-1 0 0,1 1 0,0-1 0,-1 0 0,1 1 0,0-1 0,0 0 0,0 0 0,0 0 0,0 0 0,1 2 0,4 0 0,-1 1 0,1-1 0,-1 0 0,1 0 0,7 2 0,-8-4 0,0 1 0,0 0 0,0 1 0,0-1 0,-1 1 0,1 0 0,5 5 0,-9-7 0,1 1 0,-1-1 0,0 0 0,0 1 0,0-1 0,0 1 0,0 0 0,0-1 0,0 1 0,0 0 0,0 0 0,-1-1 0,1 1 0,-1 0 0,0 0 0,1 0 0,-1 0 0,0 2 0,0-3 0,-1 1 0,1-1 0,-1 1 0,1-1 0,-1 1 0,0-1 0,1 0 0,-1 0 0,0 1 0,0-1 0,0 0 0,0 0 0,0 0 0,0 0 0,0 0 0,-1 0 0,1 0 0,-1 0 0,-5 3 0,1-1 0,-1 0 0,0-1 0,1 0 0,-1 0 0,0 0 0,0-1 0,-10 1 0,-2-1 0,0 0 0,-1-1 0,1-1 0,-27-4 0,42 4 0,0 0 0,0 0 0,0-1 0,1 1 0,-1-1 0,0 1 0,1-1 0,-1 0 0,1-1 0,0 1 0,0 0 0,-4-5 0,5 5 0,1 0 0,-1 0 0,1-1 0,0 1 0,0-1 0,0 1 0,0-1 0,0 1 0,0-1 0,1 1 0,-1-1 0,1 0 0,0 1 0,0-1 0,0 0 0,0 1 0,0-1 0,1 0 0,-1 1 0,2-5 0,0 0 0,1 1 0,0-1 0,0 1 0,0 0 0,0 0 0,1 0 0,0 0 0,1 0 0,6-6 0,52-45 0,-40 38 0,-18 15 0,12-14 0,-18 10 0,-13 4 0,6 3 0,0 1 0,-1 0 0,1 1 0,0 0 0,0 1 0,0-1 0,0 1 0,1 1 0,-1-1 0,1 1 0,-13 8 0,8-5 0,0 1 0,1 1 0,0 0 0,1 0 0,0 1 0,-13 15 0,21-23 0,1 0 0,0 1 0,-1-1 0,1 1 0,0 0 0,0-1 0,0 1 0,0 0 0,1 0 0,-1 0 0,0 0 0,1-1 0,-1 1 0,1 0 0,0 0 0,-1 0 0,1 2 0,1-2 0,-1 0 0,1-1 0,0 1 0,-1-1 0,1 1 0,0-1 0,0 1 0,0-1 0,0 1 0,0-1 0,0 0 0,1 1 0,-1-1 0,0 0 0,1 0 0,-1 0 0,0 0 0,4 1 0,-3 0 0,1-1 0,0 1 0,-1 0 0,1 0 0,-1 0 0,0 1 0,0-1 0,1 1 0,-2-1 0,1 1 0,0 0 0,0-1 0,2 7 0,-4-7 0,1-1 0,-1 1 0,0 0 0,1 0 0,-1 0 0,0 0 0,0-1 0,0 1 0,0 0 0,-1 0 0,1 0 0,0 0 0,-1-1 0,1 1 0,-1 0 0,0-1 0,0 1 0,1 0 0,-1-1 0,0 1 0,0-1 0,-1 1 0,1-1 0,-2 3 0,3-4 0,0 0 0,0 1 0,-1-1 0,1 0 0,0 1 0,0-1 0,-1 0 0,1 1 0,0-1 0,0 0 0,-1 1 0,1-1 0,0 0 0,-1 0 0,1 0 0,-1 1 0,1-1 0,0 0 0,-1 0 0,1 0 0,0 0 0,-1 0 0,1 0 0,-1 1 0,1-1 0,0 0 0,-1 0 0,1 0 0,-1-1 0,1 1 0,-1 0 0,1-12 0,11-21 0,4 14 0,-1 0 0,2 1 0,1 1 0,33-27 0,-5 3 0,-40 37 0,1-1 0,-1 1 0,1 0 0,0 0 0,9-4 0,-14 8 0,-1-1 0,1 1 0,0 0 0,-1-1 0,1 1 0,0 0 0,0-1 0,-1 1 0,1 0 0,0 0 0,0-1 0,0 1 0,-1 0 0,1 0 0,0 0 0,0 0 0,0 0 0,-1 0 0,1 1 0,0-1 0,0 0 0,0 0 0,-1 0 0,1 1 0,0-1 0,0 0 0,-1 1 0,1-1 0,0 1 0,-1-1 0,1 1 0,-1-1 0,1 1 0,0-1 0,-1 1 0,1 0 0,-1-1 0,1 1 0,-1 0 0,0-1 0,1 1 0,-1 0 0,0 0 0,1-1 0,-1 1 0,0 0 0,0 0 0,0-1 0,0 1 0,0 0 0,0 0 0,0 0 0,0 0 0,0-1 0,0 1 0,0 0 0,0 0 0,-1-1 0,1 2 0,-1 2 0,0-1 0,0 0 0,0 0 0,0 1 0,-1-1 0,0 0 0,1 0 0,-1 0 0,0 0 0,0-1 0,-1 1 0,1 0 0,0-1 0,-1 0 0,0 1 0,-5 2 0,-54 33 0,46-29 0,-32 20 0,32-19 0,0 0 0,0 0 0,-1-2 0,0 0 0,-27 8 0,43-16 0,0 1 0,0-1 0,0 0 0,0 0 0,0 0 0,0 1 0,-1-1 0,1 0 0,0 0 0,0-1 0,0 1 0,0 0 0,0 0 0,0 0 0,0-1 0,0 1 0,0 0 0,0-1 0,0 0 0,0 1 0,1-1 0,0 1 0,-1-1 0,1 1 0,0-1 0,0 1 0,-1-1 0,1 1 0,0-1 0,0 0 0,0 1 0,0-1 0,0 1 0,0-1 0,0 1 0,0-1 0,0 0 0,0 1 0,0-1 0,0 1 0,0-1 0,0 0 0,1 0 0,0-2 0,1-1 0,0 1 0,-1 0 0,1 0 0,0 0 0,1 0 0,-1 0 0,0 1 0,5-4 0,2-1 0,0 2 0,1-1 0,0 2 0,0-1 0,0 1 0,1 1 0,-1-1 0,1 2 0,0 0 0,19-2 0,2 2 0,-1 2 0,48 4 0,-77-4 0,0 0 0,0 0 0,-1 0 0,1 0 0,0 0 0,-1 1 0,1-1 0,0 1 0,-1-1 0,1 1 0,-1 0 0,1-1 0,-1 1 0,1 0 0,-1 0 0,1 0 0,-1 0 0,0 0 0,1 1 0,-1-1 0,0 0 0,0 1 0,2 2 0,-3-2 0,0 0 0,0 0 0,0 0 0,0 0 0,0 1 0,0-1 0,0 0 0,-1 0 0,1 0 0,-1 0 0,1 0 0,-1 0 0,0 0 0,0 0 0,0 0 0,0 0 0,0 0 0,-3 2 0,-6 8 0,0-1 0,0-1 0,-1 1 0,-1-2 0,1 0 0,-2 0 0,1-1 0,-1-1 0,-15 7 0,17-9 30,0-1 0,-1 0 0,-13 3 0,22-6-129,-1 0 0,1-1 0,-1 0 0,0 1 0,1-1 0,-1 0 0,1-1 0,-1 1 0,1-1 0,-1 1 0,1-1 0,-1 0 0,1 0 0,-7-4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33:30.1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3936 317 24575,'-300'1'0,"-368"-4"0,355-16-331,-420-79-1,363 25 332,-302-44 0,659 115 0,-10-1 0,0 1 0,-25 2 0,27 5 194,19 1-15,13 2 1,3-2-160,0-1 0,0-1 0,1 0 0,0-1 1,26 3-1,-4-1-31,139 20 11,91 1-164,89-3-655,892 11-1414,10-33 1997,-213-1-580,-887 3 750,-1 8 0,266 52-1,-287-37 2033,-403-69 535,-436-32-3052,-10 40-269,674 33 792,-2347-19-2898,1733 55 1622,5 49 189,95 4 3049,507-80-1252,30-5-390,-48 9 1118,61-10-1286,0-1-1,1 1 0,-1 0 1,0 0-1,0 0 1,1 1-1,-1-1 1,1 1-1,-1-1 0,1 1 1,-1 0-1,1 0 1,0 0-1,0 0 1,0 1-1,-3 3 1,5-5-116,-1 0 0,1 0 1,0 0-1,0 0 1,0 0-1,-1 0 1,1 1-1,0-1 1,0 0-1,1 0 0,-1 0 1,0 0-1,0 0 1,0 0-1,1 0 1,-1 0-1,1 0 1,-1 0-1,1 0 1,-1 0-1,1 0 0,-1 0 1,1 0-1,0 0 1,-1 0-1,1 0 1,0-1-1,0 1 1,0 0-1,0-1 0,0 1 1,0 0-1,0-1 1,0 1-1,1 0 1,45 16 15,-42-15-25,45 10 1,0-1 0,96 7 0,100-4-164,100-11-655,105-15-164,97-8 0,-10-2 126,727-27-1043,-7 30-258,-815 28 1175,-86 12 0,-84 4 184,-225-20 794,43 4 314,-1 4-1,91 24 1,-136-20 674,-44-17-943,-1 1 0,1-1 0,0 0 0,-1 0 0,1 1 0,0-1-1,-1 1 1,1-1 0,-1 0 0,1 1 0,0-1 0,-1 1 0,1 0 0,-1-1 0,0 1 0,1-1 0,-1 1-1,1 0 1,-1-1 0,0 1 0,0 0 0,1-1 0,-1 1 0,0 0 0,0-1 0,0 1 0,0 0 0,0 0-1,0 0 11,-1 1-1,1-1 0,-1 0 0,1 0 0,-1 0 1,0 0-1,1 0 0,-1 0 0,0-1 0,0 1 1,0 0-1,0 0 0,0-1 0,0 1 0,-1 0 1,-45 19 954,-8-5-180,0-3 0,-94 9 0,77-13-347,-892 108 604,-953-12-3464,1168-75 1715,527-17 1280,31-6 878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49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1976 1 24575,'-1975'0'0,"2147"3"0,282 43 0,-185 2 0,136 19 0,-33-11 0,-263-34 0,147 49 0,-118-17 0,-85-23 0,-40-22 0,1-1 0,0 0 0,18 7 0,-28-13 0,0-1 0,0 0 0,0 0 0,0 0 0,0 0 0,0-1 0,0 0 0,0 1 0,1-1 0,-1-1 0,0 1 0,0-1 0,0 0 0,0 1 0,0-2 0,0 1 0,4-3 0,-6 4 0,-1-1 0,1 1 0,-1-1 0,1 0 0,-1 0 0,0 1 0,0-1 0,1 0 0,-1 0 0,0-1 0,0 1 0,0 0 0,0 0 0,0 0 0,0-1 0,0 1 0,-1 0 0,1-1 0,0 1 0,-1-1 0,1 1 0,-1-1 0,1-1 0,-1 1 0,0 0 0,-1 0 0,1 0 0,-1 0 0,1 0 0,-1 0 0,0 1 0,0-1 0,0 0 0,1 0 0,-2 1 0,1-1 0,0 0 0,0 1 0,-3-3 0,-4-3 0,-1-1 0,0 1 0,0 1 0,0 0 0,-14-7 0,-26-10 0,-2 3 0,0 1 0,-59-12 0,-167-24 0,33 7 0,76 16 0,165 32 0,0-1 0,-1 1 0,1-1 0,0 0 0,0 0 0,1 0 0,-1 0 0,-3-2 0,5 3 0,1 0 0,0-1 0,0 1 0,0 0 0,0 0 0,0 0 0,-1 0 0,1 0 0,0-1 0,0 1 0,0 0 0,0 0 0,0 0 0,0-1 0,0 1 0,0 0 0,0 0 0,0 0 0,0 0 0,0-1 0,0 1 0,0 0 0,0 0 0,0 0 0,0-1 0,0 1 0,0 0 0,0 0 0,0 0 0,0-1 0,0 1 0,0 0 0,0 0 0,0 0 0,1 0 0,-1-1 0,0 1 0,0 0 0,0 0 0,16-9 0,0 4-341,0 0 0,0 1-1,29-3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53.0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2791 105 24575,'-2733'0'-1160,"2729"0"1208,0 0 1,0-1-1,0 1 0,0-1 1,0 0-1,0 1 0,1-2 1,-1 1-1,0 0 0,1-1 1,-7-3-1,10 5-34,-1-1 0,1 1-1,-1 0 1,1-1 0,-1 1 0,1-1-1,0 1 1,-1-1 0,1 1 0,0-1-1,-1 1 1,1-1 0,0 1 0,0-1-1,0 1 1,-1-1 0,1 0 0,0 1-1,0-1 1,0 1 0,0-1 0,0 0-1,0 1 1,0-1 0,0 1 0,0-1-1,0 0 1,1 0 0,0-1 0,0 0 0,0 1 0,0-1 0,1 0 0,-1 1 0,1-1 0,-1 1 0,1 0-1,-1-1 1,1 1 0,0 0 0,3-2 0,11-4-14,1 1 0,0 0 0,-1 1 0,1 1 0,1 1 0,-1 0 0,20 1 0,-12-1 0,150-11 0,261 14 0,317 70-818,-262-17 126,-322-39 493,394 41 27,-390-30 237,210 58 1,-344-72 225,1-1 1,0-2 0,1-1 0,0-3-1,47 0 1,-87-4-292,45-2 0,-36 1 0,-32 0 0,-1311 0 0,668 2 0,655-1 0,2-1 0,1 1 0,0 0 0,-1 1 0,1 0 0,0 0 0,0 0 0,-1 1 0,-8 3 0,16-5 0,0 0 0,0 0 0,0 0 0,0 0 0,1 1 0,-1-1 0,0 0 0,0 0 0,0 0 0,0 0 0,0 0 0,0 0 0,0 0 0,0 1 0,0-1 0,1 0 0,-1 0 0,0 0 0,0 0 0,0 0 0,0 1 0,0-1 0,0 0 0,0 0 0,0 0 0,0 0 0,0 0 0,0 1 0,0-1 0,0 0 0,0 0 0,0 0 0,0 0 0,0 0 0,0 1 0,0-1 0,-1 0 0,1 0 0,0 0 0,0 0 0,0 0 0,0 0 0,0 1 0,0-1 0,0 0 0,0 0 0,0 0 0,-1 0 0,1 0 0,0 0 0,0 0 0,0 0 0,0 0 0,0 0 0,0 0 0,-1 1 0,1-1 0,0 0 0,0 0 0,0 0 0,15-4 0,8-16 0,32-35 0,-25 23 0,-23 27 0,0-1 0,0 1 0,0 0 0,0 1 0,1 0 0,-1 0 0,1 0 0,13-3 0,72-16 0,-69 18 0,26-4 0,0 3 0,56-1 0,103 9 0,-82 0 0,282-1-1365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56.5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2014 345 24575,'-6'-7'0,"0"0"0,1-1 0,-8-14 0,9 15 0,0 0 0,-1 0 0,1 0 0,-1 0 0,-7-6 0,-11-8 0,0 0 0,-2 1 0,0 2 0,-1 0 0,-1 2 0,0 1 0,-1 1 0,-1 1 0,0 2 0,-48-12 0,-36 0 0,-1 5 0,-153-3 0,-235 20 0,228 5 0,-66-4 0,1230 0 0,-845-1 0,0 3 0,0 1 0,0 2 0,0 3 0,-1 1 0,78 27 0,-24-1 0,-66-26 0,0 2 0,-1 2 0,47 25 0,-35-15 0,-29-16 0,0 0 0,0 1 0,23 18 0,-36-25 0,0 0 0,1 0 0,-1 0 0,0 1 0,0-1 0,0 0 0,1 0 0,-1 1 0,-1-1 0,1 1 0,0-1 0,0 1 0,-1-1 0,1 1 0,0 0 0,-1-1 0,0 1 0,1 0 0,-1-1 0,0 4 0,0-3 0,-1-1 0,1 1 0,-1-1 0,0 0 0,0 1 0,1-1 0,-1 0 0,0 1 0,0-1 0,0 0 0,0 0 0,-1 0 0,1 0 0,0 0 0,0 0 0,0 0 0,-1 0 0,-1 0 0,-5 3 0,0-1 0,0 0 0,-1 0 0,1-1 0,-1 0 0,-15 1 0,-422-3 0,414-1 0,-234-26 0,49 4 0,187 19 0,-1-1 0,-46-14 0,50 11 0,-1 2 0,0 0 0,-35-2 0,22 9 0,33 0 0,-1 0 0,0-1 0,0 0 0,0 0 0,0-1 0,0 0 0,0-1 0,1 0 0,-15-5 0,22 7 0,0 0 0,1-1 0,-1 1 0,1 0 0,-1-1 0,1 1 0,-1 0 0,1-1 0,-1 1 0,1-1 0,-1 1 0,1-1 0,0 1 0,-1-1 0,1 1 0,-1-1 0,1 1 0,0-1 0,0 1 0,-1-1 0,1 1 0,0-1 0,0 0 0,0 1 0,0-1 0,0 0 0,0 1 0,0-1 0,0 1 0,0-1 0,0-1 0,1 1 0,-1-1 0,1 1 0,0 0 0,0-1 0,0 1 0,0 0 0,0 0 0,0-1 0,0 1 0,1 0 0,-1 0 0,2-1 0,3-2 0,0 1 0,1-1 0,0 1 0,10-4 0,19 0 0,1 2 0,0 1 0,0 1 0,1 3 0,38 3 0,5 0 0,368-2-1365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00.9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1783 153 24575,'-923'0'0,"835"-2"0,0-3 0,0-4 0,-138-32 0,145 24 0,57 14 0,1-2 0,-1 0 0,1-2 0,1-1 0,-32-14 0,47 18 0,1 0 0,-1 1 0,0 0 0,0 0 0,-1 0 0,1 1 0,0 0 0,-1 1 0,1-1 0,-1 2 0,0-1 0,-13 1 0,21 0 0,-1 0 0,1 0 0,-1 0 0,1 0 0,0 0 0,-1 0 0,1 0 0,-1 0 0,1 1 0,0-1 0,-1 0 0,1 0 0,-1 0 0,1 0 0,0 1 0,-1-1 0,1 0 0,0 0 0,-1 1 0,1-1 0,0 0 0,-1 1 0,1-1 0,0 0 0,0 1 0,-1-1 0,1 0 0,0 1 0,0-1 0,0 1 0,-1-1 0,1 0 0,0 1 0,0-1 0,0 1 0,0-1 0,0 0 0,0 1 0,0-1 0,0 1 0,0-1 0,0 1 0,0-1 0,0 0 0,0 1 0,1-1 0,-1 1 0,0-1 0,0 0 0,0 1 0,1-1 0,-1 1 0,0-1 0,0 0 0,1 1 0,-1-1 0,0 0 0,1 0 0,-1 1 0,0-1 0,1 0 0,-1 0 0,0 1 0,1-1 0,-1 0 0,1 0 0,29 19 0,-5-8 0,1-1 0,0-2 0,0 0 0,0-2 0,50 5 0,140 0 0,-202-11 0,202-1 0,-77-2 0,213 24 0,-136 8 0,379 2 0,-485-32 0,-100-1 342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05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2456 631 24575,'-18'0'0,"-62"0"0,0-2 0,-91-16 0,-739-205-1421,537 120 1051,204 60 286,-306-88-334,451 124 418,-2 0 0,1-2 0,0 0 0,-44-25 0,68 34 12,1 0 0,-1-1 0,0 1 0,1 0 0,-1-1 0,0 1 0,1-1 0,-1 1 0,1-1 0,-1 1-1,1-1 1,-1 1 0,1-1 0,0 1 0,-1-1 0,1 0 0,0 1 0,-1-1 0,1-1 0,7-5 554,29 0 646,-27 6-1027,94-11-151,0 5 0,124 8 0,-94 0-45,-87-1 11,566 21 0,-156 12 0,-432-32 0,99 11 0,25 0 0,-81-7 0,87 18 0,-45-5 0,126 21 0,78 9 0,-282-45 0,83 11 0,-97-11 0,0 1 0,-1 1 0,0 0 0,25 12 0,-13-4 0,1-2 0,37 10 0,11 4 0,-74-21 0,-12-1 0,-18-1 0,-2-4 0,0-1 0,-1-1 0,1-1 0,-42-14 0,-2 1 0,-34-8 0,44 9 0,-1 3 0,0 3 0,-113-6 0,124 17 0,-125 4 0,161-1 0,0 1 0,1 1 0,-1 0 0,1 1 0,0 1 0,1 0 0,0 1 0,0 1 0,-25 19 0,33-23 0,1 0 0,0 0 0,0 1 0,1 0 0,-1 0 0,1 1 0,1 0 0,-5 7 0,-25 61 0,24-49 0,4-17 0,1 1 0,-1-1 0,-1-1 0,1 1 0,-1-1 0,-1-1 0,-16 15 0,-16 17 0,9-11 0,-15 16 0,44-41 0,0-1 0,1 0 0,-1 1 0,0-1 0,1 1 0,-1 0 0,1-1 0,0 1 0,0 0 0,0 0 0,0 0 0,1 0 0,-1 0 0,1 0 0,-1 0 0,1 4 0,1-6 0,-1 1 0,1-1 0,-1 1 0,1-1 0,-1 1 0,1-1 0,0 1 0,0-1 0,0 0 0,0 0 0,0 1 0,0-1 0,0 0 0,0 0 0,0 0 0,0 0 0,1 0 0,-1 0 0,0 0 0,1-1 0,-1 1 0,1 0 0,-1-1 0,3 1 0,41 7 0,-38-7 0,42 0 0,1-1 0,0-3 0,0-2 0,62-14 0,-30 5 0,-72 12 0,96-15 0,207-6 0,-287 24 0,-12 0 0,1-1 0,0 0 0,-1-1 0,1 0 0,0-1 0,-1-1 0,0 0 0,21-8 0,-8 1 0,45-11 0,-5 2 0,-65 19 0,0-1 0,0 0 0,1 0 0,-1 0 0,0 0 0,0 0 0,0 0 0,0-1 0,0 1 0,0 0 0,0-1 0,0 0 0,-1 0 0,1 1 0,-1-1 0,1 0 0,-1 0 0,0 0 0,0 0 0,1-1 0,-2 1 0,1 0 0,0 0 0,0-1 0,-1 1 0,1 0 0,-1-1 0,0 1 0,1-1 0,-1 1 0,-1-1 0,1 1 0,0 0 0,0-1 0,-1 1 0,1 0 0,-1-1 0,0 1 0,0 0 0,0-1 0,0 1 0,0 0 0,0 0 0,-1 0 0,1 0 0,-1 0 0,1 1 0,-1-1 0,0 0 0,0 1 0,1-1 0,-1 1 0,0-1 0,-1 1 0,1 0 0,0 0 0,-5-2 0,-30-12 0,0 2 0,-1 2 0,-1 1 0,0 2 0,-41-4 0,-199-4 0,274 16 0,-311 0 0,232 1 0,25 5 0,56-6 0,0 0 0,0 1 0,0 0 0,0 0 0,0 0 0,0 0 0,1 0 0,-1 1 0,0-1 0,0 1 0,1-1 0,-1 1 0,1 0 0,0 0 0,-1 0 0,-1 3 0,3 1 0,10-10 0,11-13 0,-8 0-1365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09.9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1997 261 24575,'-1997'0'0,"2055"0"0,498 21 0,149 11 0,-642-31 0,-29 0 0,-1-1 0,0-1 0,53-10 0,-71 8 0,-5 1 0,1 0 0,-1-1 0,1 0 0,16-8 0,-26 10 0,1 0 0,0 0 0,-1 0 0,1 0 0,-1 0 0,0 0 0,1 0 0,-1 0 0,0 0 0,1-1 0,-1 1 0,0 0 0,0-1 0,0 0 0,0 1 0,-1-1 0,1 1 0,0-1 0,0 0 0,-1 1 0,0-1 0,1 0 0,-1 0 0,0 1 0,1-1 0,-1 0 0,0 0 0,-1 0 0,1 1 0,0-1 0,0 0 0,-1 0 0,1 1 0,-1-1 0,0-2 0,0 2 0,-1-1 0,1 1 0,-1-1 0,1 1 0,-1 0 0,0 0 0,0 0 0,0 0 0,0 0 0,0 0 0,-1 0 0,1 1 0,0-1 0,-1 1 0,1 0 0,-1 0 0,-3-2 0,-51-10 0,52 12 0,-195-19 0,85 11 0,-811-33 0,812 42 0,524-2 0,559 4 0,-573 11 0,157 1 0,-541-14 0,0 0 0,0-1 0,0-1 0,0 0 0,0-1 0,0 0 0,0 0 0,16-9 0,-27 12 0,-1 0 0,1 0 0,-1 0 0,0 0 0,1-1 0,-1 1 0,0 0 0,1 0 0,-1 0 0,0-1 0,1 1 0,-1 0 0,0 0 0,1-1 0,-1 1 0,0 0 0,1-1 0,-1 1 0,0 0 0,0-1 0,0 1 0,1 0 0,-1-1 0,0 1 0,0-1 0,0 1 0,0 0 0,0-1 0,0 1 0,0-1 0,0 1 0,0 0 0,0-1 0,0 1 0,0-1 0,0 1 0,0 0 0,0-1 0,0 1 0,0-1 0,0 1 0,0 0 0,-1-1 0,1 1 0,0 0 0,0-1 0,-1 1 0,1 0 0,0-1 0,0 1 0,-1 0 0,1-1 0,0 1 0,-1 0 0,1 0 0,0 0 0,-1-1 0,1 1 0,0 0 0,-1 0 0,1 0 0,-1 0 0,1-1 0,0 1 0,-1 0 0,1 0 0,-1 0 0,1 0 0,-1 0 0,-31-7 0,-212 3 0,170 6 0,-120-11 0,118 0 0,39 6 0,1-2 0,-63-16 0,69 12-455,-1 2 0,-46-7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57:05.2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4820 267 24575,'-909'0'0,"884"-2"0,-1 0 0,-32-8 0,29 5 0,-35-3 0,-43-5 0,70 7 0,-48-2 0,-728 7 0,390 3 0,-876-2 0,1256 1 0,-52 11 0,-35 1 0,-258-14 0,510 0 0,142 3 0,-235 2 0,-1 1 0,1 1 0,-1 1 0,0 1 0,34 16 0,-24-9 0,64 16 0,6-11 0,-46-10 0,93 29 0,-122-28 0,1-3 0,1 0 0,53 3 0,105-7 0,-191-4 0,-1 0 0,0 0 0,1 0 0,-1 0 0,1 0 0,-1 0 0,0-1 0,1 1 0,-1 0 0,0-1 0,1 1 0,-1-1 0,2-1 0,-2 2 0,-1 0 0,0-1 0,0 1 0,0 0 0,0-1 0,0 1 0,0 0 0,0-1 0,0 1 0,0 0 0,0-1 0,0 1 0,0 0 0,0-1 0,0 1 0,-1 0 0,1-1 0,0 1 0,0 0 0,0-1 0,0 1 0,0 0 0,-1 0 0,1-1 0,0 1 0,0 0 0,-1 0 0,1-1 0,0 1 0,0 0 0,-1 0 0,1 0 0,-1-1 0,-38-22 0,31 19 0,-34-15 0,-1 1 0,-1 3 0,0 2 0,-1 2 0,-71-9 0,-357-22 0,-4 37 0,64 6 0,2054-1 0,-1678-3 0,1-1 0,0-2 0,0-1 0,-39-13 0,34 8 0,-1 2 0,-69-8 0,-182 16 0,159 5 0,79-2 0,1 3 0,0 2 0,-77 18 0,112-16 0,19-8 0,-1 0 0,1 0 0,0 0 0,0 1 0,0-1 0,-1 0 0,1 0 0,0 0 0,0 1 0,0-1 0,0 0 0,0 0 0,0 0 0,-1 1 0,1-1 0,0 0 0,0 0 0,0 0 0,0 1 0,0-1 0,0 0 0,0 0 0,0 1 0,0-1 0,0 0 0,0 0 0,0 1 0,0-1 0,0 0 0,0 0 0,0 0 0,0 1 0,0-1 0,1 0 0,-1 0 0,0 1 0,26 15 0,-18-12 0,26 15 0,-25-13 0,1-1 0,-1 0 0,1 0 0,16 4 0,29 4 0,1-3 0,0-3 0,1-1 0,85-4 0,-134-3 0,0 1 0,-1-1 0,1 0 0,-1-1 0,9-2 0,-15 4 0,0-1 0,0 1 0,0-1 0,0 1 0,0-1 0,0 1 0,0-1 0,0 1 0,0-1 0,0 0 0,-1 1 0,1-1 0,0 0 0,0 0 0,-1 0 0,1 0 0,-1 1 0,2-3 0,-2 2 0,0 0 0,0 0 0,0-1 0,0 1 0,-1 0 0,1 0 0,0 0 0,-1 0 0,1 0 0,0 0 0,-1 0 0,1 0 0,-1 0 0,0 0 0,1 0 0,-1 0 0,0 1 0,1-1 0,-1 0 0,0 0 0,0 0 0,0 1 0,-1-1 0,-3-4 0,-1 1 0,-1 0 0,1 1 0,0 0 0,-1 0 0,0 0 0,0 1 0,1-1 0,-1 2 0,-1-1 0,-13 0 0,-10 0 0,-46 3 0,42 0 0,-42-2 0,32 0 0,-66 6 0,95-2 0,1 1 0,-1 0 0,1 1 0,-1 0 0,1 1 0,1 1 0,-1 0 0,-17 13 0,32-20 0,0 0 0,-1 1 0,1-1 0,0 0 0,0 0 0,-1 0 0,1 0 0,0 0 0,0 1 0,-1-1 0,1 0 0,0 0 0,0 0 0,0 1 0,-1-1 0,1 0 0,0 0 0,0 1 0,0-1 0,0 0 0,0 1 0,0-1 0,-1 0 0,1 0 0,0 1 0,0-1 0,0 0 0,0 1 0,0-1 0,0 0 0,0 0 0,0 1 0,0-1 0,0 0 0,0 1 0,1-1 0,-1 0 0,0 1 0,0-1 0,0 0 0,0 0 0,0 1 0,0-1 0,1 0 0,-1 0 0,0 1 0,0-1 0,0 0 0,1 0 0,-1 0 0,0 1 0,0-1 0,1 0 0,-1 0 0,0 0 0,0 0 0,1 0 0,-1 0 0,0 1 0,1-1 0,-1 0 0,0 0 0,0 0 0,1 0 0,22 3 0,-23-3 0,242 1 0,-119-3 0,-50-2 0,81-14 0,-1-1 0,309 8 0,-141 8 0,-9-22 0,10 1 0,-53 21 0,187-11 0,-378 7 0,0-3 0,0-3 0,98-31 0,-76 13 0,120-44 0,-191 65 0,-1 1 0,2 2 0,-1 1 0,1 1 0,36-2 0,153 8 0,-93 3 0,-40-6 0,-37 0 0,84 7 0,-125-4 0,0 1 0,0 1 0,0-1 0,0 1 0,0 0 0,-1 1 0,1 0 0,-1 0 0,0 1 0,0 0 0,0 0 0,8 9 0,-12-11 0,0 0 0,0 0 0,0 0 0,0 1 0,-1-1 0,1 1 0,-1-1 0,0 1 0,-1 0 0,1 0 0,0 0 0,-1 0 0,0 0 0,0 1 0,0-1 0,-1 0 0,1 0 0,-1 1 0,0-1 0,0 0 0,-1 1 0,1-1 0,-1 0 0,0 0 0,-2 7 0,1-7 0,0-1 0,0 0 0,0 0 0,0 0 0,-1 0 0,1-1 0,-1 1 0,1-1 0,-1 1 0,0-1 0,0 0 0,0 0 0,0 0 0,0-1 0,-1 1 0,1-1 0,-6 2 0,-8 2 0,-1-1 0,-25 4 0,3-1 0,-36 13 0,41-9 0,-1-3 0,-62 9 0,17-13 0,-104-9 0,145-1 0,38 6 0,0-1 0,0 0 0,0 1 0,0-1 0,0 0 0,0 0 0,0 0 0,1 0 0,-1 0 0,0 0 0,1-1 0,-1 1 0,1 0 0,-1-1 0,1 1 0,-2-3 0,3 4 0,0-1 0,0 0 0,0 1 0,0-1 0,0 1 0,0-1 0,0 0 0,0 1 0,0-1 0,0 1 0,0-1 0,1 0 0,-1 1 0,0-1 0,0 1 0,1-1 0,-1 1 0,0-1 0,1 1 0,-1-1 0,0 1 0,1-1 0,-1 1 0,1-1 0,-1 1 0,1 0 0,-1-1 0,1 1 0,-1 0 0,1-1 0,-1 1 0,1 0 0,-1 0 0,1 0 0,0 0 0,-1-1 0,1 1 0,0 0 0,26-6 0,-27 6 0,53-6 0,1 3 0,80 6 0,-32-1 0,-17-3 0,-31-1 0,69 7 0,-103-1 0,1 1 0,-1 0 0,0 2 0,26 11 0,-26-9 0,1-1 0,1-1 0,30 6 0,-32-9 0,-23-3 0,-35-2 0,20 1 0,5-1 0,-129-2 0,-184 20 0,139-6 0,263-12 0,142 17 0,-160-9 0,88-2 0,-130-3 0,1 0 0,-1 1 0,1 1 0,-1 1 0,0 0 0,-1 1 0,25 14 0,-40-17 0,-8-1 0,-14 0 0,-115-1 0,-1-5 0,-264-45 0,264 25 0,-1 7 0,-269 0 0,85 20 0,270 2 0,50-4 0,1-1 0,-1 1 0,1-1 0,0 1 0,-1 0 0,1 0 0,0 0 0,-1 0 0,1 0 0,0 1 0,0-1 0,0 1 0,0-1 0,0 1 0,1 0 0,-1 0 0,0 0 0,-1 2 0,3-3 0,0-1 0,0 1 0,0-1 0,0 1 0,0-1 0,0 1 0,0-1 0,0 1 0,0-1 0,0 1 0,0-1 0,0 1 0,0-1 0,1 1 0,-1-1 0,0 1 0,0-1 0,1 1 0,-1-1 0,0 0 0,1 1 0,-1-1 0,0 1 0,1-1 0,-1 0 0,0 1 0,1-1 0,-1 0 0,1 0 0,-1 1 0,1-1 0,-1 0 0,1 0 0,-1 0 0,1 1 0,-1-1 0,1 0 0,-1 0 0,2 0 0,22 4 0,-22-3 0,83 4 0,101-7 0,-64 0 0,299 2 0,-442 0 0,-68-1 0,-133 17 0,172-10 0,-81 0 0,130-6-103,3 0 138,10-1 134,19 1-1635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57:07.7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770 0 24575,'-567'0'0,"543"1"0,0 2 0,-29 6 0,-14 1 0,37-3 0,30-7 0,-1 1 0,1-1 0,0 0 0,-1 1 0,1-1 0,-1 1 0,1-1 0,0 1 0,0-1 0,-1 1 0,1 0 0,0-1 0,0 1 0,0-1 0,-1 1 0,1-1 0,0 1 0,0 0 0,0-1 0,0 1 0,0-1 0,0 1 0,0 0 0,0-1 0,1 1 0,-1-1 0,0 1 0,0 0 0,0-1 0,1 1 0,-1-1 0,0 1 0,0-1 0,1 1 0,-1-1 0,1 1 0,-1-1 0,0 1 0,1-1 0,-1 0 0,1 1 0,-1-1 0,2 1 0,2 3 0,0 1 0,1-1 0,0 0 0,0 0 0,0-1 0,0 1 0,1-1 0,0-1 0,-1 1 0,1-1 0,11 3 0,9 2 0,40 3 0,-28-4 0,168 23 0,-116-20 0,175-7 0,-133-4 0,-197 3 0,0 1 0,-1-4 0,-67-9 0,59 2 0,0 3 0,-82 5 0,134-1 0,0-1 0,0-1 0,0 0 0,1-2 0,0 0 0,-33-16 0,54 22 0,0 0 0,0 1 0,0-1 0,0 0 0,0 0 0,0 0 0,0 0 0,0 0 0,0 0 0,0 0 0,0 0 0,1 0 0,-1 0 0,0 0 0,0 0 0,0 0 0,0 0 0,0-1 0,0 1 0,0 0 0,0 0 0,0 0 0,0 0 0,0 0 0,0 0 0,0 0 0,1 0 0,-1 0 0,0 0 0,0 0 0,0 0 0,0 0 0,0 0 0,0 0 0,0 0 0,0 0 0,0-1 0,0 1 0,0 0 0,0 0 0,0 0 0,0 0 0,0 0 0,0 0 0,0 0 0,0 0 0,0 0 0,0 0 0,0 0 0,0-1 0,0 1 0,0 0 0,0 0 0,0 0 0,0 0 0,0 0 0,0 0 0,0 0 0,0 0 0,0 0 0,0 0 0,14-3 0,17 0 0,-30 3 0,55-8-1365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29:04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1240 1807 24575,'-11'1'0,"10"-1"0,0 1 0,0-1 0,0 0 0,-1 0 0,1 1 0,0-1 0,0 0 0,0 0 0,-1 0 0,1 0 0,0-1 0,0 1 0,-1 0 0,1 0 0,0-1 0,0 1 0,0-1 0,-1 1 0,1-1 0,0 1 0,0-1 0,0 0 0,0 1 0,0-1 0,0 0 0,0 0 0,1 0 0,-1 0 0,0 0 0,0 0 0,1 0 0,-1 0 0,0 0 0,0-2 0,-1-9 0,0 0 0,1 0 0,1 0 0,0 0 0,2-21 0,15-64 0,-12 75 0,130-563 0,-126 545 0,-1-1 0,3-78 0,-12-82 0,-1 75 0,2 120 0,0 0 0,0 0 0,0 0 0,-1-1 0,0 1 0,-1 0 0,1 0 0,-1 1 0,-3-7 0,3 9 0,1 0 0,-1 1 0,0-1 0,0 1 0,-1-1 0,1 1 0,0 0 0,-1 0 0,1 0 0,-1 1 0,0-1 0,0 0 0,0 1 0,1 0 0,-1 0 0,-1 0 0,1 0 0,0 0 0,-6 0 0,-25-3 0,0 2 0,-1 1 0,-47 6 0,-6-1 0,9-3 0,-141-18 0,140 9 0,-150 5 0,138 4 0,91-1 0,-1 1 0,1-1 0,0 0 0,0 0 0,-1 0 0,1 0 0,0 0 0,0-1 0,-1 1 0,1 0 0,0 0 0,0-1 0,0 1 0,-1-1 0,1 1 0,0-1 0,0 0 0,-2-1 0,3 2 0,0-1 0,0 1 0,0-1 0,1 0 0,-1 1 0,0-1 0,0 1 0,0-1 0,0 0 0,1 1 0,-1-1 0,0 1 0,1-1 0,-1 1 0,0-1 0,1 1 0,-1-1 0,0 1 0,1-1 0,-1 1 0,1 0 0,-1-1 0,1 1 0,-1 0 0,2-1 0,44-25 0,-24 18 0,1 0 0,0 2 0,1 1 0,0 0 0,41-1 0,127 7 0,-83 2 0,-49-2 0,81-3 0,-138 2 0,1 0 0,0-1 0,0 0 0,-1 0 0,1 0 0,-1 0 0,1-1 0,-1 1 0,1-1 0,-1 0 0,0 0 0,0 0 0,6-5 0,-8 6 0,0 0 0,0 0 0,0-1 0,-1 1 0,1 0 0,0 0 0,-1-1 0,1 1 0,0 0 0,-1-1 0,0 1 0,1-1 0,-1 1 0,0 0 0,0-1 0,0 1 0,0-1 0,0 1 0,0-1 0,0 1 0,0 0 0,-1-1 0,1 1 0,0-1 0,-1 1 0,1 0 0,-1-1 0,0 1 0,1 0 0,-1 0 0,0-1 0,0 1 0,0 0 0,0 0 0,0 0 0,0 0 0,0 0 0,-2-1 0,-2-2 0,-1 0 0,1 0 0,-1 1 0,0 0 0,0 0 0,0 1 0,-1-1 0,1 1 0,-1 1 0,1-1 0,-1 1 0,1 0 0,-13 0 0,-8 1 0,0 1 0,-28 4 0,-152 29 0,118-17 0,-157 10 0,225-26 0,-208-3 0,226 2 0,1 0 0,0-1 0,-1 1 0,1-1 0,-1 1 0,1-1 0,0 0 0,-1 0 0,1 0 0,0 0 0,0 0 0,0 0 0,-3-2 0,5 2 0,-1 1 0,1 0 0,0-1 0,-1 1 0,1-1 0,0 1 0,0-1 0,0 1 0,-1-1 0,1 1 0,0 0 0,0-1 0,0 1 0,0-1 0,0 1 0,0-1 0,0 1 0,0-1 0,0 1 0,0-1 0,0 1 0,0-1 0,0 1 0,1-1 0,13-16 0,-1 9 0,0 0 0,0 1 0,1 0 0,0 1 0,0 0 0,1 1 0,-1 1 0,1 1 0,0 0 0,18-1 0,25-1 0,77 6 0,-92 0 0,407 0 0,-1035-1 0,618 0 0,48 1 0,1-3 0,-1-4 0,82-16 0,-119 13 0,0 2 0,1 2 0,51 0 0,-91 5 0,33-2 0,-37 2 0,1 0 0,-1 0 0,0-1 0,1 1 0,-1 0 0,1-1 0,-1 1 0,0-1 0,1 0 0,-1 1 0,0-1 0,0 0 0,1 0 0,-1 0 0,0 0 0,0 0 0,0 0 0,0 0 0,0 0 0,0 0 0,0-2 0,0 2 0,-1 0 0,0 1 0,0-1 0,0 0 0,0 1 0,0-1 0,0 0 0,-1 1 0,1-1 0,0 0 0,0 1 0,0-1 0,-1 1 0,1-1 0,0 0 0,0 1 0,-1-1 0,1 1 0,-1-1 0,1 1 0,-1-1 0,1 1 0,0-1 0,-1 1 0,0-1 0,1 1 0,-1 0 0,1-1 0,-1 1 0,1 0 0,-1-1 0,0 1 0,1 0 0,-2 0 0,-24-8 0,-66-2 0,15 3 0,-18-2 0,-137 3 0,226 6 0,-10 1 0,1 0 0,-1 1 0,1 1 0,-1 0 0,1 2 0,0-1 0,0 2 0,1 0 0,-1 0 0,1 2 0,1 0 0,0 0 0,-23 19 0,12-5 0,1 0 0,1 1 0,1 2 0,1 0 0,-29 50 0,39-57 0,1 0 0,1 0 0,0 1 0,2 1 0,0-1 0,1 1 0,-4 36 0,4 5 0,5 76 0,1-82 0,-1-43 0,0 0 0,1 0 0,0 0 0,1 1 0,1-2 0,-1 1 0,2 0 0,0-1 0,0 1 0,1-1 0,10 16 0,3 4 0,16 41 0,-27-52 0,2-1 0,0 0 0,1-1 0,1 0 0,1 0 0,27 30 0,-33-43 0,0 0 0,0-1 0,1 0 0,0 0 0,0-1 0,0 1 0,0-2 0,1 1 0,-1-1 0,1 0 0,-1 0 0,1-1 0,0 0 0,-1-1 0,1 1 0,10-2 0,7-1 0,0-1 0,0-1 0,41-13 0,-29 6 0,1-1 0,-2-2 0,0-1 0,-1-2 0,-1-1 0,0-2 0,58-46 0,-41 23 0,-29 25 0,0-1 0,-1 0 0,-2-2 0,21-26 0,-26 28 0,-1 0 0,-1-1 0,-1-1 0,-1 0 0,-1 0 0,11-40 0,-18 54 0,-1 0 0,0 1 0,0-1 0,-1 0 0,0 1 0,0-1 0,-1 0 0,0 1 0,0-1 0,0 1 0,-1-1 0,-2-7 0,1 9 0,0 0 0,0 1 0,0-1 0,0 0 0,-1 1 0,0 0 0,0 0 0,0 0 0,0 0 0,-1 1 0,1-1 0,-1 1 0,0 0 0,0 1 0,0-1 0,-9-2 0,-7-2 0,-1 1 0,0 0 0,0 2 0,0 1 0,-1 0 0,-33 2 0,12 2 0,0 3 0,-60 12 0,70-9 0,0 3 0,0 0 0,1 2 0,1 2 0,-61 34 0,71-34 0,1 1 0,0 0 0,1 1 0,1 2 0,0 0 0,2 1 0,0 0 0,-26 41 0,35-46 0,0 1 0,2 1 0,0-1 0,0 1 0,2 0 0,0 1 0,0-1 0,-1 27 0,4-2 0,1-1 0,7 56 0,-7-90 0,1 0 0,0 0 0,0 0 0,1-1 0,0 1 0,0 0 0,0-1 0,0 0 0,1 1 0,0-1 0,0 0 0,0 0 0,1-1 0,0 1 0,0-1 0,0 0 0,0 0 0,1 0 0,-1 0 0,1-1 0,0 0 0,0 0 0,1 0 0,-1 0 0,0-1 0,1 0 0,0 0 0,-1-1 0,1 0 0,0 0 0,0 0 0,0 0 0,-1-1 0,1 0 0,0 0 0,0-1 0,0 1 0,0-1 0,7-3 0,3 0 0,-1-2 0,1 0 0,-1 0 0,-1-2 0,1 0 0,-1 0 0,16-14 0,87-82 0,-10 8 0,-87 81 0,12-9 0,42-40 0,-66 55 0,1 1 0,-2-2 0,1 1 0,-2-1 0,1 0 0,-1-1 0,-1 1 0,1-1 0,3-15 0,-8 24 0,0 0 0,-1-1 0,1 1 0,-1 0 0,1 0 0,-1-1 0,0 1 0,0-1 0,0 1 0,0 0 0,0-1 0,-1 1 0,1 0 0,-1 0 0,1-1 0,-1 1 0,0 0 0,0 0 0,0 0 0,0 0 0,0 0 0,0 0 0,-1 0 0,1 0 0,-1 0 0,0 0 0,1 1 0,-1-1 0,0 1 0,0-1 0,0 1 0,0 0 0,0 0 0,0 0 0,0 0 0,0 0 0,0 0 0,-1 0 0,-3 0 0,-6-1 0,1 0 0,-1 0 0,0 1 0,0 1 0,0 0 0,-21 2 0,-1 4 0,0 1 0,1 2 0,0 0 0,1 3 0,-43 20 0,28-7 0,0 1 0,-74 57 0,94-60 0,2 1 0,0 2 0,2 0 0,0 1 0,-28 48 0,45-65 0,1 0 0,0 0 0,1 1 0,0 0 0,1 0 0,0 0 0,1 1 0,-2 19 0,3-9 0,0-1 0,1 1 0,7 37 0,-5-50 0,0 1 0,1 0 0,1-1 0,0 0 0,0 0 0,1 0 0,0 0 0,0-1 0,1 1 0,0-1 0,0-1 0,1 1 0,0-1 0,1-1 0,-1 1 0,1-1 0,0 0 0,1-1 0,0 0 0,-1 0 0,2-1 0,-1 0 0,0-1 0,1 0 0,-1 0 0,1-1 0,0-1 0,17 2 0,256-3 0,-118-4 0,-123 3 0,-24-1 0,-1 2 0,1 0 0,-1 2 0,29 4 0,-44-6 0,-1 1 0,1-1 0,-1 0 0,0 1 0,1-1 0,-1 1 0,1-1 0,-1 1 0,0 0 0,0-1 0,1 1 0,-1 0 0,0 0 0,0 0 0,0 0 0,0 0 0,0 0 0,0 0 0,0 0 0,1 3 0,-2-3 0,0 0 0,0 0 0,0 1 0,0-1 0,0 0 0,0 0 0,0 0 0,-1 0 0,1 1 0,0-1 0,-1 0 0,1 0 0,-1 0 0,1 0 0,-1 0 0,1 0 0,-1 0 0,0 0 0,-1 1 0,-6 7 0,0-2 0,-1 1 0,0-1 0,-11 7 0,12-9 0,-46 32 0,-1-3 0,-89 41 0,122-64 0,1 0 0,1 2 0,0 0 0,1 1 0,0 1 0,1 1 0,1 0 0,0 1 0,1 1 0,1 1 0,1 0 0,1 1 0,1 0 0,0 1 0,-9 24 0,20-42 0,0 0 0,0-1 0,0 1 0,0-1 0,1 1 0,-1 0 0,1 0 0,0-1 0,0 1 0,0 0 0,0 0 0,0-1 0,0 1 0,1 0 0,0 0 0,-1-1 0,1 1 0,2 3 0,-2-5 0,0 0 0,0 1 0,0-1 0,1 1 0,-1-1 0,1 0 0,-1 0 0,1 0 0,-1 0 0,1 0 0,-1 0 0,1-1 0,0 1 0,0 0 0,-1-1 0,1 1 0,0-1 0,0 0 0,0 0 0,0 1 0,-1-1 0,1 0 0,0-1 0,0 1 0,0 0 0,0 0 0,-1-1 0,4-1 0,13-4 0,0-1 0,-1-1 0,0-1 0,-1 0 0,0-1 0,17-14 0,6-3 0,-8 6 0,-2-1 0,0-1 0,48-52 0,-66 64 0,1 1 0,0 0 0,1 1 0,0 1 0,0 0 0,1 1 0,16-7 0,-7 3 0,-21 10 0,0 0 0,1 0 0,-1 0 0,0 0 0,0 0 0,0 0 0,0-1 0,0 1 0,0-1 0,0 0 0,-1 1 0,1-1 0,-1 0 0,1 0 0,-1 0 0,0 0 0,1 0 0,-1 0 0,0-1 0,0 1 0,-1 0 0,1 0 0,0-1 0,-1 1 0,1-1 0,-1 1 0,0 0 0,0-1 0,0 1 0,0-1 0,0 1 0,-1-1 0,1 1 0,-1 0 0,1-1 0,-2-2 0,-1-2 0,-1 1 0,0-1 0,0 0 0,0 1 0,-1 0 0,0 0 0,0 0 0,-1 1 0,1 0 0,-10-7 0,-13-7 0,-2 0 0,0 2 0,-1 2 0,-1 0 0,0 2 0,-1 2 0,-44-10 0,36 12 0,0 2 0,0 2 0,-1 2 0,0 1 0,-75 7 0,113-5 0,-1 1 0,1 0 0,-1-1 0,1 1 0,0 1 0,-1-1 0,1 1 0,0-1 0,0 1 0,0 0 0,0 1 0,0-1 0,0 1 0,-4 4 0,5-3 0,0 0 0,0 0 0,1 0 0,0 0 0,0 0 0,0 1 0,1-1 0,-1 1 0,1-1 0,0 1 0,0-1 0,1 1 0,-1 8 0,3 153 0,0 5 0,-3-168 0,1 1 0,-1-1 0,0 0 0,0 0 0,0 1 0,0-1 0,0 0 0,-1 0 0,1 0 0,-1 0 0,0-1 0,0 1 0,0 0 0,0-1 0,-1 1 0,1-1 0,-1 0 0,1 0 0,-1 0 0,0 0 0,0 0 0,1-1 0,-2 1 0,1-1 0,0 0 0,0 1 0,0-2 0,-4 2 0,-3 0 0,1 0 0,-1-1 0,0 0 0,0 0 0,0-1 0,0-1 0,0 0 0,-13-2 0,62-1 0,7 1 0,0-1 0,0-3 0,0-1 0,75-26 0,169-80 0,-243 93 0,-9 7 0,1 1 0,53-11 0,-24 5 0,-55 14 0,-1 1 0,2 0 0,-1 0 0,0 2 0,1-1 0,-1 2 0,1 0 0,0 1 0,0 0 0,-1 1 0,17 3 0,-24-3 0,1 0 0,-2 0 0,1 1 0,0 0 0,0 0 0,0 1 0,-1-1 0,0 1 0,1 1 0,-1-1 0,0 1 0,0 0 0,-1 0 0,1 0 0,-1 0 0,0 1 0,0 0 0,-1 0 0,1 0 0,-1 0 0,0 1 0,0-1 0,-1 1 0,0-1 0,0 1 0,0 0 0,-1 0 0,1 0 0,-1 0 0,-1 0 0,1 8 0,-1 26 0,-1 0 0,-1 0 0,-12 55 0,1-3 0,-19 72 0,15-94 0,16-63 0,-1 0 0,-1 0 0,0-1 0,1 1 0,-2-1 0,1 0 0,-1 0 0,0 0 0,0 0 0,-1-1 0,0 1 0,0-1 0,0 0 0,0-1 0,-1 1 0,0-1 0,0 0 0,0-1 0,0 1 0,0-1 0,-9 2 0,9-2 0,0-1 0,-1-1 0,1 1 0,0-1 0,0 0 0,-1-1 0,1 0 0,0 0 0,-1 0 0,1 0 0,0-1 0,-1 0 0,1-1 0,0 1 0,0-1 0,0 0 0,0-1 0,0 1 0,1-1 0,-1-1 0,1 1 0,0-1 0,-9-7 0,5 2 0,1-1 0,0 0 0,1 0 0,0 0 0,0-1 0,1 0 0,0 0 0,1-1 0,1 0 0,0 0 0,0 0 0,-3-23 0,3-7 0,1 0 0,3-63 0,1 76 0,0 2 0,2 0 0,0 0 0,2 0 0,1 1 0,1-1 0,1 2 0,1-1 0,16-30 0,-16 41 0,0 2 0,1-1 0,1 1 0,0 1 0,1 0 0,0 0 0,0 1 0,2 1 0,25-17 0,-38 27 0,0 0 0,-1-1 0,1 1 0,0-1 0,-1 1 0,1 0 0,0-1 0,-1 1 0,1 0 0,0 0 0,-1-1 0,1 1 0,0 0 0,0 0 0,-1 0 0,1 0 0,0 0 0,0 0 0,-1 0 0,1 0 0,0 0 0,0 1 0,-1-1 0,1 0 0,0 0 0,0 1 0,-1-1 0,1 0 0,1 2 0,-2-1 0,1 0 0,0 0 0,-1 0 0,1 1 0,-1-1 0,0 0 0,1 1 0,-1-1 0,0 0 0,0 1 0,0-1 0,0 1 0,0-1 0,0 3 0,-11 47 0,-1-21 0,-1 0 0,-25 41 0,-4 8 0,30-56 0,-20 28 0,23-39 0,1 0 0,0 1 0,1-1 0,1 1 0,0 1 0,0-1 0,-5 25 0,10-36 0,1 0 0,0 0 0,0-1 0,0 1 0,0 0 0,0 0 0,0 0 0,0 0 0,0 0 0,1 0 0,-1 0 0,1-1 0,0 1 0,0 2 0,0-3 0,-1 0 0,1-1 0,0 1 0,-1 0 0,1-1 0,0 1 0,-1-1 0,1 1 0,0-1 0,0 1 0,0-1 0,-1 1 0,1-1 0,0 0 0,0 1 0,0-1 0,0 0 0,0 0 0,-1 0 0,1 0 0,1 0 0,2 0 0,0-1 0,0 1 0,-1-1 0,1 0 0,-1 0 0,1-1 0,-1 1 0,1-1 0,-1 0 0,0 0 0,0 0 0,4-4 0,24-22 0,-25 21 0,1 1 0,-1-1 0,1 1 0,1 1 0,-1-1 0,1 1 0,0 1 0,10-5 0,-17 8 9,1 1 0,-1-1 0,0 1-1,1 0 1,-1-1 0,1 1 0,-1 0-1,1 0 1,-1 0 0,1 0 0,-1 1-1,1-1 1,-1 0 0,1 0 0,-1 1-1,0-1 1,1 1 0,-1 0 0,0-1-1,1 1 1,-1 0 0,0 0 0,0-1-1,1 1 1,-1 0 0,0 0 0,0 0-1,0 1 1,0-1 0,-1 0 0,1 0-1,0 1 1,0-1 0,-1 0 0,1 1-1,-1-1 1,1 0 0,0 3 0,1 2-223,-1 0 1,0 0 0,0 0-1,0 0 1,-1 0 0,0 0-1,-1 12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57:10.4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794 109 24575,'-8'1'0,"0"1"0,0 0 0,0 1 0,0 0 0,0 0 0,0 1 0,1 0 0,0 0 0,-10 8 0,-14 6 0,17-9 0,0 0 0,-24 20 0,25-18 0,0-1 0,-26 15 0,24-18 0,-1 0 0,1-2 0,-1 0 0,0 0 0,-1-2 0,1 0 0,-25 1 0,-122-6 0,77-1 0,67 3 0,16 0 0,5-1 0,28 2 0,-10-1 0,114-2 0,149 4 0,-64 24 0,-663-28 0,227 4 0,227-3 0,-1 0 0,1-1 0,15-5 0,18-3 0,60 3 0,140 6 0,-104 4 0,-124-5 0,1 0 0,-1-1 0,1-1 0,-1 0 0,0-1 0,-1 0 0,1-1 0,-1-1 0,0-1 0,21-14 0,-35 21 0,1 1 0,-1 0 0,0 0 0,1 0 0,-1 0 0,0 0 0,0-1 0,1 1 0,-1 0 0,0 0 0,0 0 0,0-1 0,1 1 0,-1 0 0,0 0 0,0-1 0,0 1 0,1 0 0,-1 0 0,0-1 0,0 1 0,0 0 0,0-1 0,0 1 0,0 0 0,0-1 0,0 1 0,0 0 0,0 0 0,0-1 0,0 1 0,0 0 0,0-1 0,0 1 0,0 0 0,0-1 0,0 1 0,0 0 0,0 0 0,-1-1 0,1 1 0,-15-10 0,-24 0 0,-29 3 0,0 3 0,-94 6 0,51 0 0,51-2 0,-99-15 0,59 8 0,2 1 0,95 5 0,0 1 0,0-1 0,0 0 0,0 0 0,0 0 0,0-1 0,1 1 0,-1-1 0,-4-3 0,6 5 0,1-1 0,0 1 0,-1 0 0,1-1 0,0 1 0,-1-1 0,1 1 0,0-1 0,-1 1 0,1-1 0,0 1 0,0-1 0,-1 1 0,1-1 0,0 1 0,0-1 0,0 1 0,0-1 0,0 1 0,0-1 0,0 1 0,0-2 0,0 1 0,1 1 0,-1-1 0,1 0 0,-1 0 0,1 1 0,-1-1 0,1 0 0,0 1 0,-1-1 0,1 1 0,0-1 0,0 1 0,-1-1 0,1 1 0,0-1 0,0 1 0,0 0 0,1-1 0,37-12 0,61-12 0,22-6 0,-80 18 0,1 2 0,1 2 0,-1 2 0,1 1 0,89 2 0,-130 4 0,101 5 0,-93-3 0,-1 0 0,0 0 0,0 0 0,0 2 0,0-1 0,-1 1 0,18 10 0,-26-14 0,0 1 0,0-1 0,1 1 0,-1 0 0,0-1 0,0 1 0,0 0 0,0 0 0,0 0 0,0 0 0,0 0 0,0 0 0,0 0 0,0 0 0,-1 0 0,1 1 0,0-1 0,-1 0 0,1 1 0,-1-1 0,1 3 0,-1-4 0,-1 1 0,1 0 0,-1 0 0,1 0 0,-1 0 0,0-1 0,1 1 0,-1 0 0,0 0 0,1-1 0,-1 1 0,0-1 0,0 1 0,0-1 0,0 1 0,1-1 0,-1 1 0,0-1 0,0 0 0,0 1 0,0-1 0,-1 0 0,-10 3 0,1-1 0,-1-1 0,-17 1 0,-301-3 0,164-1 0,178 3 0,0 1 0,1-1 0,-1 2 0,0 0 0,22 9 0,33 7 0,-35-16-1365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57:11.8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865 1 24575,'-30'2'0,"-1"1"0,1 1 0,-46 13 0,42-8 0,0-2 0,-47 3 0,-306-8 0,226-4 0,207 3 0,0 3 0,0 1 0,-1 3 0,1 1 0,78 28 0,5-2 0,-92-27 0,-1 2 0,61 25 0,47 15 0,-144-50 0,0 0 0,0 0 0,0 0 0,0 0 0,0 1 0,0-1 0,0 0 0,0 0 0,-1 0 0,1 0 0,0 0 0,0 0 0,0 0 0,0 0 0,0 0 0,0 1 0,0-1 0,0 0 0,0 0 0,0 0 0,0 0 0,0 0 0,0 0 0,0 1 0,0-1 0,0 0 0,0 0 0,0 0 0,0 0 0,0 0 0,0 0 0,0 1 0,0-1 0,0 0 0,0 0 0,0 0 0,0 0 0,-17-4 0,-232-129 0,238 126-227,-2 1-1,1 0 1,-1 1-1,1 1 1,-22-5-1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05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2456 631 24575,'-18'0'0,"-62"0"0,0-2 0,-91-16 0,-739-205-1421,537 120 1051,204 60 286,-306-88-334,451 124 418,-2 0 0,1-2 0,0 0 0,-44-25 0,68 34 12,1 0 0,-1-1 0,0 1 0,1 0 0,-1-1 0,0 1 0,1-1 0,-1 1 0,1-1 0,-1 1-1,1-1 1,-1 1 0,1-1 0,0 1 0,-1-1 0,1 0 0,0 1 0,-1-1 0,1-1 0,7-5 554,29 0 646,-27 6-1027,94-11-151,0 5 0,124 8 0,-94 0-45,-87-1 11,566 21 0,-156 12 0,-432-32 0,99 11 0,25 0 0,-81-7 0,87 18 0,-45-5 0,126 21 0,78 9 0,-282-45 0,83 11 0,-97-11 0,0 1 0,-1 1 0,0 0 0,25 12 0,-13-4 0,1-2 0,37 10 0,11 4 0,-74-21 0,-12-1 0,-18-1 0,-2-4 0,0-1 0,-1-1 0,1-1 0,-42-14 0,-2 1 0,-34-8 0,44 9 0,-1 3 0,0 3 0,-113-6 0,124 17 0,-125 4 0,161-1 0,0 1 0,1 1 0,-1 0 0,1 1 0,0 1 0,1 0 0,0 1 0,0 1 0,-25 19 0,33-23 0,1 0 0,0 0 0,0 1 0,1 0 0,-1 0 0,1 1 0,1 0 0,-5 7 0,-25 61 0,24-49 0,4-17 0,1 1 0,-1-1 0,-1-1 0,1 1 0,-1-1 0,-1-1 0,-16 15 0,-16 17 0,9-11 0,-15 16 0,44-41 0,0-1 0,1 0 0,-1 1 0,0-1 0,1 1 0,-1 0 0,1-1 0,0 1 0,0 0 0,0 0 0,0 0 0,1 0 0,-1 0 0,1 0 0,-1 0 0,1 4 0,1-6 0,-1 1 0,1-1 0,-1 1 0,1-1 0,-1 1 0,1-1 0,0 1 0,0-1 0,0 0 0,0 0 0,0 1 0,0-1 0,0 0 0,0 0 0,0 0 0,0 0 0,1 0 0,-1 0 0,0 0 0,1-1 0,-1 1 0,1 0 0,-1-1 0,3 1 0,41 7 0,-38-7 0,42 0 0,1-1 0,0-3 0,0-2 0,62-14 0,-30 5 0,-72 12 0,96-15 0,207-6 0,-287 24 0,-12 0 0,1-1 0,0 0 0,-1-1 0,1 0 0,0-1 0,-1-1 0,0 0 0,21-8 0,-8 1 0,45-11 0,-5 2 0,-65 19 0,0-1 0,0 0 0,1 0 0,-1 0 0,0 0 0,0 0 0,0 0 0,0-1 0,0 1 0,0 0 0,0-1 0,0 0 0,-1 0 0,1 1 0,-1-1 0,1 0 0,-1 0 0,0 0 0,0 0 0,1-1 0,-2 1 0,1 0 0,0 0 0,0-1 0,-1 1 0,1 0 0,-1-1 0,0 1 0,1-1 0,-1 1 0,-1-1 0,1 1 0,0 0 0,0-1 0,-1 1 0,1 0 0,-1-1 0,0 1 0,0 0 0,0-1 0,0 1 0,0 0 0,0 0 0,-1 0 0,1 0 0,-1 0 0,1 1 0,-1-1 0,0 0 0,0 1 0,1-1 0,-1 1 0,0-1 0,-1 1 0,1 0 0,0 0 0,-5-2 0,-30-12 0,0 2 0,-1 2 0,-1 1 0,0 2 0,-41-4 0,-199-4 0,274 16 0,-311 0 0,232 1 0,25 5 0,56-6 0,0 0 0,0 1 0,0 0 0,0 0 0,0 0 0,0 0 0,1 0 0,-1 1 0,0-1 0,0 1 0,1-1 0,-1 1 0,1 0 0,0 0 0,-1 0 0,-1 3 0,3 1 0,10-10 0,11-13 0,-8 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13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2506 81 24575,'-6'0'0,"1"1"0,0 0 0,-1 0 0,1 0 0,0 1 0,0 0 0,0 0 0,-5 3 0,-13 5 0,-15 2 0,0-2 0,-1-1 0,-77 7 0,-125-7 0,208-9 0,-554-4-278,7-40-297,440 27 382,-386-57 50,498 69 119,17 4 71,0-1 0,-1 0 0,-18-7 0,78 6 978,205 2-1025,264 5 0,3 58 0,-390-42 0,1184 271-645,-542-128 645,-714-156 140,1-3 0,79-4 0,29 2 85,-45 10-225,46 2 0,-134-13 0,-19 0 0,0 0 0,0-1 0,0-1 0,0 0 0,21-5 0,-37 6 0,1 0 0,0 0 0,0 0 0,0 0 0,0-1 0,0 1 0,0 0 0,-1 0 0,1 0 0,0 0 0,0 0 0,0-1 0,0 1 0,0 0 0,0 0 0,0 0 0,0 0 0,0 0 0,0-1 0,0 1 0,0 0 0,0 0 0,0 0 0,0 0 0,0-1 0,0 1 0,0 0 0,0 0 0,0 0 0,0 0 0,0-1 0,0 1 0,0 0 0,0 0 0,0 0 0,0 0 0,0 0 0,0-1 0,1 1 0,-1 0 0,0 0 0,0 0 0,0 0 0,0 0 0,0 0 0,0 0 0,1-1 0,-1 1 0,0 0 0,0 0 0,0 0 0,0 0 0,0 0 0,1 0 0,-1 0 0,0 0 0,0 0 0,1 0 0,-19-4 0,-108-8 0,31 4 0,-583-72 0,664 79 0,-428-75 0,396 68 0,-71-5 0,111 13 0,-155-22 0,147 20 0,-1 0 0,1-1 0,0-1 0,-1 0 0,2-1 0,-27-13 0,34 15 0,0 0 0,1-1 0,0 1 0,-1-1 0,1-1 0,1 1 0,-1-1 0,1 1 0,0-1 0,0-1 0,0 1 0,1 0 0,-1-1 0,2 0 0,-1 0 0,0 0 0,1 0 0,-2-8 0,-2-47-1365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3:06:42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427 3 24575,'-427'0'0,"486"-1"192,-24 0-711,1 1 0,53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3:06:44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425 0 24575,'-4'0'0,"-11"0"0,-7 0 0,-4 0 0,-2 0 0,-6 0 0,-1 0 0,2 0 0,-4 0 0,0 0 0,3 0 0,2 0 0,-2 0 0,0 0 0,14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3:06:47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432 1 24575,'-5'0'0,"-5"0"0,-2 4 0,-7 2 0,-5 0 0,-3-2 0,-1 0 0,-5-2 0,-2-1 0,6 3 0,4 2 0,-4 0 0,-1-2 0,0-1 0,1-1 0,-4-1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3:07:00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593 265 24575,'-14'0'0,"-125"-6"0,122 4 0,1-1 0,0-1 0,0 0 0,1-1 0,-1-1 0,-21-11 0,24 10 0,4 3 0,1 0 0,0 0 0,0-1 0,0 0 0,1-1 0,-11-10 0,17 15 0,0 0 0,0-1 0,0 1 0,0-1 0,1 1 0,-1-1 0,0 1 0,1-1 0,-1 0 0,1 1 0,-1-1 0,1 0 0,0 1 0,-1-1 0,1 0 0,0-2 0,1 1 0,0 0 0,0 0 0,-1 1 0,2-1 0,-1 1 0,0-1 0,0 1 0,1-1 0,-1 1 0,1 0 0,0-1 0,0 1 0,2-2 0,1 0 0,-1-1 0,1 2 0,0-1 0,0 0 0,0 1 0,1 0 0,-1 1 0,1-1 0,11-3 0,0 2 0,0 1 0,20-2 0,-24 4 0,1-1 0,-1 0 0,0 0 0,0-2 0,17-6 0,27-9 0,-29 11 0,-82 5 0,-39 3 0,-89 2 0,178-2 0,1 0 0,0 1 0,0-1 0,-1 0 0,1 1 0,0 0 0,0 0 0,0 0 0,0 0 0,0 0 0,0 1 0,0-1 0,0 1 0,1 0 0,-1 0 0,0 0 0,1 0 0,0 0 0,-1 1 0,1-1 0,0 1 0,0-1 0,1 1 0,-1 0 0,0 0 0,-2 6 0,1 3 0,1 0 0,0 0 0,0 0 0,1 1 0,2 23 0,0-25 0,-1-1 0,0 1 0,-1 0 0,0-1 0,-1 1 0,0-1 0,-4 15 0,0-15 0,0 0 0,-1-1 0,0 1 0,0-2 0,-1 1 0,0-1 0,0 0 0,-1-1 0,0 0 0,-16 10 0,6-4 0,19-13 0,-1 0 0,0 1 0,1-1 0,-1 0 0,0 1 0,1-1 0,-1 1 0,0-1 0,1 1 0,-1-1 0,1 1 0,-1-1 0,1 1 0,-1 0 0,1-1 0,-1 1 0,1 0 0,0-1 0,-1 1 0,1 0 0,0-1 0,0 1 0,-1 0 0,1 0 0,0-1 0,0 1 0,0 0 0,0 0 0,0-1 0,0 3 0,1-2 0,0-1 0,0 1 0,0 0 0,1 0 0,-1 0 0,0 0 0,0-1 0,0 1 0,1-1 0,-1 1 0,0-1 0,1 1 0,-1-1 0,0 0 0,2 1 0,62 3 0,-61-4 0,543-3 0,-512 0 0,0-1 0,0-2 0,-1-1 0,67-23 0,-50 8 0,-41 16 0,0 1 0,1 1 0,-1 0 0,1 0 0,15-2 0,23 1 0,-1 2 0,64 6 0,-103-3 0,-77 21-1365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09:00:53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1 139 24575,'58'0'0,"15"0"0,-23 0 0,4 0 0,6 0 0,3 0 0,3 0 0,1 0 0,3 0 0,1 0 0,-9 0 0,-2 0 0,-7 0 0,-3 0 0,22 0 0,-24 0 0,-8 0 0,8 0 0,13 0 0,1 0 0,-4 0 0,-17 0 0,-16 0 0,-9 0 0,-4 0 0,6 0 0,6 0 0,6 0 0,-1 0 0,-8 0 0,-7 0 0,-4 0 0,-2 0 0,14 0 0,52-18-164,0-5 0,1-2 0,20-4 0,-38 8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5:16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2309 432 24575,'-50'0'0,"-303"-9"0,-540-36 0,647 33 0,38 1 0,5-4 0,-37 1 0,1346 13 0,-488 3 0,-611-2 0,-1 0 0,0-1 0,0 0 0,0 0 0,0 0 0,1-1 0,-2 0 0,1 0 0,9-5 0,-14 7 0,0-1 0,1 0 0,-1 0 0,0 0 0,0 0 0,0 0 0,0 0 0,0 0 0,0 0 0,0 0 0,0-1 0,-1 1 0,1 0 0,0-1 0,-1 1 0,1 0 0,-1-1 0,1-1 0,-1 0 0,0 1 0,0 0 0,0 0 0,-1 0 0,1 0 0,-1 0 0,1 0 0,-1 0 0,0 0 0,0 0 0,0 0 0,0 0 0,0 0 0,0 0 0,-1 0 0,-1-2 0,-3-2 0,1 1 0,-1-1 0,0 1 0,-1 0 0,1 1 0,-1-1 0,0 1 0,0 1 0,0-1 0,-11-3 0,-11-2 0,-43-7 0,49 11 0,-741-97 0,541 80 0,-389-8 0,504 31 0,1180-1 0,-480 44 0,-334-17 0,-73 0 0,20 2 0,181-24 0,-301-6 0,-76 1 0,0-1 0,0 0 0,0 0 0,0-1 0,0 0 0,0-1 0,11-4 0,-18 6 0,1 0 0,-1 0 0,0 0 0,0 0 0,0-1 0,0 1 0,0 0 0,0-1 0,0 0 0,-1 1 0,1-1 0,0 0 0,-1 0 0,0 0 0,1 0 0,-1 0 0,0 0 0,0 0 0,0-1 0,0 1 0,0 0 0,-1 0 0,1-1 0,-1 1 0,1-1 0,-1 1 0,0 0 0,0-1 0,0 1 0,0-1 0,-1 1 0,0-3 0,-2-7-323,-2 0-1,0 1 1,-8-15-1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34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1556 186 24575,'-16'-2'0,"-1"-1"0,1 0 0,0-1 0,1-1 0,-1 0 0,1-1 0,0-1 0,-15-9 0,-44-17 0,4 4 0,55 21 0,-1 0 0,0 2 0,0 0 0,0 1 0,-1 0 0,-25-2 0,-220 5 0,122 5 0,-314-3 0,573-20 0,354 11 0,-279 12 0,-56-5 0,149 5 0,-280-3 0,1 2 0,-1-1 0,1 1 0,-1 0 0,11 5 0,-17-7 0,1 0 0,0 1 0,-1 0 0,1-1 0,-1 1 0,0 0 0,1 0 0,-1-1 0,0 1 0,1 0 0,-1 1 0,0-1 0,0 0 0,0 0 0,0 0 0,0 1 0,0-1 0,0 0 0,0 1 0,0-1 0,-1 1 0,1-1 0,-1 1 0,1-1 0,-1 1 0,0-1 0,1 1 0,-1 0 0,0-1 0,0 1 0,0 0 0,0 1 0,-1-1 0,0 0 0,0 0 0,-1 0 0,1 0 0,0 0 0,-1-1 0,1 1 0,-1 0 0,1-1 0,-1 1 0,0-1 0,0 0 0,0 1 0,1-1 0,-1 0 0,0 0 0,-1 0 0,1 0 0,-4 0 0,-46 10 0,50-11 0,-194 20 0,68-9 0,-780 18 0,748-29 0,149 0 0,7 0 0,0 1 0,0-1 0,0 0 0,0 0 0,0-1 0,0 1 0,0-1 0,0 0 0,0 0 0,0 0 0,1-1 0,-1 1 0,-4-3 0,8 3 0,-1 1 0,1-1 0,0 1 0,-1-1 0,1 1 0,0-1 0,-1 1 0,1-1 0,0 1 0,0-1 0,0 1 0,0-1 0,-1 1 0,1-1 0,0 0 0,0 1 0,0-1 0,0 1 0,0-1 0,1 0 0,-1 1 0,0-1 0,0 1 0,0-1 0,0 1 0,1-1 0,-1 1 0,0-1 0,0 1 0,1-1 0,-1 1 0,0-1 0,1 1 0,-1-1 0,1 1 0,0-1 0,21-21 0,-11 12 0,-5 3-273,-1-1 0,1 0 0,-1 0 0,5-13 0,1-5-6553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40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2202 269 24575,'-37'0'0,"-25"1"0,1-3 0,-116-18 0,-567-122 0,401 65 0,279 61 0,34 11 0,0 1 0,0 2 0,0 1 0,-47 4 0,4-1 0,57-2 0,-36 1 0,50-1 0,0 0 0,0 1 0,0-1 0,0 0 0,0 1 0,0 0 0,0-1 0,0 1 0,1 0 0,-1 0 0,0 0 0,0 0 0,1 0 0,-1 0 0,0 1 0,1-1 0,0 0 0,-1 1 0,-1 2 0,3-3 0,0 0 0,0 0 0,0 0 0,0-1 0,1 1 0,-1 0 0,0 0 0,0 0 0,1-1 0,-1 1 0,0 0 0,1 0 0,-1-1 0,1 1 0,-1 0 0,1 0 0,0-1 0,-1 1 0,1-1 0,0 1 0,-1-1 0,1 1 0,0-1 0,-1 1 0,1-1 0,0 0 0,0 1 0,0-1 0,0 0 0,-1 0 0,1 1 0,0-1 0,2 0 0,35 11 0,-35-11 0,53 11 0,1-3 0,61 2 0,118-9 0,-148-1 0,-24-1 0,1 3 0,96 16 0,115 27 0,-198-33 0,94 23 0,-117-21 0,1-2 0,0-3 0,66 2 0,-113-11 0,-5-1 0,1 1 0,-1 0 0,1 0 0,-1 0 0,1 1 0,-1 0 0,1 0 0,-1 0 0,0 0 0,1 0 0,-1 1 0,0 0 0,5 3 0,-8-5 0,-1 1 0,0-1 0,1 0 0,-1 1 0,1-1 0,-1 0 0,0 1 0,0-1 0,1 1 0,-1-1 0,0 1 0,1-1 0,-1 1 0,0-1 0,0 1 0,0-1 0,0 1 0,0-1 0,0 1 0,1-1 0,-1 1 0,0 0 0,0-1 0,-1 1 0,1-1 0,0 1 0,0-1 0,0 1 0,0-1 0,0 1 0,-1-1 0,1 1 0,0-1 0,0 1 0,-1-1 0,1 1 0,0-1 0,-1 1 0,1-1 0,0 0 0,-1 1 0,1-1 0,-1 0 0,1 1 0,-1-1 0,-26 16 0,6-8 0,0-1 0,0-1 0,-1-1 0,-33 4 0,-94 3 0,132-11 0,-472 2 0,-16 1 0,184 34 0,203-20 0,-146 4 0,413-39 0,-13 0 0,619-5 0,-610 22 0,-132 0 0,0 1 0,-1 0 0,1 1 0,-1 1 0,0 0 0,13 5 0,-19-6 0,1 0 0,-1 1 0,0 0 0,-1 0 0,1 1 0,0 0 0,-1 0 0,0 0 0,0 0 0,0 1 0,-1 0 0,1 0 0,3 6 0,-8-10 0,1-1 0,-1 1 0,0-1 0,1 1 0,-1 0 0,0-1 0,0 1 0,1 0 0,-1-1 0,0 1 0,0 0 0,0 0 0,0-1 0,0 1 0,0 0 0,0-1 0,0 1 0,0 0 0,0-1 0,-1 1 0,1 0 0,0-1 0,0 1 0,-1 0 0,1-1 0,0 1 0,-1 0 0,1-1 0,-1 1 0,1-1 0,0 1 0,-1-1 0,1 1 0,-1-1 0,0 1 0,1-1 0,-1 0 0,1 1 0,-1-1 0,0 0 0,1 1 0,-1-1 0,0 0 0,1 0 0,-1 0 0,0 1 0,1-1 0,-1 0 0,0 0 0,0 0 0,-46 4 0,42-4 0,-115 0 0,-208-28 0,-115-49 0,189 33 0,191 36 0,1 3 0,-70 3 0,291 7 0,-61-5 0,0-4 0,191-34 0,-205 19 0,-25 4 0,0 3 0,1 3 0,71-3 0,420 16 0,-484-1 0,0 3 0,0 2 0,86 24 0,-131-25 0,-1 1 0,-1 0 0,1 2 0,23 15 0,29 13 0,-47-26-1365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43.6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465 318 24575,'-140'0'0,"167"-9"0,24-2 0,350 2 0,-233 12 0,504-3 0,-1044-10 0,283 2 0,1-3 0,-102-27 0,-520-167 0,685 199-227,0 1-1,-1 1 1,0 1-1,1 1 1,-42 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0:34:46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2682 57 24575,'-2611'0'0,"2609"0"0,-35-3 0,35 3 0,0 0 0,0-1 0,1 1 0,-1-1 0,0 0 0,1 1 0,-1-1 0,0 0 0,1 0 0,-1 0 0,1 0 0,0 0 0,-1 0 0,1 0 0,0-1 0,-1 1 0,-1-3 0,3 3 0,0 1 0,0 0 0,-1-1 0,1 1 0,0-1 0,0 1 0,0-1 0,0 1 0,-1-1 0,1 1 0,0-1 0,0 1 0,0-1 0,0 1 0,0-1 0,0 1 0,1-1 0,-1 1 0,0-1 0,0 1 0,0-1 0,0 1 0,0-1 0,1 1 0,-1-1 0,0 1 0,0-1 0,1 1 0,0-1 0,15-8 0,23 2 0,282 3 0,-171 7 0,822 22 0,-642 1 0,87 3 0,-191-16 0,48 0 0,-189-13 0,102 14 0,-69-7 0,0-1 0,-97-2 0,-1 1 0,24 8 0,-22-5 0,40 7 0,-42-13 0,8 1 0,-24-2 0,-14 0 0,-265-1 0,-202-3 0,220-10 0,-99 0 0,349 13 0,-39 1 0,0-1 0,0-3 0,1-1 0,-57-14 0,91 15 0,-1 0 0,1 0 0,-1 0 0,1-2 0,-21-9 0,31 13 0,-1 0 0,0 0 0,0-1 0,1 1 0,-1 0 0,1 0 0,-1-1 0,1 1 0,0-1 0,-1 0 0,1 1 0,0-1 0,0 0 0,0 1 0,0-1 0,1 0 0,-1 0 0,0 0 0,1 0 0,-1 0 0,1 0 0,0 0 0,0 0 0,0 0 0,0 0 0,0 0 0,0 0 0,0 0 0,0 0 0,1 0 0,-1 0 0,1 0 0,0 0 0,-1 1 0,1-1 0,1-2 0,12-21-1365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33:08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14611 1581 24575,'-1150'0'0,"2075"0"0,-505 30 0,-353-23 0,0 3 0,-1 4 0,124 40 0,103 48 0,-273-96 0,0-2 0,0 0 0,1-1 0,-1-1 0,25 0 0,-72-4 0,-46-9 0,-31-3 0,-439 10 0,297 6 0,-193-2 0,426 0 0,1 0 0,-1-1 0,0-1 0,1 0 0,0 0 0,-19-7 0,31 9 0,0 0 0,0 0 0,1 0 0,-1 0 0,0 0 0,0 0 0,0 0 0,0 0 0,0 0 0,0 0 0,0 0 0,0 0 0,0 0 0,0-1 0,0 1 0,1 0 0,-1 0 0,0 0 0,0 0 0,0 0 0,0 0 0,0 0 0,0 0 0,0 0 0,0 0 0,0 0 0,0-1 0,0 1 0,0 0 0,0 0 0,0 0 0,0 0 0,0 0 0,0 0 0,0 0 0,0 0 0,0-1 0,0 1 0,0 0 0,0 0 0,0 0 0,0 0 0,0 0 0,0 0 0,0 0 0,0 0 0,-1 0 0,1 0 0,0 0 0,0-1 0,0 1 0,0 0 0,0 0 0,0 0 0,0 0 0,0 0 0,0 0 0,0 0 0,0 0 0,-1 0 0,1 0 0,0 0 0,15-3 0,21-1 0,856 3 0,-432 3 0,-969-46 0,415 32 0,-140-24 0,-304-86 0,374 81 0,71 20 0,-141-53 0,227 71 0,-35-18 0,41 21 0,0-1 0,0 1 0,0-1 0,1 1 0,-1-1 0,0 1 0,0-1 0,1 0 0,-1 1 0,1-1 0,-1 0 0,0 0 0,1 0 0,-1 1 0,1-1 0,0 0 0,-1 0 0,1 0 0,0 0 0,-1 0 0,1 0 0,0 0 0,0 0 0,0 0 0,0 0 0,0 0 0,0 0 0,0 0 0,0 0 0,0 0 0,0 1 0,1-1 0,-1 0 0,0 0 0,1 0 0,-1 0 0,1 0 0,-1 0 0,1 0 0,0-1 0,2 0 0,-1-1 0,1 1 0,0-1 0,0 1 0,1 0 0,-1 0 0,0 0 0,1 0 0,-1 1 0,1-1 0,5-1 0,50-9 0,-49 11 0,892-73 0,-267 71 0,-438 5 0,-247-1 0,0 3 0,0 2 0,1 2 0,-51 16 0,-189 71 0,82-23 0,55-27 0,-130 45 0,261-83 0,-3 1 0,-31 16 0,50-22 0,1 0 0,0 1 0,-1-1 0,1 1 0,0 0 0,1 0 0,-1 1 0,0-1 0,1 1 0,0-1 0,0 1 0,0 0 0,-4 7 0,7-9 0,-1-1 0,1 1 0,-1-1 0,1 1 0,-1-1 0,1 1 0,0-1 0,0 1 0,0-1 0,0 1 0,0 0 0,0-1 0,0 1 0,0-1 0,1 1 0,-1-1 0,1 1 0,-1-1 0,1 1 0,-1-1 0,1 1 0,0-1 0,0 0 0,0 1 0,0-1 0,0 0 0,0 0 0,0 0 0,0 0 0,0 0 0,0 0 0,1 0 0,-1 0 0,0 0 0,1 0 0,-1-1 0,1 1 0,-1-1 0,1 1 0,1 0 0,7 2 0,1 0 0,-1-1 0,1-1 0,16 2 0,-25-3 0,295 1 0,-150-4 0,-82 2 0,1-3 0,0-2 0,106-26 0,-154 27 0,-1-1 0,-1 0 0,1-2 0,-1 0 0,0-1 0,-1 0 0,18-14 0,-33 22 0,1 1 0,-1 0 0,0 0 0,0 0 0,1 0 0,-1 0 0,0 0 0,0 0 0,1 0 0,-1-1 0,0 1 0,0 0 0,1 0 0,-1 0 0,0-1 0,0 1 0,0 0 0,1 0 0,-1-1 0,0 1 0,0 0 0,0 0 0,0-1 0,0 1 0,0 0 0,1 0 0,-1-1 0,0 1 0,0 0 0,0-1 0,0 1 0,0 0 0,0 0 0,0-1 0,0 1 0,0 0 0,0-1 0,0 1 0,-1 0 0,1 0 0,0-1 0,0 1 0,0 0 0,0 0 0,0-1 0,0 1 0,-1 0 0,1 0 0,0-1 0,0 1 0,0 0 0,-1 0 0,1 0 0,0-1 0,0 1 0,-1 0 0,1 0 0,0 0 0,0 0 0,-1 0 0,1 0 0,-1-1 0,-20-2 0,20 3 0,-61-3 0,-621-18 0,698 20 0,-1-1 0,26-8 0,-11 2 0,98-20 0,1 6 0,154-7 0,-59 19 0,178-12 0,-248 0 0,-261 19 0,-565 24 0,436 1 0,-444 14 0,1165-35 0,-234-2 0,357 1 0,-676-2 0,25 0 0,-69 7 0,108-4 0,0 0 0,0 0 0,1 0 0,-1 0 0,0 1 0,1 0 0,-1 0 0,-4 3 0,8-5 0,1 0 0,-1 1 0,0-1 0,1 1 0,-1-1 0,1 1 0,-1-1 0,1 1 0,0-1 0,-1 1 0,1 0 0,-1-1 0,1 1 0,0 0 0,0-1 0,-1 1 0,1 0 0,0-1 0,0 1 0,0 0 0,0-1 0,0 1 0,0 1 0,0-1 0,1 1 0,-1-1 0,1 0 0,-1 1 0,1-1 0,0 0 0,0 0 0,0 1 0,0-1 0,0 0 0,0 0 0,0 0 0,0 0 0,0 0 0,1-1 0,1 2 0,5 3 0,0-1 0,1 0 0,0-1 0,0 0 0,0 0 0,0-1 0,0 0 0,0-1 0,12 1 0,88-2 0,-85-1 0,-319 1 0,122-1 0,183 0 0,0-1 0,0 0 0,-1-1 0,1 0 0,13-6 0,13-3 0,10-2 0,1 3 0,0 2 0,1 2 0,67-2 0,-65 10 0,-29 0 0,0 0 0,0-2 0,29-4 0,-45 3 0,-6 0 0,-14-3 0,-28-1 0,-268-2 0,-6 0 0,33-10 0,-842-34 0,831 54 0,290-2 0,-36 2 0,40-2 0,-1 0 0,1 0 0,0 1 0,0-1 0,0 0 0,0 0 0,0 0 0,0 1 0,0-1 0,0 1 0,0-1 0,0 1 0,0-1 0,0 1 0,0-1 0,1 1 0,-1 0 0,0-1 0,0 1 0,0 0 0,1 0 0,-1 0 0,1 0 0,-1-1 0,0 1 0,1 0 0,0 0 0,-1 0 0,0 2 0,1-2 0,1 0 0,-1 0 0,0 0 0,1 0 0,-1 0 0,0-1 0,1 1 0,-1 0 0,1 0 0,-1 0 0,1-1 0,0 1 0,-1 0 0,1 0 0,0-1 0,-1 1 0,1-1 0,0 1 0,0-1 0,0 1 0,0-1 0,-1 1 0,1-1 0,2 1 0,26 7 0,-24-7 0,203 33 0,-48-11 0,-65-5 0,345 56 0,-366-65 0,214 20 0,-209-24 0,130-10 0,-207 5 0,1 0 0,-1-1 0,0 1 0,1-1 0,-1 1 0,0-1 0,1 0 0,-1 0 0,0 0 0,0 0 0,0 0 0,4-3 0,-6 3 0,0 1 0,0 0 0,1-1 0,-1 1 0,0 0 0,0-1 0,1 1 0,-1 0 0,0-1 0,0 1 0,0 0 0,0-1 0,0 1 0,1-1 0,-1 1 0,0 0 0,0-1 0,0 1 0,0-1 0,0 1 0,0 0 0,0-1 0,-1 1 0,1-1 0,0 1 0,0 0 0,0-1 0,-16-11 0,4 7 0,-1 1 0,0 1 0,1 0 0,-1 0 0,0 2 0,-25-1 0,9 2 0,-59 8 0,33 4 0,51-8 0,11-1 0,13 0 0,358 0 0,-197-5 0,-26 2 0,-278 0 0,-588 20 0,670-16 0,-502 26 0,556-36 0,-1 1 0,1 0 0,14-2 0,219-47 0,262-51 0,-364 81 0,180-32 0,-317 55 0,84-21 0,-81 20 0,0-2 0,-1 1 0,1-1 0,-1-1 0,0 0 0,14-10 0,-23 15 0,1-1 0,0 1 0,0-1 0,0 1 0,-1-1 0,1 1 0,0-1 0,-1 0 0,1 1 0,0-1 0,-1 0 0,1 0 0,-1 0 0,1 1 0,-1-1 0,0 0 0,1 0 0,-1 0 0,0 0 0,1 0 0,-1 0 0,0 1 0,0-1 0,0 0 0,0 0 0,0 0 0,0 0 0,0-1 0,-1 1 0,0-1 0,0 1 0,0 0 0,0 0 0,0 0 0,0 0 0,0 1 0,0-1 0,-1 0 0,1 0 0,0 1 0,-1-1 0,1 0 0,0 1 0,-3-1 0,-9-2 0,0 1 0,-24-2 0,36 4 0,-56-1 0,-1 3 0,-58 9 0,-46 3 0,149-14 0,-85 3 0,-138 20 0,247-24 0,0 0 0,0 1 0,13 2 0,11-1 0,560-2 0,-666 12 0,-979 46-2566,564-54 1506,-110-7-1386,-87-13 307,-1562-70-2198,1014 42 3135,-1048-27-400,1160 71 3093,9 66 648,156 48 2085,898-106-3932,-263 24 5515,266-29-5457,-1-3-1,1-2 1,-104-19 0,139 17-350,1 0 0,-1-1 0,1-1 0,0 0 0,1-2 0,0 0 0,-29-21 0,24 13 0,1-1 0,1-1 0,1 0 0,-29-41 0,12 3 0,2 0 0,2-2 0,-35-99 0,15 36 0,-129-219 0,167 321 0,0 0 0,-1 1 0,0 1 0,-2 0 0,-33-30 0,35 37 0,-1 1 0,1 1 0,-2 0 0,1 0 0,-1 2 0,0 0 0,-1 1 0,-25-6 0,-10 3 0,0 3 0,0 2 0,-1 2 0,-73 6 0,12 0 0,-105-5 0,-134 4 0,346-3 0,0 1 0,0 0 0,0 0 0,0 1 0,1 0 0,-1 0 0,0 1 0,1-1 0,0 1 0,0 1 0,0-1 0,-10 9 0,14-11 0,0 1 0,0 0 0,1 0 0,-1 0 0,1 0 0,-1 0 0,1 1 0,0-1 0,0 0 0,0 1 0,0-1 0,0 0 0,0 1 0,1-1 0,-1 5 0,1-4 0,0 0 0,0 1 0,1-1 0,-1 0 0,1 0 0,0 0 0,0 0 0,0 0 0,0 0 0,1 0 0,-1 0 0,1 0 0,0 0 0,0-1 0,3 4 0,17 18 0,1-2 0,51 40 0,-20-19 0,-44-34 0,1-1 0,-1 1 0,0 0 0,-1 1 0,15 18 0,-23-26 0,1-1 0,-1 1 0,0 0 0,0 0 0,0 0 0,0 0 0,0 0 0,0 0 0,-1 0 0,1 0 0,-1 0 0,1 0 0,-1 1 0,0-1 0,0 0 0,0 0 0,0 0 0,0 0 0,-1 1 0,1-1 0,0 0 0,-1 0 0,0 0 0,0 0 0,1 0 0,-1 0 0,0 0 0,0 0 0,-1 0 0,1-1 0,0 1 0,-1 0 0,1-1 0,-1 1 0,1-1 0,-1 1 0,-2 0 0,-5 4 0,-1 0 0,0 0 0,0-2 0,0 1 0,-1-1 0,0-1 0,1 0 0,-1 0 0,-22 2 0,-12-2 0,-51-1 0,74-3 0,-221-2 0,243 3 0,0 0 0,0 0 0,0 1 0,-1-1 0,1 0 0,0 0 0,0 0 0,0 0 0,-1 0 0,1 0 0,0 0 0,0 0 0,0 0 0,-1 0 0,1 0 0,0 0 0,0 0 0,0 0 0,-1 0 0,1 0 0,0 0 0,0 0 0,0 0 0,-1 0 0,1-1 0,0 1 0,0 0 0,0 0 0,-1 0 0,1 0 0,0 0 0,0 0 0,0-1 0,0 1 0,0 0 0,0 0 0,-1 0 0,1 0 0,0-1 0,0 1 0,0 0 0,0 0 0,0 0 0,0-1 0,0 1 0,0 0 0,0 0 0,0 0 0,0-1 0,0 1 0,0 0 0,0 0 0,0-1 0,0 1 0,0 0 0,0 0 0,13-13 0,26-10 0,14 0 0,109-31 0,-148 50 0,-4 0 0,0 0 0,0 0 0,-1-1 0,1 0 0,-1-1 0,-1 0 0,1-1 0,-1 0 0,0 0 0,0 0 0,-1-1 0,0 0 0,6-11 0,-8 13 0,-1-1 0,0 0 0,0 1 0,-1-1 0,1-1 0,-2 1 0,1 0 0,-1-1 0,0 0 0,-1 1 0,0-1 0,0 0 0,0 0 0,-1 1 0,0-1 0,-1 0 0,0 0 0,-2-9 0,1 12 0,0 0 0,0 0 0,0 0 0,-1 0 0,0 0 0,0 1 0,0-1 0,-1 1 0,1 0 0,-1 0 0,0 0 0,0 1 0,-1-1 0,-6-4 0,-6-1 0,0 0 0,-34-12 0,2 2 0,39 14 0,-124-51 0,120 51 0,1 1 0,-1 0 0,0 2 0,0-1 0,0 2 0,0 0 0,0 0 0,-15 2 0,26 0 0,1-1 0,-1 0 0,1 1 0,-1-1 0,1 1 0,-1 0 0,1-1 0,-1 1 0,1 0 0,0 1 0,0-1 0,-1 0 0,1 1 0,0-1 0,0 1 0,0 0 0,1 0 0,-1-1 0,0 1 0,1 0 0,-1 1 0,1-1 0,-1 0 0,1 0 0,0 0 0,0 1 0,0-1 0,1 1 0,-1-1 0,0 1 0,1-1 0,0 1 0,-1-1 0,1 1 0,0 0 0,0-1 0,1 1 0,0 4 0,1 4 0,0 1 0,1-1 0,1-1 0,0 1 0,0 0 0,1-1 0,8 14 0,32 61 0,-34-61 0,1-1 0,1 0 0,1-1 0,24 29 0,-37-50 0,0 0 0,0 0 0,-1 0 0,1 0 0,0 0 0,0 0 0,0-1 0,0 1 0,0 0 0,0-1 0,1 1 0,-1-1 0,0 1 0,0-1 0,0 1 0,0-1 0,3 0 0,-4 0 0,1 0 0,0 0 0,-1 0 0,1-1 0,-1 1 0,1 0 0,0 0 0,-1-1 0,1 1 0,-1-1 0,1 1 0,-1-1 0,1 1 0,-1 0 0,1-1 0,-1 0 0,0 1 0,1-1 0,-1 1 0,0-1 0,1 1 0,-1-1 0,0 0 0,2-6 0,0 0 0,0 0 0,-1 0 0,0-12 0,0 11 0,3-25 0,3 0 0,0 0 0,2 0 0,20-47 0,-14 49 0,20-32 0,2-4 0,-37 67 0,0 0 0,0-1 0,1 1 0,-1-1 0,0 1 0,0 0 0,0-1 0,0 1 0,0 0 0,0-1 0,1 1 0,-1 0 0,0-1 0,0 1 0,1 0 0,-1-1 0,0 1 0,0 0 0,1 0 0,-1-1 0,0 1 0,1 0 0,-1 0 0,0-1 0,1 1 0,-1 0 0,0 0 0,1 0 0,-1 0 0,1 0 0,-1 0 0,1-1 0,3 15 0,-4 34 0,0-41 0,-4 489 0,4-465 0,0-23 0,0-1 0,-1 0 0,0 1 0,-3 12 0,3-19 0,1 0 0,0 0 0,0 0 0,0 0 0,-1 0 0,1 0 0,0 0 0,-1 0 0,1 0 0,-1 0 0,1-1 0,-1 1 0,1 0 0,-1 0 0,0-1 0,1 1 0,-1 0 0,0-1 0,0 1 0,1 0 0,-1-1 0,0 1 0,0-1 0,0 1 0,0-1 0,0 0 0,0 1 0,0-1 0,0 0 0,0 0 0,0 0 0,0 0 0,0 0 0,0 0 0,0 0 0,0 0 0,0 0 0,1 0 0,-1 0 0,0 0 0,0-1 0,0 1 0,0 0 0,0-1 0,0 1 0,-1-1 0,-1-2 0,0 0 0,1 1 0,-1-1 0,1 0 0,-1 0 0,1 0 0,0-1 0,0 1 0,0-1 0,1 1 0,-2-4 0,2 4 0,1 0 0,-1 0 0,0 1 0,-1-1 0,1 1 0,0-1 0,-1 1 0,1 0 0,-1-1 0,0 1 0,0 0 0,0 0 0,0 0 0,0 0 0,0 1 0,-1-1 0,1 0 0,0 1 0,-5-2 0,7 3 0,-1 0 0,1 0 0,-1 0 0,1 0 0,-1 0 0,0 0 0,1 0 0,-1 1 0,1-1 0,-1 0 0,1 0 0,-1 0 0,1 1 0,-1-1 0,1 0 0,-1 1 0,1-1 0,-1 0 0,1 1 0,0-1 0,-1 1 0,1-1 0,-1 0 0,1 1 0,0-1 0,0 1 0,-1-1 0,1 1 0,0-1 0,0 1 0,-1 0 0,1-1 0,0 1 0,0-1 0,0 1 0,0-1 0,0 1 0,0 0 0,0-1 0,0 1 0,0-1 0,0 1 0,0-1 0,1 1 0,-1-1 0,0 2 0,0 0 0,1-1 0,-1 1 0,0 0 0,1 0 0,-1-1 0,1 1 0,0 0 0,0-1 0,-1 1 0,1-1 0,0 1 0,0-1 0,3 4 0,2-2-1365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33:32.4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2444 657 24575,'-111'0'0,"-347"-7"0,349-1 0,1-4 0,-128-32 0,30-11 0,-330-136 0,508 178 0,0-2 0,-43-28 0,69 41 0,-1 1 0,1-1 0,0 1 0,0-1 0,1 0 0,-1 1 0,0-1 0,-2-4 0,4 6 0,-1-1 0,1 1 0,0 0 0,0-1 0,0 1 0,0 0 0,0 0 0,0-1 0,0 1 0,0 0 0,0 0 0,0-1 0,0 1 0,0 0 0,0-1 0,0 1 0,0 0 0,0 0 0,1-1 0,-1 1 0,0 0 0,0 0 0,0-1 0,0 1 0,0 0 0,1 0 0,-1 0 0,0-1 0,0 1 0,0 0 0,1 0 0,18-6 0,36 2 0,57 4 0,-8 0 0,660-76-925,-431 33 664,184 0 511,625 28 0,-1227-6 436,-91 3-726,-196 5-1,310 13-42,-1056-2-2593,-2 60 978,556 29 2748,480-73-474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22:33:17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 24575,'11'1'0,"0"1"0,0 0 0,0 1 0,0 0 0,-1 1 0,1 0 0,-1 1 0,12 7 0,40 15 0,-39-21 0,-1-1 0,1-1 0,47 2 0,72-8 0,-53-1 0,207 3 0,-328 0 0,-9 1 0,0-2 0,1-1 0,-1-2 0,-44-11 0,25 2 0,-1 2 0,-1 4 0,0 2 0,0 2 0,-100 10 0,158-7 0,1 1 0,0-1 0,0 1 0,0 0 0,0 0 0,0 0 0,0 0 0,0 1 0,0-1 0,1 1 0,-1-1 0,-4 5 0,7-6 0,-1 0 0,1 1 0,0-1 0,-1 0 0,1 1 0,0-1 0,-1 1 0,1-1 0,0 0 0,0 1 0,0-1 0,-1 1 0,1-1 0,0 1 0,0-1 0,0 1 0,0-1 0,0 1 0,0-1 0,0 1 0,0-1 0,0 1 0,0-1 0,0 1 0,0-1 0,0 0 0,1 1 0,-1-1 0,0 1 0,1 1 0,0-1 0,1 0 0,-1 0 0,0 0 0,0 0 0,1 0 0,-1 0 0,1 0 0,-1-1 0,1 1 0,-1 0 0,1-1 0,-1 1 0,3-1 0,24 6 0,0-2 0,0-1 0,1-1 0,-1-2 0,35-3 0,2 1 0,507 1 0,-606-1 0,-41-7 0,-14-1 0,-100-2 0,-311-9 0,378 22 0,1277-1 0,-1144-1 0,26 2 0,-35-1 0,0 0 0,0 0 0,-1 0 0,1 0 0,0 1 0,0-1 0,-1 1 0,1-1 0,0 1 0,-1 0 0,1 0 0,-1-1 0,1 1 0,-1 0 0,2 2 0,-3-3 0,0 1 0,-1 0 0,1-1 0,0 1 0,-1-1 0,1 1 0,-1-1 0,1 1 0,-1-1 0,1 1 0,-1-1 0,1 1 0,-1-1 0,0 0 0,1 1 0,-1-1 0,0 0 0,1 1 0,-1-1 0,0 0 0,1 0 0,-1 0 0,0 0 0,1 0 0,-1 0 0,0 0 0,1 0 0,-2 0 0,-24 4 0,-128 2 0,-12 1 0,-140 37 0,-115 8 0,257-53 0,-24 2 0,160 6 0,25-1 0,17 0 0,32-1 0,0-1 0,92-5 0,-53-1 0,135 0 0,333 4 0,-464 4 0,133 25 0,-205-27 0,-1 2 0,29 12 0,-35-13 0,-1 0 0,1-1 0,0-1 0,0 1 0,0-2 0,0 1 0,0-1 0,1-1 0,13 1 0,-23-2 0,-1 0 0,1 0 0,-1 0 0,0 0 0,1 0 0,-1 0 0,1 0 0,-1 0 0,1 0 0,-1 0 0,1 0 0,-1 0 0,1-1 0,-1 1 0,1 0 0,-1 0 0,0 0 0,1-1 0,-1 1 0,1 0 0,-1 0 0,0-1 0,1 1 0,-1 0 0,0-1 0,1 1 0,-1-1 0,0 1 0,0 0 0,1-1 0,-1 1 0,0-1 0,0 1 0,1-1 0,-12-13 0,-26-7 0,-7 7 0,1 2 0,-2 2 0,1 2 0,-72-3 0,-186 10 0,143 4 0,89-5 0,41 0 0,0 2 0,-1 0 0,1 2 0,0 1 0,-49 12 0,75-14 0,0 0 0,1 0 0,-1 1 0,1-1 0,-1 0 0,1 1 0,-1 0 0,1-1 0,0 1 0,0 0 0,0 0 0,0 0 0,0 1 0,1-1 0,-1 0 0,1 1 0,-3 3 0,2-1 0,1 0 0,-1 0 0,1 0 0,0 0 0,0 0 0,1 0 0,-1 0 0,1 1 0,1 6 0,-1-5 0,1-1 0,0 1 0,0 0 0,1-1 0,0 1 0,0-1 0,1 0 0,-1 0 0,1 0 0,0 0 0,1 0 0,0 0 0,0-1 0,0 0 0,7 7 0,-5-8 0,1 0 0,0 0 0,0-1 0,0 0 0,1 0 0,-1-1 0,1 1 0,-1-2 0,1 1 0,0-1 0,10 0 0,16 0 0,45-5 0,-27 0 0,-28 3 0,-5 2 0,0-2 0,0 0 0,-1-1 0,1-1 0,-1 0 0,1-2 0,-1 0 0,22-10 0,-33 11 0,0 1 0,0-1 0,0-1 0,-1 0 0,1 1 0,-1-2 0,-1 1 0,1-1 0,6-9 0,-10 13 0,0 0 0,-1-1 0,0 1 0,1-1 0,-1 1 0,0-1 0,0 1 0,-1-1 0,1 0 0,0 1 0,-1-1 0,0 0 0,1 0 0,-1 0 0,0 1 0,-1-1 0,1 0 0,0 0 0,-1 1 0,1-1 0,-1 0 0,0 1 0,0-1 0,0 1 0,0-1 0,-1 1 0,1-1 0,-1 1 0,1 0 0,-3-3 0,0 1 0,-1 0 0,1 0 0,-1 0 0,0 1 0,0 0 0,0 0 0,0 0 0,0 0 0,-1 1 0,1 0 0,-1 0 0,1 1 0,-1-1 0,0 1 0,-7 0 0,-12-1 0,-1 1 0,-30 2 0,26 1 0,-374 2 0,395-4 0,5-1 0,0 1 0,0 0 0,0 0 0,0 0 0,-1 0 0,1 1 0,0 0 0,0 0 0,1 0 0,-1 0 0,0 0 0,-7 4 0,11-4 0,0-1 0,0 0 0,0 0 0,0 0 0,0 0 0,0 0 0,0 0 0,-1 0 0,1 0 0,0 1 0,0-1 0,0 0 0,0 0 0,0 0 0,0 0 0,0 0 0,0 0 0,0 1 0,0-1 0,0 0 0,0 0 0,0 0 0,0 0 0,0 0 0,0 0 0,0 1 0,0-1 0,0 0 0,0 0 0,0 0 0,0 0 0,1 0 0,-1 0 0,0 1 0,0-1 0,0 0 0,0 0 0,0 0 0,0 0 0,0 0 0,0 0 0,0 0 0,1 0 0,-1 0 0,0 0 0,0 0 0,0 1 0,0-1 0,0 0 0,0 0 0,1 0 0,11 4 0,12 0 0,282 1 0,-169-7 0,-53 2 0,-256-2 0,-1-8 0,-197-37 0,219 24 0,188 24 0,-10 1 0,0-1 0,0-1 0,1-2 0,-1-1 0,0-1 0,46-13 0,-37 4 0,0 2 0,0 2 0,1 1 0,0 2 0,0 1 0,46 1 0,586 7 0,-857-5 0,-221 5 0,309 2 0,1 4 0,-119 28 0,203-34 0,0 2 0,1 0 0,-1 0 0,-15 10 0,24-12 0,-1 1 0,1 0 0,0 0 0,1 0 0,-1 1 0,1 0 0,0 0 0,0 0 0,0 1 0,-6 10 0,10-15 0,1-1 0,-1 1 0,1 0 0,-1 0 0,1 0 0,0 0 0,-1 0 0,1 0 0,0 0 0,0 0 0,0 0 0,0 0 0,0 0 0,0 0 0,0 0 0,0 0 0,0 0 0,0 0 0,1 0 0,-1 0 0,0 0 0,0 0 0,1 0 0,-1 0 0,1 0 0,-1 0 0,1-1 0,0 1 0,-1 0 0,1 0 0,0-1 0,-1 1 0,1 0 0,0-1 0,0 1 0,0 0 0,-1-1 0,1 1 0,0-1 0,0 1 0,0-1 0,0 0 0,0 0 0,0 1 0,0-1 0,0 0 0,0 0 0,2 0 0,7 2 0,0 0 0,1-1 0,16 0 0,-21-1 0,485-5 0,-865 5 0,1073 0 0,-680 1 0,-1 2 0,1 0 0,-1 0 0,0 2 0,18 7 0,37 8 0,-15-8 0,108 8 0,-192-22 0,1-2 0,-1 0 0,-37-13 0,44 11 0,-16-2 0,0 2 0,-1 1 0,1 2 0,-1 1 0,-65 5 0,71 2 0,28-6 0,1 1 0,0 1 0,0-1 0,0 0 0,0 0 0,0 0 0,0 0 0,0 1 0,0-1 0,0 1 0,0-1 0,0 0 0,0 1 0,0 0 0,0-1 0,0 1 0,1 0 0,-1-1 0,0 1 0,0 0 0,1 0 0,-1 0 0,0 0 0,2 0 0,0 0 0,0 0 0,0 0 0,0 0 0,0-1 0,0 1 0,0-1 0,1 1 0,-1-1 0,0 1 0,0-1 0,1 1 0,-1-1 0,0 0 0,1 0 0,-1 0 0,0 0 0,3 0 0,25 1 0,-4-3 0,42-8 0,17-2 0,4 12 0,-58 1 0,1-1 0,51-7 0,-77 6 0,0 0 0,0-1 0,-1 0 0,1 1 0,0-2 0,-1 1 0,5-3 0,-9 5 0,1-1 0,-1 1 0,1 0 0,-1 0 0,0-1 0,1 1 0,-1 0 0,0-1 0,1 1 0,-1-1 0,0 1 0,1 0 0,-1-1 0,0 1 0,0-1 0,0 1 0,1 0 0,-1-1 0,0 1 0,0-1 0,0 1 0,0-1 0,0 1 0,0-1 0,0 1 0,0-1 0,0 1 0,0-2 0,-1 1 0,0 0 0,0 1 0,0-1 0,0 0 0,0 0 0,0 0 0,0 1 0,0-1 0,0 0 0,-1 1 0,1-1 0,0 1 0,0-1 0,-1 1 0,1 0 0,-2-1 0,-28-4 0,0 1 0,-1 2 0,1 1 0,-43 4 0,6-1 0,-22-1 0,89-1 0,1 0 0,-1 0 0,1 0 0,-1 1 0,1-1 0,0 0 0,-1 0 0,1 0 0,-1 0 0,1 0 0,-1-1 0,1 1 0,-1 0 0,1 0 0,0 0 0,-1 0 0,1 0 0,-1-1 0,1 1 0,0 0 0,-1 0 0,1-1 0,-1 1 0,1 0 0,0 0 0,-1-1 0,1 1 0,0 0 0,-1-1 0,9-10 0,21-6 0,17 0-682,47-10-1,-77 24-6143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B85BC-E0F3-734E-A1FD-0EE9141A2870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F870-A4C3-F94D-BB71-0925DEA1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F870-A4C3-F94D-BB71-0925DEA1F8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F870-A4C3-F94D-BB71-0925DEA1F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F870-A4C3-F94D-BB71-0925DEA1F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F870-A4C3-F94D-BB71-0925DEA1F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CFBA-F33C-80D3-5E0E-2F621491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248CE-9B78-A95C-FABD-CCAF1EA0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BBC6-DF7F-9B1E-90A7-3A765BC3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F424-22BB-4CEF-9C21-AE715A2CB3A8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B7E9-BB38-A1B4-728D-F91A8CE1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97E8-5CC1-B75C-D681-396B15C3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F7B-BD10-7E89-297C-CAC6092E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596AC-FC50-1180-2A9B-5B89B57B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55E4-535C-CF99-02F1-0D3F7C54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854-8594-46ED-824E-911C82DD60CA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1D6A-3913-196E-7C42-7992388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1DFE-9329-6086-D1BF-28DEF984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1C69C-2F6B-EF0C-656D-EB65249F6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9AE03-7B1C-2EC2-0544-5EC08F08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D9A0-58D3-229D-85CE-5618738B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2845-BD8D-4A7C-8ED5-4FF48D67269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389E-1B34-9B0A-07C8-E5E9479E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4D0D-7C30-E9F4-ED70-8C705292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01F6-4BDE-39C1-CDEB-F1B6CB5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AB60-3473-4367-B25A-E59C88CA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8E7E-2F4B-22D4-7743-9B05C689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DCD5-40EF-4F24-BD40-9E8649D5A1A4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561E-0B53-C5B0-FE4E-23AF975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17EF-F34F-D744-9EDC-385F8C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968C-5966-F94C-2435-D20F0198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59CF-CFDB-8261-5E4E-3C4B72ED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CC8B-3E3E-A199-2611-219F333A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70B-F4AF-4E40-9BF7-1A3B2A3FD4BD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D281-BA3E-F847-5713-4CC6E28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C677-820D-F9C9-C0E3-7BB2216F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4171-7CA2-1FB5-94DA-44015130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14CC-800D-3F68-EC38-855F737C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EAB82-CDC2-2AA8-05D2-4F840D3C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FEF8-1F84-255A-DDBE-7643EE81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77AD-E175-4FFC-B15E-3F0D94BFA6DB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629D-2E4A-289A-A5F4-950904F3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3305-8A25-2B73-F2B8-7589C130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FAD-3DCE-CC27-4860-44D51B86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7197-BD24-215D-9730-8DA7551C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99043-323F-0C1B-95D6-B760B9379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CD300-F96D-E9EF-8F8F-33B84414A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06ADF-3405-57A6-6AC2-B63813DC5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4D3FB-29D4-16A7-FE93-F1439407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58-BF20-475B-9EC0-15102861384C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97655-9C6F-EFB1-6020-42CE6A17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7DEA9-F257-09B3-A8B5-5574959A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0BC4-5963-7271-37EC-96C80C7A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CB48E-6BBC-AE6D-7B59-3FB52393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1B2D-4F41-4765-93BF-640F69B694A4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15F2-3A93-5BE9-E381-5E3C7592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9C955-9955-70BA-7137-68B09A40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C8D47-9B4C-049C-A6D4-30A9C934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697-4E7D-4E6E-A717-792344AF5191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BFCD0-849E-D915-D2B3-8B889642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703DE-4366-34A4-9076-BC848330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79E0-8E9A-79DD-1D1C-0EE563E0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F876-1C5F-E3E0-B88A-A64E815D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AD2C-B7EA-22B7-0E18-F99CBB70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B6BA-836F-6208-E25B-F869639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BA20-58E7-4B58-8F38-CC42F63482D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A2F8-DD42-D8B4-C4C6-CC40D6C3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8D77-DE39-90D5-104E-CFDB518E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0135-7458-87DA-5C49-800C63CE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4B347-9DB5-BE73-2465-BC0ED1150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2BA6D-F48D-0D8B-FD16-96C1DDFD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C62BA-A011-AEA6-8AAD-03FC36E7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CC3B-7071-4B68-BFF7-5FD981EC374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ACB8-3E80-8051-C80B-06EB162E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33E15-80CE-61AC-1734-94979D59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8B850-8498-23E4-348E-47E8B710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A5E3-D725-F1EF-CC82-E61BE6F8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3A20-F7DA-2787-0B1A-DB5269B4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CB1-E109-4B85-A675-07CAF19E0162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D2CD-959A-6721-9D7D-F232182E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6221-C65A-CB2E-CD6E-AEF160300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FAD1-2101-064E-857B-32852350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hyperlink" Target="http://www.pesuacademy.com/Acade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0.png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4.png"/><Relationship Id="rId3" Type="http://schemas.openxmlformats.org/officeDocument/2006/relationships/customXml" Target="../ink/ink17.xml"/><Relationship Id="rId7" Type="http://schemas.openxmlformats.org/officeDocument/2006/relationships/image" Target="../media/image21.png"/><Relationship Id="rId12" Type="http://schemas.openxmlformats.org/officeDocument/2006/relationships/customXml" Target="../ink/ink2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customXml" Target="../ink/ink20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customXml" Target="../ink/ink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customXml" Target="../ink/ink26.xml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customXml" Target="../ink/ink7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8FD6F9-4E2B-AB58-8C3B-0C80C30F6F67}"/>
              </a:ext>
            </a:extLst>
          </p:cNvPr>
          <p:cNvSpPr txBox="1"/>
          <p:nvPr/>
        </p:nvSpPr>
        <p:spPr>
          <a:xfrm>
            <a:off x="-18472" y="207990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3A3086"/>
                </a:solidFill>
                <a:latin typeface="Arial Black" panose="020B0A04020102020204" pitchFamily="34" charset="0"/>
              </a:rPr>
              <a:t>UE20CS390A – CAPSTONE PROJECT APPROVAL</a:t>
            </a:r>
          </a:p>
          <a:p>
            <a:pPr algn="ctr"/>
            <a:endParaRPr lang="en-US" sz="1800" b="1" dirty="0">
              <a:solidFill>
                <a:srgbClr val="3A3086"/>
              </a:solidFill>
              <a:latin typeface="Arial Black" panose="020B0A04020102020204" pitchFamily="34" charset="0"/>
            </a:endParaRPr>
          </a:p>
          <a:p>
            <a:pPr algn="ctr"/>
            <a:endParaRPr lang="en-US" sz="2000" b="1" dirty="0">
              <a:solidFill>
                <a:srgbClr val="3A3086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rgbClr val="3A308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5D456-35A7-3899-D5E2-8F9E6943160D}"/>
              </a:ext>
            </a:extLst>
          </p:cNvPr>
          <p:cNvSpPr txBox="1"/>
          <p:nvPr/>
        </p:nvSpPr>
        <p:spPr>
          <a:xfrm>
            <a:off x="18472" y="263903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A3086"/>
                </a:solidFill>
                <a:latin typeface="Trebuchet MS"/>
                <a:ea typeface="Trebuchet MS"/>
                <a:cs typeface="Trebuchet MS"/>
                <a:sym typeface="Trebuchet MS"/>
              </a:rPr>
              <a:t>Voice Interface For PESU Using AI</a:t>
            </a:r>
          </a:p>
          <a:p>
            <a:pPr algn="ctr"/>
            <a:endParaRPr lang="en-US" sz="3200" dirty="0">
              <a:solidFill>
                <a:srgbClr val="3A308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C87F4-FF61-D111-C831-F6C3A382AF63}"/>
              </a:ext>
            </a:extLst>
          </p:cNvPr>
          <p:cNvSpPr txBox="1"/>
          <p:nvPr/>
        </p:nvSpPr>
        <p:spPr>
          <a:xfrm>
            <a:off x="-101015" y="35101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800" dirty="0">
                <a:solidFill>
                  <a:srgbClr val="3A3086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ID: PW23_PB_01 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A3086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Guide: Prof. Priya Badrinath 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A3086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Team: 805_806_826_844</a:t>
            </a:r>
            <a:endParaRPr lang="en-US" sz="1600" dirty="0">
              <a:solidFill>
                <a:srgbClr val="3A308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4EEE0-0A17-369D-014F-FD61F016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63" y="97379"/>
            <a:ext cx="2030246" cy="1982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F1BA46-1CF1-2232-7841-9C1B449E4141}"/>
                  </a:ext>
                </a:extLst>
              </p14:cNvPr>
              <p14:cNvContentPartPr/>
              <p14:nvPr/>
            </p14:nvContentPartPr>
            <p14:xfrm>
              <a:off x="11333605" y="640785"/>
              <a:ext cx="384120" cy="16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F1BA46-1CF1-2232-7841-9C1B449E4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0965" y="578145"/>
                <a:ext cx="509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1ABDF2-E29C-2131-7852-A6AAB788D2C2}"/>
                  </a:ext>
                </a:extLst>
              </p14:cNvPr>
              <p14:cNvContentPartPr/>
              <p14:nvPr/>
            </p14:nvContentPartPr>
            <p14:xfrm>
              <a:off x="11355925" y="178905"/>
              <a:ext cx="495000" cy="89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1ABDF2-E29C-2131-7852-A6AAB788D2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2925" y="115905"/>
                <a:ext cx="62064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A8F2CB-F204-0B1D-B5B6-608CD6EEA1B8}"/>
                  </a:ext>
                </a:extLst>
              </p14:cNvPr>
              <p14:cNvContentPartPr/>
              <p14:nvPr/>
            </p14:nvContentPartPr>
            <p14:xfrm>
              <a:off x="5765125" y="6569625"/>
              <a:ext cx="560880" cy="6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A8F2CB-F204-0B1D-B5B6-608CD6EEA1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6125" y="6560625"/>
                <a:ext cx="578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56FDFC-1AF9-3B98-25BD-2F34E700673A}"/>
                  </a:ext>
                </a:extLst>
              </p14:cNvPr>
              <p14:cNvContentPartPr/>
              <p14:nvPr/>
            </p14:nvContentPartPr>
            <p14:xfrm>
              <a:off x="5598445" y="6473865"/>
              <a:ext cx="793080" cy="17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56FDFC-1AF9-3B98-25BD-2F34E7006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5445" y="6411225"/>
                <a:ext cx="918720" cy="298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7A232DC-2669-3503-0D15-82FA2C50D35D}"/>
              </a:ext>
            </a:extLst>
          </p:cNvPr>
          <p:cNvSpPr txBox="1"/>
          <p:nvPr/>
        </p:nvSpPr>
        <p:spPr>
          <a:xfrm>
            <a:off x="3723050" y="4826675"/>
            <a:ext cx="47458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A3086"/>
                </a:solidFill>
              </a:rPr>
              <a:t>Team Members</a:t>
            </a:r>
          </a:p>
          <a:p>
            <a:pPr algn="ctr"/>
            <a:endParaRPr lang="en-US" dirty="0">
              <a:solidFill>
                <a:srgbClr val="3A3086"/>
              </a:solidFill>
            </a:endParaRPr>
          </a:p>
          <a:p>
            <a:pPr algn="ctr"/>
            <a:r>
              <a:rPr lang="en-US" sz="1800" dirty="0">
                <a:solidFill>
                  <a:srgbClr val="3A3086"/>
                </a:solidFill>
                <a:latin typeface="Bahnschrift Light" panose="020B0502040204020203" pitchFamily="34" charset="0"/>
              </a:rPr>
              <a:t>Nitin Gaurav  (PES1UG21826)</a:t>
            </a:r>
          </a:p>
          <a:p>
            <a:pPr algn="ctr"/>
            <a:r>
              <a:rPr lang="en-US" sz="1800" dirty="0">
                <a:solidFill>
                  <a:srgbClr val="3A3086"/>
                </a:solidFill>
                <a:latin typeface="Bahnschrift Light" panose="020B0502040204020203" pitchFamily="34" charset="0"/>
              </a:rPr>
              <a:t>Arya Girigoudar (PES1UG21806)</a:t>
            </a:r>
          </a:p>
          <a:p>
            <a:pPr algn="ctr"/>
            <a:r>
              <a:rPr lang="en-US" sz="1800" dirty="0">
                <a:solidFill>
                  <a:srgbClr val="3A3086"/>
                </a:solidFill>
                <a:latin typeface="Bahnschrift Light" panose="020B0502040204020203" pitchFamily="34" charset="0"/>
              </a:rPr>
              <a:t>Vishnu Patgar  (PES1UG21844)</a:t>
            </a:r>
          </a:p>
          <a:p>
            <a:pPr algn="ctr"/>
            <a:r>
              <a:rPr lang="en-US" sz="1800" dirty="0">
                <a:solidFill>
                  <a:srgbClr val="3A3086"/>
                </a:solidFill>
                <a:latin typeface="Bahnschrift Light" panose="020B0502040204020203" pitchFamily="34" charset="0"/>
              </a:rPr>
              <a:t>Ankit Borker (PES1UG21805)</a:t>
            </a:r>
          </a:p>
          <a:p>
            <a:pPr algn="ctr"/>
            <a:endParaRPr lang="en-US" sz="1800" dirty="0">
              <a:solidFill>
                <a:srgbClr val="3A3086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0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0" y="7828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Challenges we are going to face :</a:t>
            </a:r>
            <a:b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</a:br>
            <a:endParaRPr lang="en-US" sz="2000" b="1" u="sng" dirty="0">
              <a:solidFill>
                <a:srgbClr val="3A308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D126-B5BC-CE68-09FD-43D2B2E0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825624"/>
            <a:ext cx="11821212" cy="453231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Biggest Threat to our project is Maintaining Student Data And their Privacy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The algorithm should work properly while its phase for learning of one’s voice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Proper authentication is tough to implement as it may hamper the key features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Making The assistant understand between similar sounding words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The vastness of project and promise of deliverables itself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3A3086"/>
                </a:solidFill>
              </a:rPr>
              <a:t>PESU Should allow us to Scrap </a:t>
            </a:r>
            <a:r>
              <a:rPr lang="en-US" sz="2400" dirty="0">
                <a:solidFill>
                  <a:srgbClr val="3A30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www.pesuacademy.com/Academy/</a:t>
            </a:r>
            <a:r>
              <a:rPr lang="en-US" sz="2400" dirty="0">
                <a:solidFill>
                  <a:srgbClr val="3A3086"/>
                </a:solidFill>
              </a:rPr>
              <a:t> Website for it to be implemented for </a:t>
            </a:r>
            <a:r>
              <a:rPr lang="en-US" sz="2400" dirty="0" err="1">
                <a:solidFill>
                  <a:srgbClr val="3A3086"/>
                </a:solidFill>
              </a:rPr>
              <a:t>pesu</a:t>
            </a:r>
            <a:r>
              <a:rPr lang="en-US" sz="2400" dirty="0">
                <a:solidFill>
                  <a:srgbClr val="3A3086"/>
                </a:solidFill>
              </a:rPr>
              <a:t> academy portal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3A3086"/>
              </a:solidFill>
            </a:endParaRPr>
          </a:p>
          <a:p>
            <a:endParaRPr lang="en-US" sz="2400" dirty="0">
              <a:solidFill>
                <a:srgbClr val="3A308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22DB1E-1175-5D2B-66CA-DBD5B81EB5E1}"/>
                  </a:ext>
                </a:extLst>
              </p14:cNvPr>
              <p14:cNvContentPartPr/>
              <p14:nvPr/>
            </p14:nvContentPartPr>
            <p14:xfrm>
              <a:off x="5815525" y="6553065"/>
              <a:ext cx="759960" cy="6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22DB1E-1175-5D2B-66CA-DBD5B81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2525" y="6490425"/>
                <a:ext cx="88560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3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5" y="173175"/>
            <a:ext cx="12235991" cy="14605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Some examples how things will be after we implement this to </a:t>
            </a:r>
            <a:r>
              <a:rPr lang="en-US" sz="2000" b="1" u="sng" dirty="0" err="1">
                <a:solidFill>
                  <a:srgbClr val="3A3086"/>
                </a:solidFill>
                <a:latin typeface="Arial Black" panose="020B0A04020102020204" pitchFamily="34" charset="0"/>
              </a:rPr>
              <a:t>pesu</a:t>
            </a:r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 academy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04C28-E9AA-CDA0-BB74-00644585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020" b="21720"/>
          <a:stretch/>
        </p:blipFill>
        <p:spPr>
          <a:xfrm>
            <a:off x="489499" y="1234565"/>
            <a:ext cx="8079465" cy="408266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B673B0-8CD1-0209-0746-5EC2D75FD19F}"/>
                  </a:ext>
                </a:extLst>
              </p14:cNvPr>
              <p14:cNvContentPartPr/>
              <p14:nvPr/>
            </p14:nvContentPartPr>
            <p14:xfrm>
              <a:off x="5356525" y="6418785"/>
              <a:ext cx="1210320" cy="26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B673B0-8CD1-0209-0746-5EC2D75FD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3885" y="6355785"/>
                <a:ext cx="1335960" cy="3916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6399460-5A45-96E9-939F-1605817F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130" y="1472647"/>
            <a:ext cx="105238" cy="1843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40694D-F457-3DCF-8793-CF5D4F38706F}"/>
              </a:ext>
            </a:extLst>
          </p:cNvPr>
          <p:cNvSpPr/>
          <p:nvPr/>
        </p:nvSpPr>
        <p:spPr>
          <a:xfrm>
            <a:off x="2004206" y="4434711"/>
            <a:ext cx="2039821" cy="1178351"/>
          </a:xfrm>
          <a:prstGeom prst="wedgeEllipseCallout">
            <a:avLst>
              <a:gd name="adj1" fmla="val -64186"/>
              <a:gd name="adj2" fmla="val 473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3A3086"/>
                </a:solidFill>
              </a:rPr>
              <a:t>Hey </a:t>
            </a:r>
            <a:r>
              <a:rPr lang="en-IN" sz="1600" dirty="0" err="1">
                <a:solidFill>
                  <a:srgbClr val="3A3086"/>
                </a:solidFill>
              </a:rPr>
              <a:t>Pesu</a:t>
            </a:r>
            <a:r>
              <a:rPr lang="en-IN" sz="1600" dirty="0">
                <a:solidFill>
                  <a:srgbClr val="3A3086"/>
                </a:solidFill>
              </a:rPr>
              <a:t>! Show me my attendance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4705BB-EE81-BF67-DF31-FE73709EE61D}"/>
              </a:ext>
            </a:extLst>
          </p:cNvPr>
          <p:cNvSpPr/>
          <p:nvPr/>
        </p:nvSpPr>
        <p:spPr>
          <a:xfrm>
            <a:off x="7532015" y="1309811"/>
            <a:ext cx="511467" cy="461914"/>
          </a:xfrm>
          <a:prstGeom prst="ellipse">
            <a:avLst/>
          </a:prstGeom>
          <a:noFill/>
          <a:ln w="381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E36309D-C671-9681-D497-31936E29E680}"/>
              </a:ext>
            </a:extLst>
          </p:cNvPr>
          <p:cNvSpPr/>
          <p:nvPr/>
        </p:nvSpPr>
        <p:spPr>
          <a:xfrm>
            <a:off x="5920033" y="1633675"/>
            <a:ext cx="1611982" cy="807867"/>
          </a:xfrm>
          <a:prstGeom prst="wedgeEllipseCallout">
            <a:avLst>
              <a:gd name="adj1" fmla="val 72329"/>
              <a:gd name="adj2" fmla="val -4680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Okay! Showing attendance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738-7420-E239-A4BF-441DB5688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99" y="5023887"/>
            <a:ext cx="2242031" cy="16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55A01A-D214-FB47-8C5E-FA17E132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24" y="1150836"/>
            <a:ext cx="10219442" cy="42790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8E088F-BDDE-55DF-D76F-0908EE5DD318}"/>
                  </a:ext>
                </a:extLst>
              </p14:cNvPr>
              <p14:cNvContentPartPr/>
              <p14:nvPr/>
            </p14:nvContentPartPr>
            <p14:xfrm>
              <a:off x="5625445" y="6570705"/>
              <a:ext cx="964080" cy="11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8E088F-BDDE-55DF-D76F-0908EE5DD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2445" y="6507705"/>
                <a:ext cx="1089720" cy="2397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5C44A76-0352-6381-B55E-D516EBE90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75" y="1267907"/>
            <a:ext cx="209320" cy="2309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6D8A04F-CFE5-296A-E0B0-9EA31FD51086}"/>
              </a:ext>
            </a:extLst>
          </p:cNvPr>
          <p:cNvSpPr/>
          <p:nvPr/>
        </p:nvSpPr>
        <p:spPr>
          <a:xfrm>
            <a:off x="8947023" y="1074657"/>
            <a:ext cx="641023" cy="578325"/>
          </a:xfrm>
          <a:prstGeom prst="ellipse">
            <a:avLst/>
          </a:prstGeom>
          <a:noFill/>
          <a:ln w="381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5F7EAF8-455D-658C-0528-C0583D57C853}"/>
              </a:ext>
            </a:extLst>
          </p:cNvPr>
          <p:cNvSpPr/>
          <p:nvPr/>
        </p:nvSpPr>
        <p:spPr>
          <a:xfrm>
            <a:off x="6429080" y="365125"/>
            <a:ext cx="2394409" cy="992335"/>
          </a:xfrm>
          <a:prstGeom prst="wedgeEllipseCallout">
            <a:avLst>
              <a:gd name="adj1" fmla="val 52591"/>
              <a:gd name="adj2" fmla="val 6824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9C9CA-F887-CBBC-3EC8-A2065285B90D}"/>
              </a:ext>
            </a:extLst>
          </p:cNvPr>
          <p:cNvSpPr txBox="1"/>
          <p:nvPr/>
        </p:nvSpPr>
        <p:spPr>
          <a:xfrm>
            <a:off x="6589525" y="743415"/>
            <a:ext cx="21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rgbClr val="DC2C32"/>
                </a:solidFill>
              </a:rPr>
              <a:t>Your attendance is 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B19841-FD3D-7324-D6E6-4A2BEC0AB91D}"/>
                  </a:ext>
                </a:extLst>
              </p14:cNvPr>
              <p14:cNvContentPartPr/>
              <p14:nvPr/>
            </p14:nvContentPartPr>
            <p14:xfrm>
              <a:off x="7399525" y="3920025"/>
              <a:ext cx="1862280" cy="162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B19841-FD3D-7324-D6E6-4A2BEC0AB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3525" y="3884025"/>
                <a:ext cx="1933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ED7C43-19C8-36C4-1C42-34688E982AEE}"/>
                  </a:ext>
                </a:extLst>
              </p14:cNvPr>
              <p14:cNvContentPartPr/>
              <p14:nvPr/>
            </p14:nvContentPartPr>
            <p14:xfrm>
              <a:off x="7641085" y="3770625"/>
              <a:ext cx="325800" cy="57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ED7C43-19C8-36C4-1C42-34688E982A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5085" y="3734625"/>
                <a:ext cx="397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01A678-DF57-61A7-541A-2E6570FCDC87}"/>
                  </a:ext>
                </a:extLst>
              </p14:cNvPr>
              <p14:cNvContentPartPr/>
              <p14:nvPr/>
            </p14:nvContentPartPr>
            <p14:xfrm>
              <a:off x="7566565" y="3411345"/>
              <a:ext cx="331200" cy="11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01A678-DF57-61A7-541A-2E6570FCDC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0925" y="3375705"/>
                <a:ext cx="402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799445-F65D-CEB0-E074-F67D0A61A327}"/>
                  </a:ext>
                </a:extLst>
              </p14:cNvPr>
              <p14:cNvContentPartPr/>
              <p14:nvPr/>
            </p14:nvContentPartPr>
            <p14:xfrm>
              <a:off x="7616605" y="3195345"/>
              <a:ext cx="31176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799445-F65D-CEB0-E074-F67D0A61A3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0965" y="3159705"/>
                <a:ext cx="383400" cy="164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51802FC5-EE47-DDB2-7788-31892A7FC0F2}"/>
              </a:ext>
            </a:extLst>
          </p:cNvPr>
          <p:cNvSpPr/>
          <p:nvPr/>
        </p:nvSpPr>
        <p:spPr>
          <a:xfrm>
            <a:off x="2187019" y="4260914"/>
            <a:ext cx="2479249" cy="1245103"/>
          </a:xfrm>
          <a:prstGeom prst="cloudCallout">
            <a:avLst>
              <a:gd name="adj1" fmla="val -57123"/>
              <a:gd name="adj2" fmla="val 56855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08A3D7-8FD5-37D6-0127-B029F7848296}"/>
              </a:ext>
            </a:extLst>
          </p:cNvPr>
          <p:cNvSpPr txBox="1"/>
          <p:nvPr/>
        </p:nvSpPr>
        <p:spPr>
          <a:xfrm>
            <a:off x="2572878" y="4368323"/>
            <a:ext cx="1566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rgbClr val="0070C0"/>
                </a:solidFill>
              </a:rPr>
              <a:t>Ohh</a:t>
            </a:r>
            <a:r>
              <a:rPr lang="en-IN" sz="1400" b="1" dirty="0">
                <a:solidFill>
                  <a:srgbClr val="0070C0"/>
                </a:solidFill>
              </a:rPr>
              <a:t>! Thanks to this assistant now I know how much attendance I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9008F-628E-757D-5499-F0620AAD90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724" y="5322430"/>
            <a:ext cx="2175046" cy="15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85" y="173175"/>
            <a:ext cx="12235991" cy="14605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Some examples how things will be after we implement this to </a:t>
            </a:r>
            <a:r>
              <a:rPr lang="en-US" sz="2000" b="1" u="sng" dirty="0" err="1">
                <a:solidFill>
                  <a:srgbClr val="3A3086"/>
                </a:solidFill>
                <a:latin typeface="Arial Black" panose="020B0A04020102020204" pitchFamily="34" charset="0"/>
              </a:rPr>
              <a:t>pesu</a:t>
            </a:r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 academy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04C28-E9AA-CDA0-BB74-006445851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020" b="21720"/>
          <a:stretch/>
        </p:blipFill>
        <p:spPr>
          <a:xfrm>
            <a:off x="489499" y="1234565"/>
            <a:ext cx="8079465" cy="408266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B673B0-8CD1-0209-0746-5EC2D75FD19F}"/>
                  </a:ext>
                </a:extLst>
              </p14:cNvPr>
              <p14:cNvContentPartPr/>
              <p14:nvPr/>
            </p14:nvContentPartPr>
            <p14:xfrm>
              <a:off x="5356525" y="6418785"/>
              <a:ext cx="1210320" cy="26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B673B0-8CD1-0209-0746-5EC2D75FD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3506" y="6355785"/>
                <a:ext cx="1335997" cy="3916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6399460-5A45-96E9-939F-1605817F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130" y="1472647"/>
            <a:ext cx="105238" cy="1843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940694D-F457-3DCF-8793-CF5D4F38706F}"/>
              </a:ext>
            </a:extLst>
          </p:cNvPr>
          <p:cNvSpPr/>
          <p:nvPr/>
        </p:nvSpPr>
        <p:spPr>
          <a:xfrm>
            <a:off x="2004206" y="4442440"/>
            <a:ext cx="2039821" cy="1178351"/>
          </a:xfrm>
          <a:prstGeom prst="wedgeEllipseCallout">
            <a:avLst>
              <a:gd name="adj1" fmla="val -64186"/>
              <a:gd name="adj2" fmla="val 473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rgbClr val="FF0000"/>
                </a:solidFill>
              </a:rPr>
              <a:t>Hey </a:t>
            </a:r>
            <a:r>
              <a:rPr lang="en-IN" sz="1400" i="1" dirty="0" err="1">
                <a:solidFill>
                  <a:srgbClr val="FF0000"/>
                </a:solidFill>
              </a:rPr>
              <a:t>Pesu</a:t>
            </a:r>
            <a:r>
              <a:rPr lang="en-IN" sz="1400" i="1" dirty="0">
                <a:solidFill>
                  <a:srgbClr val="FF0000"/>
                </a:solidFill>
              </a:rPr>
              <a:t>! Show me my final result of 4</a:t>
            </a:r>
            <a:r>
              <a:rPr lang="en-IN" sz="1400" i="1" baseline="30000" dirty="0">
                <a:solidFill>
                  <a:srgbClr val="FF0000"/>
                </a:solidFill>
              </a:rPr>
              <a:t>th</a:t>
            </a:r>
            <a:r>
              <a:rPr lang="en-IN" sz="1400" i="1" dirty="0">
                <a:solidFill>
                  <a:srgbClr val="FF0000"/>
                </a:solidFill>
              </a:rPr>
              <a:t> </a:t>
            </a:r>
            <a:r>
              <a:rPr lang="en-IN" sz="1400" i="1" dirty="0" err="1">
                <a:solidFill>
                  <a:srgbClr val="FF0000"/>
                </a:solidFill>
              </a:rPr>
              <a:t>sem</a:t>
            </a:r>
            <a:endParaRPr lang="en-IN" sz="1400" i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4705BB-EE81-BF67-DF31-FE73709EE61D}"/>
              </a:ext>
            </a:extLst>
          </p:cNvPr>
          <p:cNvSpPr/>
          <p:nvPr/>
        </p:nvSpPr>
        <p:spPr>
          <a:xfrm>
            <a:off x="7532015" y="1309811"/>
            <a:ext cx="511467" cy="461914"/>
          </a:xfrm>
          <a:prstGeom prst="ellipse">
            <a:avLst/>
          </a:prstGeom>
          <a:noFill/>
          <a:ln w="381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E36309D-C671-9681-D497-31936E29E680}"/>
              </a:ext>
            </a:extLst>
          </p:cNvPr>
          <p:cNvSpPr/>
          <p:nvPr/>
        </p:nvSpPr>
        <p:spPr>
          <a:xfrm>
            <a:off x="5920033" y="1633675"/>
            <a:ext cx="1611982" cy="807867"/>
          </a:xfrm>
          <a:prstGeom prst="wedgeEllipseCallout">
            <a:avLst>
              <a:gd name="adj1" fmla="val 72329"/>
              <a:gd name="adj2" fmla="val -4680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Okay! Showing result of 4</a:t>
            </a:r>
            <a:r>
              <a:rPr lang="en-IN" sz="1200" b="1" baseline="30000" dirty="0">
                <a:solidFill>
                  <a:schemeClr val="tx1"/>
                </a:solidFill>
              </a:rPr>
              <a:t>th</a:t>
            </a:r>
            <a:r>
              <a:rPr lang="en-IN" sz="1200" b="1" dirty="0">
                <a:solidFill>
                  <a:schemeClr val="tx1"/>
                </a:solidFill>
              </a:rPr>
              <a:t> </a:t>
            </a:r>
            <a:r>
              <a:rPr lang="en-IN" sz="1200" b="1" dirty="0" err="1">
                <a:solidFill>
                  <a:schemeClr val="tx1"/>
                </a:solidFill>
              </a:rPr>
              <a:t>sem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F2A62-AF59-834D-3BE1-C9D480372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99" y="5169756"/>
            <a:ext cx="2242031" cy="16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9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778AA7-B5F1-0127-DADB-3B9FF9D7B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4091"/>
            <a:ext cx="9704736" cy="472600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DE0180-1C79-58EE-A001-3E6299656A08}"/>
                  </a:ext>
                </a:extLst>
              </p14:cNvPr>
              <p14:cNvContentPartPr/>
              <p14:nvPr/>
            </p14:nvContentPartPr>
            <p14:xfrm>
              <a:off x="5262925" y="6503745"/>
              <a:ext cx="1589040" cy="20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DE0180-1C79-58EE-A001-3E6299656A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0285" y="6440745"/>
                <a:ext cx="1714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0A69C2-AAA1-52F7-7B72-F0CE2A52BD31}"/>
                  </a:ext>
                </a:extLst>
              </p14:cNvPr>
              <p14:cNvContentPartPr/>
              <p14:nvPr/>
            </p14:nvContentPartPr>
            <p14:xfrm>
              <a:off x="5012365" y="3223065"/>
              <a:ext cx="15408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0A69C2-AAA1-52F7-7B72-F0CE2A52BD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9365" y="3160425"/>
                <a:ext cx="279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F6AD5C-160A-5B8E-D548-925957F1489C}"/>
                  </a:ext>
                </a:extLst>
              </p14:cNvPr>
              <p14:cNvContentPartPr/>
              <p14:nvPr/>
            </p14:nvContentPartPr>
            <p14:xfrm>
              <a:off x="3796645" y="3242865"/>
              <a:ext cx="153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F6AD5C-160A-5B8E-D548-925957F148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3645" y="3179865"/>
                <a:ext cx="279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21DB2B-CD90-3F2E-8B04-F0EC753C9764}"/>
                  </a:ext>
                </a:extLst>
              </p14:cNvPr>
              <p14:cNvContentPartPr/>
              <p14:nvPr/>
            </p14:nvContentPartPr>
            <p14:xfrm>
              <a:off x="3879445" y="2149185"/>
              <a:ext cx="155520" cy="1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21DB2B-CD90-3F2E-8B04-F0EC753C97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6805" y="2086545"/>
                <a:ext cx="281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55377F-3BF9-D6BE-ABB7-88DA1DEF9B69}"/>
                  </a:ext>
                </a:extLst>
              </p14:cNvPr>
              <p14:cNvContentPartPr/>
              <p14:nvPr/>
            </p14:nvContentPartPr>
            <p14:xfrm>
              <a:off x="3991045" y="3986625"/>
              <a:ext cx="441000" cy="14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55377F-3BF9-D6BE-ABB7-88DA1DEF9B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28045" y="3923985"/>
                <a:ext cx="566640" cy="2692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AC8FF66-A630-E8CB-1CF3-2C68DDFD85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2536" y="920599"/>
            <a:ext cx="114568" cy="20068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69B2433-949E-B32F-FB59-294E3EC1D92A}"/>
              </a:ext>
            </a:extLst>
          </p:cNvPr>
          <p:cNvSpPr/>
          <p:nvPr/>
        </p:nvSpPr>
        <p:spPr>
          <a:xfrm>
            <a:off x="9136020" y="754143"/>
            <a:ext cx="526454" cy="513761"/>
          </a:xfrm>
          <a:prstGeom prst="ellipse">
            <a:avLst/>
          </a:prstGeom>
          <a:noFill/>
          <a:ln w="381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8721B0F-A7A5-F556-F8DA-BF634B61FFAA}"/>
              </a:ext>
            </a:extLst>
          </p:cNvPr>
          <p:cNvSpPr/>
          <p:nvPr/>
        </p:nvSpPr>
        <p:spPr>
          <a:xfrm>
            <a:off x="7219550" y="920599"/>
            <a:ext cx="1677971" cy="1002469"/>
          </a:xfrm>
          <a:prstGeom prst="wedgeEllipseCallout">
            <a:avLst>
              <a:gd name="adj1" fmla="val 66807"/>
              <a:gd name="adj2" fmla="val -3247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D454A-21A0-4110-1BFB-F28F8DBBBBCA}"/>
              </a:ext>
            </a:extLst>
          </p:cNvPr>
          <p:cNvSpPr txBox="1"/>
          <p:nvPr/>
        </p:nvSpPr>
        <p:spPr>
          <a:xfrm>
            <a:off x="7350078" y="1154305"/>
            <a:ext cx="207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FF0000"/>
                </a:solidFill>
              </a:rPr>
              <a:t>Showing your 4</a:t>
            </a:r>
            <a:r>
              <a:rPr lang="en-IN" sz="1400" i="1" baseline="30000" dirty="0">
                <a:solidFill>
                  <a:srgbClr val="FF0000"/>
                </a:solidFill>
              </a:rPr>
              <a:t>th</a:t>
            </a:r>
          </a:p>
          <a:p>
            <a:r>
              <a:rPr lang="en-IN" sz="1400" i="1" dirty="0">
                <a:solidFill>
                  <a:srgbClr val="FF0000"/>
                </a:solidFill>
              </a:rPr>
              <a:t> sem. result!!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C74D1AB1-DAB9-9E49-9508-7D408698BC37}"/>
              </a:ext>
            </a:extLst>
          </p:cNvPr>
          <p:cNvSpPr/>
          <p:nvPr/>
        </p:nvSpPr>
        <p:spPr>
          <a:xfrm>
            <a:off x="2073896" y="3896240"/>
            <a:ext cx="2752627" cy="1433787"/>
          </a:xfrm>
          <a:prstGeom prst="cloudCallout">
            <a:avLst>
              <a:gd name="adj1" fmla="val -57477"/>
              <a:gd name="adj2" fmla="val 4146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err="1">
                <a:solidFill>
                  <a:schemeClr val="bg2">
                    <a:lumMod val="25000"/>
                  </a:schemeClr>
                </a:solidFill>
              </a:rPr>
              <a:t>Ohh</a:t>
            </a:r>
            <a:r>
              <a:rPr lang="en-IN" i="1" dirty="0">
                <a:solidFill>
                  <a:schemeClr val="bg2">
                    <a:lumMod val="25000"/>
                  </a:schemeClr>
                </a:solidFill>
              </a:rPr>
              <a:t> no! I must study harder.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08F92-1C6D-7AB1-BAD7-22F64A2C34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525" y="5206789"/>
            <a:ext cx="2175046" cy="15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34BB-C16B-ADFF-9AB5-D873C6D3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3A30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8148-CBD5-4C5B-3A0E-B4371D14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3A3086"/>
                </a:solidFill>
              </a:rPr>
              <a:t>Privacy Issues In Voice Assistant Ecosystems</a:t>
            </a:r>
          </a:p>
          <a:p>
            <a:r>
              <a:rPr lang="en-IN" sz="1800" dirty="0">
                <a:solidFill>
                  <a:srgbClr val="3A3086"/>
                </a:solidFill>
              </a:rPr>
              <a:t>My Voiceprint Is My Authenticator: A Two-layer Authentication Approach Using Voiceprint for Voice Assistants</a:t>
            </a:r>
          </a:p>
          <a:p>
            <a:r>
              <a:rPr lang="en-IN" sz="1800" dirty="0">
                <a:solidFill>
                  <a:srgbClr val="3A3086"/>
                </a:solidFill>
              </a:rPr>
              <a:t>Investigation and Development of the Intelligent Voice Assistant for the Internet of Things Using Machine Learning</a:t>
            </a:r>
          </a:p>
          <a:p>
            <a:r>
              <a:rPr lang="en-IN" sz="1800" dirty="0">
                <a:solidFill>
                  <a:srgbClr val="3A3086"/>
                </a:solidFill>
              </a:rPr>
              <a:t>Short Research on Voice Control System Based on Artificial Intelligence Assistant</a:t>
            </a:r>
          </a:p>
          <a:p>
            <a:r>
              <a:rPr lang="en-IN" sz="1800" dirty="0">
                <a:solidFill>
                  <a:srgbClr val="3A3086"/>
                </a:solidFill>
              </a:rPr>
              <a:t>Personal Voice Assistant Security and Privacy</a:t>
            </a:r>
          </a:p>
          <a:p>
            <a:r>
              <a:rPr lang="en-IN" sz="1800" dirty="0">
                <a:solidFill>
                  <a:srgbClr val="3A3086"/>
                </a:solidFill>
              </a:rPr>
              <a:t>Exploring the Determinants of Users’ Continuance Usage Intention of Smart Voice Assistant</a:t>
            </a:r>
            <a:endParaRPr lang="en-US" sz="1800" dirty="0">
              <a:solidFill>
                <a:srgbClr val="3A3086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115924-35E1-A30C-7E75-52C1B7D9EEC2}"/>
                  </a:ext>
                </a:extLst>
              </p14:cNvPr>
              <p14:cNvContentPartPr/>
              <p14:nvPr/>
            </p14:nvContentPartPr>
            <p14:xfrm>
              <a:off x="5896538" y="6555516"/>
              <a:ext cx="70164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115924-35E1-A30C-7E75-52C1B7D9E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3898" y="6492876"/>
                <a:ext cx="82728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2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FFF2-A0D1-DC10-6157-DF1D6E00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85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solidFill>
                  <a:srgbClr val="3A3086"/>
                </a:solidFill>
                <a:latin typeface="+mn-lt"/>
              </a:rPr>
              <a:t>That’s the end of our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D126-B5BC-CE68-09FD-43D2B2E0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141" y="2959481"/>
            <a:ext cx="3553811" cy="73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3A3086"/>
                </a:solidFill>
                <a:latin typeface="Bahnschrift Light" panose="020B0502040204020203" pitchFamily="34" charset="0"/>
              </a:rPr>
              <a:t>Thank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EF84AB-1815-077D-802C-357B0DCF03DA}"/>
                  </a:ext>
                </a:extLst>
              </p14:cNvPr>
              <p14:cNvContentPartPr/>
              <p14:nvPr/>
            </p14:nvContentPartPr>
            <p14:xfrm>
              <a:off x="5607085" y="6546945"/>
              <a:ext cx="1045800" cy="15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EF84AB-1815-077D-802C-357B0DCF0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85" y="6483945"/>
                <a:ext cx="117144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0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7BA65-3969-E064-857F-2CC275FF8391}"/>
              </a:ext>
            </a:extLst>
          </p:cNvPr>
          <p:cNvSpPr txBox="1"/>
          <p:nvPr/>
        </p:nvSpPr>
        <p:spPr>
          <a:xfrm>
            <a:off x="1920262" y="1126460"/>
            <a:ext cx="212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3A3086"/>
                </a:solidFill>
              </a:rPr>
              <a:t>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3410C-93B6-0520-E270-86D6BDAF3E7D}"/>
              </a:ext>
            </a:extLst>
          </p:cNvPr>
          <p:cNvSpPr txBox="1"/>
          <p:nvPr/>
        </p:nvSpPr>
        <p:spPr>
          <a:xfrm>
            <a:off x="1800520" y="2180819"/>
            <a:ext cx="88146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3A3086"/>
                </a:solidFill>
              </a:rPr>
              <a:t>Voice control is a major growing feature that is changing the way people live</a:t>
            </a:r>
          </a:p>
          <a:p>
            <a:r>
              <a:rPr lang="en-IN" sz="2000" b="1" dirty="0">
                <a:solidFill>
                  <a:srgbClr val="3A3086"/>
                </a:solidFill>
              </a:rPr>
              <a:t>      (</a:t>
            </a:r>
            <a:r>
              <a:rPr lang="en-IN" dirty="0">
                <a:solidFill>
                  <a:srgbClr val="3A3086"/>
                </a:solidFill>
              </a:rPr>
              <a:t>from smart homes to smart tv to smart phone we have voice control</a:t>
            </a:r>
            <a:r>
              <a:rPr lang="en-IN" sz="2000" b="1" dirty="0">
                <a:solidFill>
                  <a:srgbClr val="3A308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A308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A3086"/>
                </a:solidFill>
              </a:rPr>
              <a:t>Problems With Website and App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>
                <a:solidFill>
                  <a:srgbClr val="3A3086"/>
                </a:solidFill>
              </a:rPr>
              <a:t>Have to Login After timeout or After Session Ends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>
                <a:solidFill>
                  <a:srgbClr val="3A3086"/>
                </a:solidFill>
              </a:rPr>
              <a:t>Interface Lags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>
                <a:solidFill>
                  <a:srgbClr val="3A3086"/>
                </a:solidFill>
              </a:rPr>
              <a:t>Experience Downtime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>
                <a:solidFill>
                  <a:srgbClr val="3A3086"/>
                </a:solidFill>
              </a:rPr>
              <a:t>Too much process to go through to get the desired result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>
                <a:solidFill>
                  <a:srgbClr val="3A3086"/>
                </a:solidFill>
              </a:rPr>
              <a:t>Old school(voice assistants are cooler)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solidFill>
                <a:srgbClr val="3A308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DDDA5-6CE2-D750-5B63-20F7F1EFF858}"/>
                  </a:ext>
                </a:extLst>
              </p14:cNvPr>
              <p14:cNvContentPartPr/>
              <p14:nvPr/>
            </p14:nvContentPartPr>
            <p14:xfrm>
              <a:off x="5761885" y="6493665"/>
              <a:ext cx="591840" cy="11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DDDA5-6CE2-D750-5B63-20F7F1EFF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245" y="6430665"/>
                <a:ext cx="71748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6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F99B3-B064-5180-EC1F-65EBA6465043}"/>
              </a:ext>
            </a:extLst>
          </p:cNvPr>
          <p:cNvSpPr txBox="1"/>
          <p:nvPr/>
        </p:nvSpPr>
        <p:spPr>
          <a:xfrm>
            <a:off x="2539581" y="161639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F4E9-AFA9-11C6-62D0-B424C52DD315}"/>
              </a:ext>
            </a:extLst>
          </p:cNvPr>
          <p:cNvSpPr txBox="1"/>
          <p:nvPr/>
        </p:nvSpPr>
        <p:spPr>
          <a:xfrm>
            <a:off x="1763974" y="2327528"/>
            <a:ext cx="7840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3A3086"/>
                </a:solidFill>
              </a:rPr>
              <a:t>Login using account credentials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3A3086"/>
                </a:solidFill>
              </a:rPr>
              <a:t>Fetch Courses, ISA Results ,Attendance ,Notifications etc.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3A3086"/>
                </a:solidFill>
              </a:rPr>
              <a:t>Gives All kind info of particular student.</a:t>
            </a:r>
          </a:p>
          <a:p>
            <a:endParaRPr lang="en-US" b="1" dirty="0">
              <a:solidFill>
                <a:srgbClr val="3A308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A3086"/>
                </a:solidFill>
              </a:rPr>
              <a:t>Apart From Academics It can also be used  as personal Voice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rgbClr val="3A3086"/>
              </a:solidFill>
            </a:endParaRPr>
          </a:p>
          <a:p>
            <a:pPr lvl="1"/>
            <a:endParaRPr lang="en-US" b="1" dirty="0">
              <a:solidFill>
                <a:srgbClr val="3A3086"/>
              </a:solidFill>
            </a:endParaRPr>
          </a:p>
          <a:p>
            <a:pPr lvl="1"/>
            <a:endParaRPr lang="en-US" b="1" dirty="0">
              <a:solidFill>
                <a:srgbClr val="3A308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B8C851-4365-B1C0-7C92-D8A9ABE709BC}"/>
                  </a:ext>
                </a:extLst>
              </p14:cNvPr>
              <p14:cNvContentPartPr/>
              <p14:nvPr/>
            </p14:nvContentPartPr>
            <p14:xfrm>
              <a:off x="5228005" y="6540825"/>
              <a:ext cx="1252080" cy="6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B8C851-4365-B1C0-7C92-D8A9ABE70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005" y="6478185"/>
                <a:ext cx="1377720" cy="1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0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C858-18B0-76DF-94FA-1F3CD04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IN" sz="900" dirty="0"/>
              <a:t>**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D6D78-2A1C-B208-5D19-73108BA9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131" b="48441"/>
          <a:stretch/>
        </p:blipFill>
        <p:spPr>
          <a:xfrm>
            <a:off x="601415" y="1259393"/>
            <a:ext cx="11434769" cy="38107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5E6B5-7C9F-461C-15E3-24A28D2F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332" y="1541835"/>
            <a:ext cx="169959" cy="297705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5461508-65CB-2262-203A-C125E7ED207E}"/>
              </a:ext>
            </a:extLst>
          </p:cNvPr>
          <p:cNvSpPr/>
          <p:nvPr/>
        </p:nvSpPr>
        <p:spPr>
          <a:xfrm>
            <a:off x="1766062" y="4713349"/>
            <a:ext cx="1668544" cy="1058322"/>
          </a:xfrm>
          <a:prstGeom prst="wedgeEllipseCallou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46000">
                <a:schemeClr val="accent1">
                  <a:tint val="44500"/>
                  <a:satMod val="160000"/>
                  <a:alpha val="81936"/>
                  <a:lumMod val="65784"/>
                  <a:lumOff val="34216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BCF58-7C89-1EC1-8260-C6646F2BC70F}"/>
              </a:ext>
            </a:extLst>
          </p:cNvPr>
          <p:cNvSpPr txBox="1"/>
          <p:nvPr/>
        </p:nvSpPr>
        <p:spPr>
          <a:xfrm>
            <a:off x="1941282" y="4986841"/>
            <a:ext cx="149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</a:rPr>
              <a:t>Hey </a:t>
            </a:r>
            <a:r>
              <a:rPr lang="en-IN" sz="1400" b="1" dirty="0" err="1">
                <a:solidFill>
                  <a:schemeClr val="accent1"/>
                </a:solidFill>
              </a:rPr>
              <a:t>pesu</a:t>
            </a:r>
            <a:r>
              <a:rPr lang="en-IN" sz="1400" b="1" dirty="0">
                <a:solidFill>
                  <a:schemeClr val="accent1"/>
                </a:solidFill>
              </a:rPr>
              <a:t>! Show me my courses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181C7B-650E-3103-82E8-BB85A7B2F80C}"/>
              </a:ext>
            </a:extLst>
          </p:cNvPr>
          <p:cNvSpPr/>
          <p:nvPr/>
        </p:nvSpPr>
        <p:spPr>
          <a:xfrm>
            <a:off x="10563086" y="1353280"/>
            <a:ext cx="650449" cy="674814"/>
          </a:xfrm>
          <a:prstGeom prst="ellipse">
            <a:avLst/>
          </a:prstGeom>
          <a:noFill/>
          <a:ln w="762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3D3757-BD05-E0FB-F173-E70FBC8912AC}"/>
                  </a:ext>
                </a:extLst>
              </p14:cNvPr>
              <p14:cNvContentPartPr/>
              <p14:nvPr/>
            </p14:nvContentPartPr>
            <p14:xfrm>
              <a:off x="801805" y="6010905"/>
              <a:ext cx="5667120" cy="65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3D3757-BD05-E0FB-F173-E70FBC891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805" y="5992905"/>
                <a:ext cx="570276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77A5EA-8769-9F66-EA59-8897A83F481E}"/>
                  </a:ext>
                </a:extLst>
              </p14:cNvPr>
              <p14:cNvContentPartPr/>
              <p14:nvPr/>
            </p14:nvContentPartPr>
            <p14:xfrm>
              <a:off x="5879245" y="6494385"/>
              <a:ext cx="1289520" cy="23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77A5EA-8769-9F66-EA59-8897A83F48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6245" y="6431745"/>
                <a:ext cx="1415160" cy="36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4DF8127-FD93-5AE0-0932-F985669EFA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81" y="5042661"/>
            <a:ext cx="2242031" cy="16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8058-0C47-5DD9-64F2-7CE15448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Result we will get!!!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CABBD-B188-C0EB-2E6A-542EC21D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51" y="1577566"/>
            <a:ext cx="10515600" cy="3527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E1C20-7809-8AD4-6207-3B4A59DF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684" y="1635610"/>
            <a:ext cx="122527" cy="21462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C878E86-AC3F-9765-BC5C-B0797E6DD991}"/>
              </a:ext>
            </a:extLst>
          </p:cNvPr>
          <p:cNvSpPr/>
          <p:nvPr/>
        </p:nvSpPr>
        <p:spPr>
          <a:xfrm>
            <a:off x="9782097" y="1466695"/>
            <a:ext cx="647700" cy="552450"/>
          </a:xfrm>
          <a:prstGeom prst="ellipse">
            <a:avLst/>
          </a:prstGeom>
          <a:noFill/>
          <a:ln w="76200">
            <a:solidFill>
              <a:srgbClr val="DC2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4FFC5A1-D849-D630-4E6A-07844163D98B}"/>
              </a:ext>
            </a:extLst>
          </p:cNvPr>
          <p:cNvSpPr/>
          <p:nvPr/>
        </p:nvSpPr>
        <p:spPr>
          <a:xfrm rot="-5400000">
            <a:off x="7621322" y="494461"/>
            <a:ext cx="1531144" cy="1929385"/>
          </a:xfrm>
          <a:prstGeom prst="wedgeEllipseCallou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F8D87-EB7C-FD53-1A2C-D7B9FE3A5BE1}"/>
              </a:ext>
            </a:extLst>
          </p:cNvPr>
          <p:cNvSpPr txBox="1"/>
          <p:nvPr/>
        </p:nvSpPr>
        <p:spPr>
          <a:xfrm>
            <a:off x="7507042" y="1337465"/>
            <a:ext cx="1844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courses are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BA50991D-076F-2992-0AFB-D14AF2128148}"/>
              </a:ext>
            </a:extLst>
          </p:cNvPr>
          <p:cNvSpPr/>
          <p:nvPr/>
        </p:nvSpPr>
        <p:spPr>
          <a:xfrm rot="1062152">
            <a:off x="2988517" y="5059560"/>
            <a:ext cx="1340420" cy="1153885"/>
          </a:xfrm>
          <a:prstGeom prst="cloudCallout">
            <a:avLst>
              <a:gd name="adj1" fmla="val -93252"/>
              <a:gd name="adj2" fmla="val 2235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48516-2D0E-8EBF-D1A3-6B278F8462B4}"/>
              </a:ext>
            </a:extLst>
          </p:cNvPr>
          <p:cNvSpPr txBox="1"/>
          <p:nvPr/>
        </p:nvSpPr>
        <p:spPr>
          <a:xfrm>
            <a:off x="3195687" y="5344809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850601-9634-7FFD-6651-4C3D55C0F0EB}"/>
                  </a:ext>
                </a:extLst>
              </p14:cNvPr>
              <p14:cNvContentPartPr/>
              <p14:nvPr/>
            </p14:nvContentPartPr>
            <p14:xfrm>
              <a:off x="5804005" y="6532545"/>
              <a:ext cx="583200" cy="154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850601-9634-7FFD-6651-4C3D55C0F0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6365" y="6514905"/>
                <a:ext cx="618840" cy="1904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774369-3403-ECDC-76C9-789460B6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584" y="5180509"/>
            <a:ext cx="2175046" cy="15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0A14-3D6E-EDEC-C9C2-1F948588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112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KEY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F79D9-0915-AA1B-2439-D679295E8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  <a14:imgEffect>
                      <a14:brightnessContrast bright="43000"/>
                    </a14:imgEffect>
                  </a14:imgLayer>
                </a14:imgProps>
              </a:ext>
            </a:extLst>
          </a:blip>
          <a:srcRect l="22926" t="91496" b="-118"/>
          <a:stretch/>
        </p:blipFill>
        <p:spPr>
          <a:xfrm>
            <a:off x="1208496" y="2798141"/>
            <a:ext cx="9265304" cy="23031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CD29-48CA-F7F8-B3D1-5FF7FFD4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20" y="431112"/>
            <a:ext cx="861080" cy="13156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B7124-1DBA-26C5-F08E-1DEB163B14DA}"/>
              </a:ext>
            </a:extLst>
          </p:cNvPr>
          <p:cNvCxnSpPr/>
          <p:nvPr/>
        </p:nvCxnSpPr>
        <p:spPr>
          <a:xfrm flipV="1">
            <a:off x="2083324" y="1300899"/>
            <a:ext cx="3073138" cy="242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03D00B-B5FF-14CD-A99A-8554A112818C}"/>
              </a:ext>
            </a:extLst>
          </p:cNvPr>
          <p:cNvCxnSpPr/>
          <p:nvPr/>
        </p:nvCxnSpPr>
        <p:spPr>
          <a:xfrm flipV="1">
            <a:off x="4553146" y="1913641"/>
            <a:ext cx="876693" cy="1659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45FA8F-EDA0-AF76-D12A-6F0FBB60D030}"/>
              </a:ext>
            </a:extLst>
          </p:cNvPr>
          <p:cNvCxnSpPr/>
          <p:nvPr/>
        </p:nvCxnSpPr>
        <p:spPr>
          <a:xfrm>
            <a:off x="5910606" y="1847654"/>
            <a:ext cx="904973" cy="1875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FEFBB-A74E-7734-2A09-9867CDF9AD0F}"/>
              </a:ext>
            </a:extLst>
          </p:cNvPr>
          <p:cNvCxnSpPr/>
          <p:nvPr/>
        </p:nvCxnSpPr>
        <p:spPr>
          <a:xfrm>
            <a:off x="6096000" y="1339441"/>
            <a:ext cx="2878318" cy="2459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711E9F-7914-603A-2DDC-0A6FAE2AA117}"/>
                  </a:ext>
                </a:extLst>
              </p14:cNvPr>
              <p14:cNvContentPartPr/>
              <p14:nvPr/>
            </p14:nvContentPartPr>
            <p14:xfrm>
              <a:off x="5706805" y="6445425"/>
              <a:ext cx="772560" cy="24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711E9F-7914-603A-2DDC-0A6FAE2AA1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9165" y="6427425"/>
                <a:ext cx="8082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D1A006E-3071-10AF-2E86-A5D5C26B0D4E}"/>
                  </a:ext>
                </a:extLst>
              </p14:cNvPr>
              <p14:cNvContentPartPr/>
              <p14:nvPr/>
            </p14:nvContentPartPr>
            <p14:xfrm>
              <a:off x="5097325" y="6400065"/>
              <a:ext cx="2343240" cy="303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D1A006E-3071-10AF-2E86-A5D5C26B0D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4325" y="6337425"/>
                <a:ext cx="246888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03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8C47F-45D9-A530-34BA-91DED359ED4E}"/>
              </a:ext>
            </a:extLst>
          </p:cNvPr>
          <p:cNvSpPr txBox="1"/>
          <p:nvPr/>
        </p:nvSpPr>
        <p:spPr>
          <a:xfrm>
            <a:off x="1576288" y="992831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0BA6C9-42E3-6FB1-DC9F-D5C02564140F}"/>
                  </a:ext>
                </a:extLst>
              </p14:cNvPr>
              <p14:cNvContentPartPr/>
              <p14:nvPr/>
            </p14:nvContentPartPr>
            <p14:xfrm>
              <a:off x="5519965" y="6513825"/>
              <a:ext cx="865440" cy="16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0BA6C9-42E3-6FB1-DC9F-D5C025641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325" y="6451185"/>
                <a:ext cx="991080" cy="286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608D47D-8B24-78A0-53A8-CEFE1C67203C}"/>
              </a:ext>
            </a:extLst>
          </p:cNvPr>
          <p:cNvSpPr txBox="1"/>
          <p:nvPr/>
        </p:nvSpPr>
        <p:spPr>
          <a:xfrm>
            <a:off x="1453739" y="1894788"/>
            <a:ext cx="69758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rgbClr val="3A3086"/>
                </a:solidFill>
              </a:rPr>
              <a:t>Easier access to PESU resources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3A3086"/>
                </a:solidFill>
              </a:rPr>
              <a:t>Get The Latest Information about academics 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3A3086"/>
                </a:solidFill>
              </a:rPr>
              <a:t>Detect and respond to Owner Only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3A3086"/>
                </a:solidFill>
              </a:rPr>
              <a:t>Tap talk and get wherever you wish in PESU academy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3A3086"/>
                </a:solidFill>
              </a:rPr>
              <a:t>Personal voice assistant for students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rgbClr val="3A3086"/>
              </a:solidFill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rgbClr val="3A3086"/>
              </a:solidFill>
            </a:endParaRPr>
          </a:p>
          <a:p>
            <a:endParaRPr lang="en-IN" dirty="0">
              <a:solidFill>
                <a:srgbClr val="3A3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B3AC1-8AA4-A730-73F9-0F50B6D7D79B}"/>
              </a:ext>
            </a:extLst>
          </p:cNvPr>
          <p:cNvSpPr txBox="1"/>
          <p:nvPr/>
        </p:nvSpPr>
        <p:spPr>
          <a:xfrm>
            <a:off x="1409575" y="768906"/>
            <a:ext cx="35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18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Capstone-I deliverables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29A97-6744-80D0-699C-B18762E1856F}"/>
              </a:ext>
            </a:extLst>
          </p:cNvPr>
          <p:cNvSpPr txBox="1"/>
          <p:nvPr/>
        </p:nvSpPr>
        <p:spPr>
          <a:xfrm>
            <a:off x="1639741" y="2109794"/>
            <a:ext cx="979444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A3086"/>
                </a:solidFill>
              </a:rPr>
              <a:t>Requirements needed:</a:t>
            </a:r>
          </a:p>
          <a:p>
            <a:endParaRPr lang="en-US" sz="2000" b="1" dirty="0">
              <a:solidFill>
                <a:srgbClr val="3A308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3A3086"/>
                </a:solidFill>
              </a:rPr>
              <a:t>Python programming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3A3086"/>
                </a:solidFill>
              </a:rPr>
              <a:t>Speech to text API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3A3086"/>
                </a:solidFill>
              </a:rPr>
              <a:t>Speech Learning algorithm using NLP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D12D22-36C6-1053-BC57-BA69A073B882}"/>
                  </a:ext>
                </a:extLst>
              </p14:cNvPr>
              <p14:cNvContentPartPr/>
              <p14:nvPr/>
            </p14:nvContentPartPr>
            <p14:xfrm>
              <a:off x="5207485" y="6513825"/>
              <a:ext cx="1329480" cy="12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D12D22-36C6-1053-BC57-BA69A073B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4485" y="6451185"/>
                <a:ext cx="1455120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9AC1F4-A3C9-D318-327B-18E55F752465}"/>
              </a:ext>
            </a:extLst>
          </p:cNvPr>
          <p:cNvSpPr txBox="1"/>
          <p:nvPr/>
        </p:nvSpPr>
        <p:spPr>
          <a:xfrm>
            <a:off x="1639741" y="3788589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A3086"/>
                </a:solidFill>
              </a:rPr>
              <a:t>Detailed Implementation Plan :</a:t>
            </a:r>
            <a:endParaRPr lang="en-US" b="1" dirty="0">
              <a:solidFill>
                <a:srgbClr val="DC2C32"/>
              </a:solidFill>
            </a:endParaRPr>
          </a:p>
          <a:p>
            <a:r>
              <a:rPr lang="en-US" b="1" dirty="0">
                <a:solidFill>
                  <a:srgbClr val="DC2C32"/>
                </a:solidFill>
              </a:rPr>
              <a:t>	</a:t>
            </a:r>
            <a:r>
              <a:rPr lang="en-US" dirty="0">
                <a:solidFill>
                  <a:srgbClr val="3A3086"/>
                </a:solidFill>
              </a:rPr>
              <a:t>Database Design :</a:t>
            </a:r>
          </a:p>
          <a:p>
            <a:r>
              <a:rPr lang="en-US" dirty="0">
                <a:solidFill>
                  <a:srgbClr val="3A3086"/>
                </a:solidFill>
              </a:rPr>
              <a:t>	Modules Used :</a:t>
            </a:r>
            <a:br>
              <a:rPr lang="en-US" dirty="0">
                <a:solidFill>
                  <a:srgbClr val="3A3086"/>
                </a:solidFill>
              </a:rPr>
            </a:br>
            <a:br>
              <a:rPr lang="en-US" dirty="0">
                <a:solidFill>
                  <a:srgbClr val="3A3086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578DD-816F-CA2A-F468-DB13BC4DC2F7}"/>
              </a:ext>
            </a:extLst>
          </p:cNvPr>
          <p:cNvSpPr txBox="1"/>
          <p:nvPr/>
        </p:nvSpPr>
        <p:spPr>
          <a:xfrm>
            <a:off x="881651" y="1087049"/>
            <a:ext cx="359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Capstone II </a:t>
            </a:r>
            <a:r>
              <a:rPr lang="en-IN" sz="2000" b="1" u="sng" dirty="0">
                <a:solidFill>
                  <a:srgbClr val="3A3086"/>
                </a:solidFill>
                <a:latin typeface="Arial Black" panose="020B0A04020102020204" pitchFamily="34" charset="0"/>
              </a:rPr>
              <a:t>deliverables</a:t>
            </a:r>
            <a:endParaRPr lang="en-US" sz="2000" b="1" u="sng" dirty="0">
              <a:solidFill>
                <a:srgbClr val="3A3086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0E1D7-7584-AB99-F7E2-DBB1D8837544}"/>
              </a:ext>
            </a:extLst>
          </p:cNvPr>
          <p:cNvSpPr txBox="1"/>
          <p:nvPr/>
        </p:nvSpPr>
        <p:spPr>
          <a:xfrm>
            <a:off x="881651" y="2105171"/>
            <a:ext cx="10180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3A3086"/>
                </a:solidFill>
              </a:rPr>
              <a:t>End Product will be made 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3A308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3A3086"/>
                </a:solidFill>
              </a:rPr>
              <a:t>Documentations of everything will be done i.e. </a:t>
            </a:r>
            <a:r>
              <a:rPr lang="en-US" sz="2000" b="1" dirty="0" err="1">
                <a:solidFill>
                  <a:srgbClr val="3A3086"/>
                </a:solidFill>
              </a:rPr>
              <a:t>srs</a:t>
            </a:r>
            <a:r>
              <a:rPr lang="en-US" sz="2000" b="1" dirty="0">
                <a:solidFill>
                  <a:srgbClr val="3A3086"/>
                </a:solidFill>
              </a:rPr>
              <a:t> and report making will be done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3A308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3A3086"/>
                </a:solidFill>
              </a:rPr>
              <a:t>Research Papers will be made and published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3A308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3A3086"/>
                </a:solidFill>
              </a:rPr>
              <a:t>Database Documentation will also be done 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3A308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3A3086"/>
                </a:solidFill>
              </a:rPr>
              <a:t>Monitoring and Control of Documents will be as having CIA triad in mind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DD48B9-D4D7-32FE-0605-A39DF5BA393A}"/>
                  </a:ext>
                </a:extLst>
              </p14:cNvPr>
              <p14:cNvContentPartPr/>
              <p14:nvPr/>
            </p14:nvContentPartPr>
            <p14:xfrm>
              <a:off x="5609605" y="6550185"/>
              <a:ext cx="725040" cy="12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DD48B9-D4D7-32FE-0605-A39DF5BA3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6965" y="6487185"/>
                <a:ext cx="85068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9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553</Words>
  <Application>Microsoft Macintosh PowerPoint</Application>
  <PresentationFormat>Widescreen</PresentationFormat>
  <Paragraphs>105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Bahnschrift Light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**</vt:lpstr>
      <vt:lpstr>Result we will get!!!</vt:lpstr>
      <vt:lpstr>KEY FEATURES</vt:lpstr>
      <vt:lpstr>PowerPoint Presentation</vt:lpstr>
      <vt:lpstr>PowerPoint Presentation</vt:lpstr>
      <vt:lpstr>PowerPoint Presentation</vt:lpstr>
      <vt:lpstr>Challenges we are going to face : </vt:lpstr>
      <vt:lpstr>Some examples how things will be after we implement this to pesu academy</vt:lpstr>
      <vt:lpstr>   </vt:lpstr>
      <vt:lpstr>Some examples how things will be after we implement this to pesu academy</vt:lpstr>
      <vt:lpstr> </vt:lpstr>
      <vt:lpstr>References </vt:lpstr>
      <vt:lpstr>That’s the end of our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2023-01-26T08:01:13Z</cp:lastPrinted>
  <dcterms:created xsi:type="dcterms:W3CDTF">2023-01-26T07:05:22Z</dcterms:created>
  <dcterms:modified xsi:type="dcterms:W3CDTF">2023-02-06T09:02:09Z</dcterms:modified>
</cp:coreProperties>
</file>