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31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5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1667-8074-4170-9BD4-6525B82A36DF}" type="datetimeFigureOut">
              <a:rPr lang="en-US" smtClean="0"/>
              <a:t>Fri 24.01.20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924-EF3B-40A2-B835-F8D20BA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4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7E53-9B14-4389-9AF2-4EF361244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Manajemen</a:t>
            </a:r>
            <a:r>
              <a:rPr lang="en-US" sz="4400" dirty="0"/>
              <a:t> </a:t>
            </a:r>
            <a:r>
              <a:rPr lang="en-US" sz="4400" dirty="0" err="1"/>
              <a:t>Tugas</a:t>
            </a:r>
            <a:r>
              <a:rPr lang="en-US" sz="4400" dirty="0"/>
              <a:t> </a:t>
            </a:r>
            <a:r>
              <a:rPr lang="en-US" sz="4400" dirty="0" err="1"/>
              <a:t>Akhir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err="1"/>
              <a:t>Bimbingan</a:t>
            </a:r>
            <a:r>
              <a:rPr lang="en-US" sz="4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84EA-0E2C-45D4-86BC-6775BF877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7874" y="2565239"/>
            <a:ext cx="3074126" cy="1680190"/>
          </a:xfrm>
        </p:spPr>
        <p:txBody>
          <a:bodyPr/>
          <a:lstStyle/>
          <a:p>
            <a:pPr algn="l"/>
            <a:r>
              <a:rPr lang="en-US" dirty="0"/>
              <a:t>2018420001-Adi </a:t>
            </a:r>
            <a:r>
              <a:rPr lang="en-US" dirty="0" err="1"/>
              <a:t>Novianto</a:t>
            </a:r>
            <a:endParaRPr lang="en-US" dirty="0"/>
          </a:p>
          <a:p>
            <a:pPr algn="l"/>
            <a:r>
              <a:rPr lang="en-US" dirty="0"/>
              <a:t>2018420117-R.Arya </a:t>
            </a:r>
            <a:r>
              <a:rPr lang="en-US" dirty="0" err="1"/>
              <a:t>Herro</a:t>
            </a:r>
            <a:endParaRPr lang="en-US" dirty="0"/>
          </a:p>
          <a:p>
            <a:pPr algn="l"/>
            <a:r>
              <a:rPr lang="en-US"/>
              <a:t>2018420126-Gerald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5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E1C-39E3-429C-A9F7-C5EDAB05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Bimbingan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D99A-F420-46E0-87FC-6E5FD163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Judul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, history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US" dirty="0" err="1"/>
              <a:t>Revisi</a:t>
            </a:r>
            <a:r>
              <a:rPr lang="en-US" dirty="0"/>
              <a:t> yang di </a:t>
            </a:r>
            <a:r>
              <a:rPr lang="en-US" dirty="0" err="1"/>
              <a:t>catat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: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revisi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revisi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status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diteruskan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prodi</a:t>
            </a:r>
            <a:endParaRPr lang="en-US" dirty="0"/>
          </a:p>
          <a:p>
            <a:r>
              <a:rPr lang="en-US" dirty="0"/>
              <a:t>Prodi </a:t>
            </a:r>
            <a:r>
              <a:rPr lang="en-US" dirty="0" err="1"/>
              <a:t>mendapatkan</a:t>
            </a:r>
            <a:r>
              <a:rPr lang="en-US" dirty="0"/>
              <a:t> list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seminar </a:t>
            </a:r>
            <a:r>
              <a:rPr lang="en-US" dirty="0" err="1"/>
              <a:t>dari</a:t>
            </a:r>
            <a:r>
              <a:rPr lang="en-US" dirty="0"/>
              <a:t> para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, dan </a:t>
            </a:r>
            <a:r>
              <a:rPr lang="en-US" dirty="0" err="1"/>
              <a:t>prodi</a:t>
            </a:r>
            <a:r>
              <a:rPr lang="en-US" dirty="0"/>
              <a:t> </a:t>
            </a:r>
            <a:r>
              <a:rPr lang="en-US" dirty="0" err="1"/>
              <a:t>menjadwalkan</a:t>
            </a:r>
            <a:r>
              <a:rPr lang="en-US" dirty="0"/>
              <a:t> seminar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judul</a:t>
            </a:r>
            <a:endParaRPr lang="en-US" dirty="0"/>
          </a:p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oleh </a:t>
            </a:r>
            <a:r>
              <a:rPr lang="en-US" dirty="0" err="1"/>
              <a:t>mahasiswa</a:t>
            </a:r>
            <a:r>
              <a:rPr lang="en-US" dirty="0"/>
              <a:t> dan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5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E90A-5BE9-4223-AE5A-EFB946A7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yang </a:t>
            </a:r>
            <a:r>
              <a:rPr lang="en-US" dirty="0" err="1"/>
              <a:t>terlibat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EA82-9F91-4D11-9BE2-3F6D543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Mahasiswa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Dosen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Prodi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Judul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Revisi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Kelayakan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Jadwal</a:t>
            </a:r>
            <a:r>
              <a:rPr lang="en-US" dirty="0"/>
              <a:t> Seminar</a:t>
            </a:r>
          </a:p>
          <a:p>
            <a:r>
              <a:rPr lang="en-US" dirty="0" err="1"/>
              <a:t>Opsional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302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3E04-AD2D-465A-BAFC-7880DADC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Class dan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494953-D0E8-4663-BBD6-544619C49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826" y="3407467"/>
            <a:ext cx="554432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61D-7E2B-4233-BABE-AB948A0F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s-ES" dirty="0" err="1"/>
              <a:t>Atribut</a:t>
            </a:r>
            <a:r>
              <a:rPr lang="es-ES" dirty="0"/>
              <a:t> </a:t>
            </a:r>
            <a:r>
              <a:rPr lang="es-ES" dirty="0" err="1"/>
              <a:t>beserta</a:t>
            </a:r>
            <a:r>
              <a:rPr lang="es-ES" dirty="0"/>
              <a:t> </a:t>
            </a:r>
            <a:r>
              <a:rPr lang="es-ES" dirty="0" err="1"/>
              <a:t>tipe</a:t>
            </a:r>
            <a:r>
              <a:rPr lang="es-ES" dirty="0"/>
              <a:t> data dan </a:t>
            </a:r>
            <a:r>
              <a:rPr lang="es-ES" dirty="0" err="1"/>
              <a:t>modifiernya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64B33-32D3-47E9-B2CD-D6E52F962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514" y="2377915"/>
            <a:ext cx="467742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682-F81E-443F-8254-AB1C1202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Method void dan non-void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94FFE-4AEC-4D4B-AC94-53B05ED64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853" y="3255046"/>
            <a:ext cx="425826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2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DD1C-0332-4B5B-BE76-41911CA3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Relasi</a:t>
            </a:r>
            <a:r>
              <a:rPr lang="en-US" dirty="0"/>
              <a:t> Inheritance (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/ method superclass oleh </a:t>
            </a:r>
            <a:r>
              <a:rPr lang="en-US" dirty="0" err="1"/>
              <a:t>subclassnya</a:t>
            </a:r>
            <a:r>
              <a:rPr lang="en-US" dirty="0"/>
              <a:t>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DB8EF2-84A1-407B-9943-C2FB5FC0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706" y="2345380"/>
            <a:ext cx="6182588" cy="1305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BA218-9E98-49ED-A6F1-B31C8337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9" y="4161702"/>
            <a:ext cx="1029796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0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0C87-9344-491E-9883-0508AE64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Association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D3DC3-2D28-4480-BE8D-E24EA12D7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194" y="2935914"/>
            <a:ext cx="600158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60D7-F881-45AD-BFFA-070ABE66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2A23C5-F09B-42EC-BB80-74FF2B0C3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98" y="2959730"/>
            <a:ext cx="737337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44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</TotalTime>
  <Words>151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Berlin</vt:lpstr>
      <vt:lpstr>Sistem Manajemen Tugas Akhir (Bimbingan)</vt:lpstr>
      <vt:lpstr>Alur Bimbingan</vt:lpstr>
      <vt:lpstr>Entity yang terlibat</vt:lpstr>
      <vt:lpstr>Contoh Class dan deklarasi objek</vt:lpstr>
      <vt:lpstr>Contoh Atribut beserta tipe data dan modifiernya</vt:lpstr>
      <vt:lpstr>Contoh Method void dan non-void</vt:lpstr>
      <vt:lpstr>Relasi Inheritance (terdapat pemanggilan atribut / method superclass oleh subclassnya).</vt:lpstr>
      <vt:lpstr>Contoh Relasi Association</vt:lpstr>
      <vt:lpstr>terkoneksi dengan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Manajemen Tugas Akhir (Bimbingan)</dc:title>
  <dc:creator>Ajeng</dc:creator>
  <cp:lastModifiedBy>Ajeng</cp:lastModifiedBy>
  <cp:revision>4</cp:revision>
  <dcterms:created xsi:type="dcterms:W3CDTF">2020-01-24T16:57:31Z</dcterms:created>
  <dcterms:modified xsi:type="dcterms:W3CDTF">2020-01-24T17:35:59Z</dcterms:modified>
</cp:coreProperties>
</file>