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>
        <p:scale>
          <a:sx n="69" d="100"/>
          <a:sy n="69" d="100"/>
        </p:scale>
        <p:origin x="7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667-8074-4170-9BD4-6525B82A36D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5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667-8074-4170-9BD4-6525B82A36D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3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667-8074-4170-9BD4-6525B82A36D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11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667-8074-4170-9BD4-6525B82A36D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131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667-8074-4170-9BD4-6525B82A36D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07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667-8074-4170-9BD4-6525B82A36D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97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667-8074-4170-9BD4-6525B82A36D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87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667-8074-4170-9BD4-6525B82A36D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9E41667-8074-4170-9BD4-6525B82A36D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5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667-8074-4170-9BD4-6525B82A36D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0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667-8074-4170-9BD4-6525B82A36D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667-8074-4170-9BD4-6525B82A36D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0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667-8074-4170-9BD4-6525B82A36D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667-8074-4170-9BD4-6525B82A36D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6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667-8074-4170-9BD4-6525B82A36D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5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667-8074-4170-9BD4-6525B82A36D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5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667-8074-4170-9BD4-6525B82A36D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6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41667-8074-4170-9BD4-6525B82A36D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44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7E53-9B14-4389-9AF2-4EF361244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 err="1"/>
              <a:t>Sistem</a:t>
            </a:r>
            <a:r>
              <a:rPr lang="en-US" sz="4400" dirty="0"/>
              <a:t> </a:t>
            </a:r>
            <a:r>
              <a:rPr lang="en-US" sz="4400" dirty="0" err="1"/>
              <a:t>Manajemen</a:t>
            </a:r>
            <a:r>
              <a:rPr lang="en-US" sz="4400" dirty="0"/>
              <a:t> </a:t>
            </a:r>
            <a:r>
              <a:rPr lang="en-US" sz="4400" dirty="0" err="1"/>
              <a:t>Tugas</a:t>
            </a:r>
            <a:r>
              <a:rPr lang="en-US" sz="4400" dirty="0"/>
              <a:t> </a:t>
            </a:r>
            <a:r>
              <a:rPr lang="en-US" sz="4400" dirty="0" err="1"/>
              <a:t>Akhir</a:t>
            </a:r>
            <a:br>
              <a:rPr lang="en-US" sz="4400" dirty="0"/>
            </a:br>
            <a:r>
              <a:rPr lang="en-US" sz="4400" dirty="0"/>
              <a:t>(</a:t>
            </a:r>
            <a:r>
              <a:rPr lang="en-US" sz="4400" dirty="0" err="1"/>
              <a:t>Bimbingan</a:t>
            </a:r>
            <a:r>
              <a:rPr lang="en-US" sz="44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B84EA-0E2C-45D4-86BC-6775BF877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7874" y="2565239"/>
            <a:ext cx="3074126" cy="1680190"/>
          </a:xfrm>
        </p:spPr>
        <p:txBody>
          <a:bodyPr/>
          <a:lstStyle/>
          <a:p>
            <a:pPr algn="l"/>
            <a:r>
              <a:rPr lang="en-US" dirty="0"/>
              <a:t>2018420001-Adi </a:t>
            </a:r>
            <a:r>
              <a:rPr lang="en-US" dirty="0" err="1"/>
              <a:t>Novianto</a:t>
            </a:r>
            <a:endParaRPr lang="en-US" dirty="0"/>
          </a:p>
          <a:p>
            <a:pPr algn="l"/>
            <a:r>
              <a:rPr lang="en-US" dirty="0"/>
              <a:t>2018420117-R.Arya </a:t>
            </a:r>
            <a:r>
              <a:rPr lang="en-US" dirty="0" err="1"/>
              <a:t>Herro</a:t>
            </a:r>
            <a:endParaRPr lang="en-US" dirty="0"/>
          </a:p>
          <a:p>
            <a:pPr algn="l"/>
            <a:r>
              <a:rPr lang="en-US"/>
              <a:t>2018420126-Gerald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56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2D2E-C891-4353-B036-B34C3DC2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navigability unidirectional dan multiplicity </a:t>
            </a:r>
            <a:r>
              <a:rPr lang="en-US" dirty="0" err="1"/>
              <a:t>relasi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C7711-7854-4A26-B5EE-954009DBB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5" y="1995056"/>
            <a:ext cx="11887201" cy="48629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	      Multiplicity : </a:t>
            </a:r>
            <a:r>
              <a:rPr lang="en-US" dirty="0" err="1"/>
              <a:t>Mahasiswa</a:t>
            </a:r>
            <a:r>
              <a:rPr lang="en-US" dirty="0"/>
              <a:t> 	: 0..1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							      </a:t>
            </a:r>
            <a:r>
              <a:rPr lang="en-ID" dirty="0" err="1"/>
              <a:t>Dosen</a:t>
            </a:r>
            <a:r>
              <a:rPr lang="en-ID" dirty="0"/>
              <a:t> 		: 0..1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A304A-16D5-4038-B2BB-287349782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050476"/>
            <a:ext cx="4542624" cy="465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03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60D7-F881-45AD-BFFA-070ABE66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terkoneksi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2A23C5-F09B-42EC-BB80-74FF2B0C3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298" y="2959730"/>
            <a:ext cx="7373379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5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3-205A-4BF7-AC68-F4E3A819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 interface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048228-AAF1-4771-A473-A0FD5CF29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101273"/>
            <a:ext cx="5746577" cy="4493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485905-DD41-43D4-9B9C-DE7452C87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61" y="2101273"/>
            <a:ext cx="4937608" cy="466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46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274A-F4F0-4953-B785-CB002680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F6D876-305F-4BAE-90E9-02B9043D6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1976578"/>
            <a:ext cx="3670006" cy="4823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AC432D-BB2D-4E7F-8030-F480389A8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997" y="1985972"/>
            <a:ext cx="5798964" cy="482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52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04AD-C232-44F4-BD09-4D746FA6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23F9B5-6AA3-4A50-B262-F4B025FF0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0" y="2018141"/>
            <a:ext cx="5734335" cy="476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2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7E1C-39E3-429C-A9F7-C5EDAB05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Alur </a:t>
            </a:r>
            <a:r>
              <a:rPr lang="en-US" dirty="0" err="1"/>
              <a:t>Bimbingan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0D99A-F420-46E0-87FC-6E5FD1630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Judul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revisi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bimbingan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pembimbing</a:t>
            </a:r>
            <a:r>
              <a:rPr lang="en-US" dirty="0"/>
              <a:t>, history </a:t>
            </a:r>
            <a:r>
              <a:rPr lang="en-US" dirty="0" err="1"/>
              <a:t>revisi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US" dirty="0"/>
          </a:p>
          <a:p>
            <a:r>
              <a:rPr lang="en-US" dirty="0" err="1"/>
              <a:t>Revisi</a:t>
            </a:r>
            <a:r>
              <a:rPr lang="en-US" dirty="0"/>
              <a:t> yang di </a:t>
            </a:r>
            <a:r>
              <a:rPr lang="en-US" dirty="0" err="1"/>
              <a:t>catat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: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revisi</a:t>
            </a:r>
            <a:r>
              <a:rPr lang="en-US" dirty="0"/>
              <a:t>,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revisi</a:t>
            </a:r>
            <a:endParaRPr lang="en-US" dirty="0"/>
          </a:p>
          <a:p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maju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pembimbing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status </a:t>
            </a:r>
            <a:r>
              <a:rPr lang="en-US" dirty="0" err="1"/>
              <a:t>kelayakan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dan </a:t>
            </a:r>
            <a:r>
              <a:rPr lang="en-US" dirty="0" err="1"/>
              <a:t>diteruskan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prodi</a:t>
            </a:r>
            <a:endParaRPr lang="en-US" dirty="0"/>
          </a:p>
          <a:p>
            <a:r>
              <a:rPr lang="en-US" dirty="0"/>
              <a:t>Prodi </a:t>
            </a:r>
            <a:r>
              <a:rPr lang="en-US" dirty="0" err="1"/>
              <a:t>mendapatkan</a:t>
            </a:r>
            <a:r>
              <a:rPr lang="en-US" dirty="0"/>
              <a:t> list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maju</a:t>
            </a:r>
            <a:r>
              <a:rPr lang="en-US" dirty="0"/>
              <a:t> seminar </a:t>
            </a:r>
            <a:r>
              <a:rPr lang="en-US" dirty="0" err="1"/>
              <a:t>dari</a:t>
            </a:r>
            <a:r>
              <a:rPr lang="en-US" dirty="0"/>
              <a:t> para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pembimbing</a:t>
            </a:r>
            <a:r>
              <a:rPr lang="en-US" dirty="0"/>
              <a:t>, dan </a:t>
            </a:r>
            <a:r>
              <a:rPr lang="en-US" dirty="0" err="1"/>
              <a:t>prodi</a:t>
            </a:r>
            <a:r>
              <a:rPr lang="en-US" dirty="0"/>
              <a:t> </a:t>
            </a:r>
            <a:r>
              <a:rPr lang="en-US" dirty="0" err="1"/>
              <a:t>menjadwalkan</a:t>
            </a:r>
            <a:r>
              <a:rPr lang="en-US" dirty="0"/>
              <a:t> seminar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judul</a:t>
            </a:r>
            <a:endParaRPr lang="en-US" dirty="0"/>
          </a:p>
          <a:p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oleh </a:t>
            </a:r>
            <a:r>
              <a:rPr lang="en-US" dirty="0" err="1"/>
              <a:t>mahasiswa</a:t>
            </a:r>
            <a:r>
              <a:rPr lang="en-US" dirty="0"/>
              <a:t> dan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pembimbing</a:t>
            </a:r>
            <a:r>
              <a:rPr lang="en-US" dirty="0"/>
              <a:t> yang </a:t>
            </a:r>
            <a:r>
              <a:rPr lang="en-US" dirty="0" err="1"/>
              <a:t>bersangkutan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5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E90A-5BE9-4223-AE5A-EFB946A7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yang </a:t>
            </a:r>
            <a:r>
              <a:rPr lang="en-US" dirty="0" err="1"/>
              <a:t>terlibat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5EA82-9F91-4D11-9BE2-3F6D543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Inti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Mahasiswa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Dosen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Prodi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Judul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Revisi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Kelayakan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Jadwal</a:t>
            </a:r>
            <a:r>
              <a:rPr lang="en-US" dirty="0"/>
              <a:t> Seminar</a:t>
            </a:r>
          </a:p>
          <a:p>
            <a:r>
              <a:rPr lang="en-US" dirty="0" err="1"/>
              <a:t>Opsional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63028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3E04-AD2D-465A-BAFC-7880DADC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Class dan </a:t>
            </a:r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494953-D0E8-4663-BBD6-544619C49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0" y="2174411"/>
            <a:ext cx="8593225" cy="225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661D-7E2B-4233-BABE-AB948A0F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s-ES" dirty="0" err="1"/>
              <a:t>Atribut</a:t>
            </a:r>
            <a:r>
              <a:rPr lang="es-ES" dirty="0"/>
              <a:t> </a:t>
            </a:r>
            <a:r>
              <a:rPr lang="es-ES" dirty="0" err="1"/>
              <a:t>beserta</a:t>
            </a:r>
            <a:r>
              <a:rPr lang="es-ES" dirty="0"/>
              <a:t> </a:t>
            </a:r>
            <a:r>
              <a:rPr lang="es-ES" dirty="0" err="1"/>
              <a:t>tipe</a:t>
            </a:r>
            <a:r>
              <a:rPr lang="es-ES" dirty="0"/>
              <a:t> data dan </a:t>
            </a:r>
            <a:r>
              <a:rPr lang="es-ES" dirty="0" err="1"/>
              <a:t>modifiernya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A64B33-32D3-47E9-B2CD-D6E52F962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0" y="2119129"/>
            <a:ext cx="7854079" cy="43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E682-F81E-443F-8254-AB1C1202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Method void dan non-void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294FFE-4AEC-4D4B-AC94-53B05ED64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271373"/>
            <a:ext cx="7533870" cy="311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2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DD1C-0332-4B5B-BE76-41911CA3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Relasi</a:t>
            </a:r>
            <a:r>
              <a:rPr lang="en-US" dirty="0"/>
              <a:t> Inheritance (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/ method superclass oleh </a:t>
            </a:r>
            <a:r>
              <a:rPr lang="en-US" dirty="0" err="1"/>
              <a:t>subclassnya</a:t>
            </a:r>
            <a:r>
              <a:rPr lang="en-US" dirty="0"/>
              <a:t>).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DB8EF2-84A1-407B-9943-C2FB5FC0D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0" y="2123893"/>
            <a:ext cx="9017861" cy="1903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FBA218-9E98-49ED-A6F1-B31C8337E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64" y="4317235"/>
            <a:ext cx="11369101" cy="205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0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0C87-9344-491E-9883-0508AE64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Association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3D3DC3-2D28-4480-BE8D-E24EA12D7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228682"/>
            <a:ext cx="7175206" cy="287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1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3FC0-B246-4957-A8CB-8F686FCF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navigability bidirectional dan multiplicity </a:t>
            </a:r>
            <a:r>
              <a:rPr lang="en-US" dirty="0" err="1"/>
              <a:t>relasi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01784-6D1B-4976-95ED-7879F3D2F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59781"/>
            <a:ext cx="12192000" cy="46873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						Multiplicity 	: Prodi  : 1..*</a:t>
            </a:r>
          </a:p>
          <a:p>
            <a:pPr marL="0" indent="0">
              <a:buNone/>
            </a:pPr>
            <a:r>
              <a:rPr lang="en-US" dirty="0"/>
              <a:t>								  </a:t>
            </a:r>
            <a:r>
              <a:rPr lang="en-US" dirty="0" err="1"/>
              <a:t>Dosen</a:t>
            </a:r>
            <a:r>
              <a:rPr lang="en-US" dirty="0"/>
              <a:t> : 1..*  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9DEC8B-9BEB-450C-84DC-34454F3B1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3" y="2025385"/>
            <a:ext cx="4594514" cy="475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0217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159</TotalTime>
  <Words>221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</vt:lpstr>
      <vt:lpstr>Berlin</vt:lpstr>
      <vt:lpstr>Sistem Manajemen Tugas Akhir (Bimbingan)</vt:lpstr>
      <vt:lpstr>Alur Bimbingan</vt:lpstr>
      <vt:lpstr>Entity yang terlibat</vt:lpstr>
      <vt:lpstr>Contoh Class dan deklarasi objek</vt:lpstr>
      <vt:lpstr>Contoh Atribut beserta tipe data dan modifiernya</vt:lpstr>
      <vt:lpstr>Contoh Method void dan non-void</vt:lpstr>
      <vt:lpstr>Relasi Inheritance (terdapat pemanggilan atribut / method superclass oleh subclassnya).</vt:lpstr>
      <vt:lpstr>Contoh Relasi Association</vt:lpstr>
      <vt:lpstr>Contoh navigability bidirectional dan multiplicity relasi</vt:lpstr>
      <vt:lpstr>Contoh navigability unidirectional dan multiplicity relasi</vt:lpstr>
      <vt:lpstr>terkoneksi dengan database</vt:lpstr>
      <vt:lpstr>Mockup interface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Manajemen Tugas Akhir (Bimbingan)</dc:title>
  <dc:creator>Ajeng</dc:creator>
  <cp:lastModifiedBy>Jempol</cp:lastModifiedBy>
  <cp:revision>10</cp:revision>
  <dcterms:created xsi:type="dcterms:W3CDTF">2020-01-24T16:57:31Z</dcterms:created>
  <dcterms:modified xsi:type="dcterms:W3CDTF">2020-01-26T15:09:33Z</dcterms:modified>
</cp:coreProperties>
</file>