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8" r:id="rId9"/>
    <p:sldId id="264" r:id="rId10"/>
    <p:sldId id="265" r:id="rId11"/>
    <p:sldId id="266" r:id="rId12"/>
    <p:sldId id="267" r:id="rId13"/>
    <p:sldId id="269" r:id="rId14"/>
    <p:sldId id="25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11/22/2022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11/22/2022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Reddit#AnchorVot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559CA-A118-3CC5-CA04-57FA943284E9}"/>
              </a:ext>
            </a:extLst>
          </p:cNvPr>
          <p:cNvSpPr>
            <a:spLocks noGrp="1"/>
          </p:cNvSpPr>
          <p:nvPr>
            <p:ph type="ctr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sz="7200" dirty="0">
                <a:solidFill>
                  <a:schemeClr val="accent6">
                    <a:lumMod val="60000"/>
                    <a:lumOff val="40000"/>
                  </a:schemeClr>
                </a:solidFill>
                <a:latin typeface="Bahnschrift SemiBold" panose="020B0502040204020203" pitchFamily="34" charset="0"/>
              </a:rPr>
              <a:t>Omni shea</a:t>
            </a:r>
            <a:endParaRPr lang="en-IN" sz="7200" dirty="0">
              <a:solidFill>
                <a:schemeClr val="accent6">
                  <a:lumMod val="60000"/>
                  <a:lumOff val="40000"/>
                </a:schemeClr>
              </a:solidFill>
              <a:latin typeface="Bahnschrift SemiBold" panose="020B0502040204020203" pitchFamily="34" charset="0"/>
            </a:endParaRPr>
          </a:p>
        </p:txBody>
      </p:sp>
      <p:sp>
        <p:nvSpPr>
          <p:cNvPr id="3" name="Subtitle 2">
            <a:extLst>
              <a:ext uri="{FF2B5EF4-FFF2-40B4-BE49-F238E27FC236}">
                <a16:creationId xmlns:a16="http://schemas.microsoft.com/office/drawing/2014/main" id="{ECF4872A-AB6D-549A-BC8B-483136A49B47}"/>
              </a:ext>
            </a:extLst>
          </p:cNvPr>
          <p:cNvSpPr>
            <a:spLocks noGrp="1"/>
          </p:cNvSpPr>
          <p:nvPr>
            <p:ph type="subTitle" idx="1"/>
          </p:nvPr>
        </p:nvSpPr>
        <p:spPr/>
        <p:style>
          <a:lnRef idx="1">
            <a:schemeClr val="accent5"/>
          </a:lnRef>
          <a:fillRef idx="3">
            <a:schemeClr val="accent5"/>
          </a:fillRef>
          <a:effectRef idx="2">
            <a:schemeClr val="accent5"/>
          </a:effectRef>
          <a:fontRef idx="minor">
            <a:schemeClr val="lt1"/>
          </a:fontRef>
        </p:style>
        <p:txBody>
          <a:bodyPr/>
          <a:lstStyle/>
          <a:p>
            <a:r>
              <a:rPr lang="en-US" sz="3600" dirty="0">
                <a:latin typeface="Arial Rounded MT Bold" panose="020F0704030504030204" pitchFamily="34" charset="0"/>
              </a:rPr>
              <a:t>A social media site made for the people by the people</a:t>
            </a:r>
          </a:p>
          <a:p>
            <a:endParaRPr lang="en-IN" dirty="0"/>
          </a:p>
        </p:txBody>
      </p:sp>
    </p:spTree>
    <p:extLst>
      <p:ext uri="{BB962C8B-B14F-4D97-AF65-F5344CB8AC3E}">
        <p14:creationId xmlns:p14="http://schemas.microsoft.com/office/powerpoint/2010/main" val="4247448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99737-4608-E272-6081-CE19AB775F2C}"/>
              </a:ext>
            </a:extLst>
          </p:cNvPr>
          <p:cNvSpPr>
            <a:spLocks noGrp="1"/>
          </p:cNvSpPr>
          <p:nvPr>
            <p:ph type="title"/>
          </p:nvPr>
        </p:nvSpPr>
        <p:spPr/>
        <p:style>
          <a:lnRef idx="1">
            <a:schemeClr val="accent6"/>
          </a:lnRef>
          <a:fillRef idx="3">
            <a:schemeClr val="accent6"/>
          </a:fillRef>
          <a:effectRef idx="2">
            <a:schemeClr val="accent6"/>
          </a:effectRef>
          <a:fontRef idx="minor">
            <a:schemeClr val="lt1"/>
          </a:fontRef>
        </p:style>
        <p:txBody>
          <a:bodyPr/>
          <a:lstStyle/>
          <a:p>
            <a:r>
              <a:rPr lang="en-IN" dirty="0">
                <a:solidFill>
                  <a:schemeClr val="bg1">
                    <a:lumMod val="95000"/>
                    <a:lumOff val="5000"/>
                  </a:schemeClr>
                </a:solidFill>
                <a:latin typeface="Berlin Sans FB Demi" panose="020E0802020502020306" pitchFamily="34" charset="0"/>
              </a:rPr>
              <a:t>NEW POST (TEXT) </a:t>
            </a:r>
          </a:p>
        </p:txBody>
      </p:sp>
      <p:pic>
        <p:nvPicPr>
          <p:cNvPr id="5" name="Content Placeholder 4">
            <a:extLst>
              <a:ext uri="{FF2B5EF4-FFF2-40B4-BE49-F238E27FC236}">
                <a16:creationId xmlns:a16="http://schemas.microsoft.com/office/drawing/2014/main" id="{1849CDE8-E852-A4EA-06A0-1EC70421C2A2}"/>
              </a:ext>
            </a:extLst>
          </p:cNvPr>
          <p:cNvPicPr>
            <a:picLocks noGrp="1" noChangeAspect="1"/>
          </p:cNvPicPr>
          <p:nvPr>
            <p:ph idx="1"/>
          </p:nvPr>
        </p:nvPicPr>
        <p:blipFill>
          <a:blip r:embed="rId2"/>
          <a:stretch>
            <a:fillRect/>
          </a:stretch>
        </p:blipFill>
        <p:spPr>
          <a:xfrm>
            <a:off x="3107184" y="1802167"/>
            <a:ext cx="7888560" cy="4437315"/>
          </a:xfrm>
        </p:spPr>
      </p:pic>
    </p:spTree>
    <p:extLst>
      <p:ext uri="{BB962C8B-B14F-4D97-AF65-F5344CB8AC3E}">
        <p14:creationId xmlns:p14="http://schemas.microsoft.com/office/powerpoint/2010/main" val="4244530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DF192-1142-FCFB-B3B6-C6DD16347083}"/>
              </a:ext>
            </a:extLst>
          </p:cNvPr>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lstStyle/>
          <a:p>
            <a:r>
              <a:rPr lang="en-IN" dirty="0">
                <a:solidFill>
                  <a:schemeClr val="bg1">
                    <a:lumMod val="95000"/>
                    <a:lumOff val="5000"/>
                  </a:schemeClr>
                </a:solidFill>
                <a:latin typeface="Arial Black" panose="020B0A04020102020204" pitchFamily="34" charset="0"/>
              </a:rPr>
              <a:t>NEW POST (PHOTOS ,VIDEOS)</a:t>
            </a:r>
          </a:p>
        </p:txBody>
      </p:sp>
      <p:pic>
        <p:nvPicPr>
          <p:cNvPr id="5" name="Content Placeholder 4">
            <a:extLst>
              <a:ext uri="{FF2B5EF4-FFF2-40B4-BE49-F238E27FC236}">
                <a16:creationId xmlns:a16="http://schemas.microsoft.com/office/drawing/2014/main" id="{41BCB55D-5D0D-4F55-B288-FE749DC2D29F}"/>
              </a:ext>
            </a:extLst>
          </p:cNvPr>
          <p:cNvPicPr>
            <a:picLocks noGrp="1" noChangeAspect="1"/>
          </p:cNvPicPr>
          <p:nvPr>
            <p:ph idx="1"/>
          </p:nvPr>
        </p:nvPicPr>
        <p:blipFill>
          <a:blip r:embed="rId2"/>
          <a:stretch>
            <a:fillRect/>
          </a:stretch>
        </p:blipFill>
        <p:spPr>
          <a:xfrm>
            <a:off x="3178206" y="2358852"/>
            <a:ext cx="6898896" cy="3880630"/>
          </a:xfrm>
        </p:spPr>
      </p:pic>
    </p:spTree>
    <p:extLst>
      <p:ext uri="{BB962C8B-B14F-4D97-AF65-F5344CB8AC3E}">
        <p14:creationId xmlns:p14="http://schemas.microsoft.com/office/powerpoint/2010/main" val="2141493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4F32C-C5F5-99A8-E838-3C9D3F5D0BB9}"/>
              </a:ext>
            </a:extLst>
          </p:cNvPr>
          <p:cNvSpPr>
            <a:spLocks noGrp="1"/>
          </p:cNvSpPr>
          <p:nvPr>
            <p:ph type="title"/>
          </p:nvPr>
        </p:nvSpPr>
        <p:spPr>
          <a:xfrm>
            <a:off x="1247945" y="618518"/>
            <a:ext cx="9905998" cy="1478570"/>
          </a:xfrm>
        </p:spPr>
        <p:style>
          <a:lnRef idx="1">
            <a:schemeClr val="dk1"/>
          </a:lnRef>
          <a:fillRef idx="2">
            <a:schemeClr val="dk1"/>
          </a:fillRef>
          <a:effectRef idx="1">
            <a:schemeClr val="dk1"/>
          </a:effectRef>
          <a:fontRef idx="minor">
            <a:schemeClr val="dk1"/>
          </a:fontRef>
        </p:style>
        <p:txBody>
          <a:bodyPr/>
          <a:lstStyle/>
          <a:p>
            <a:r>
              <a:rPr lang="en-IN" dirty="0">
                <a:solidFill>
                  <a:schemeClr val="bg1">
                    <a:lumMod val="95000"/>
                    <a:lumOff val="5000"/>
                  </a:schemeClr>
                </a:solidFill>
              </a:rPr>
              <a:t>COMMENT SECTION</a:t>
            </a:r>
          </a:p>
        </p:txBody>
      </p:sp>
      <p:pic>
        <p:nvPicPr>
          <p:cNvPr id="5" name="Content Placeholder 4">
            <a:extLst>
              <a:ext uri="{FF2B5EF4-FFF2-40B4-BE49-F238E27FC236}">
                <a16:creationId xmlns:a16="http://schemas.microsoft.com/office/drawing/2014/main" id="{BEFF6899-DA48-0F76-DC7D-E834C1CC055E}"/>
              </a:ext>
            </a:extLst>
          </p:cNvPr>
          <p:cNvPicPr>
            <a:picLocks noGrp="1" noChangeAspect="1"/>
          </p:cNvPicPr>
          <p:nvPr>
            <p:ph idx="1"/>
          </p:nvPr>
        </p:nvPicPr>
        <p:blipFill>
          <a:blip r:embed="rId2"/>
          <a:stretch>
            <a:fillRect/>
          </a:stretch>
        </p:blipFill>
        <p:spPr>
          <a:xfrm>
            <a:off x="2464272" y="1677880"/>
            <a:ext cx="8109514" cy="4561602"/>
          </a:xfrm>
        </p:spPr>
      </p:pic>
    </p:spTree>
    <p:extLst>
      <p:ext uri="{BB962C8B-B14F-4D97-AF65-F5344CB8AC3E}">
        <p14:creationId xmlns:p14="http://schemas.microsoft.com/office/powerpoint/2010/main" val="1084773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C9FBD-1AAC-0D6B-3CA2-AFFC962B3192}"/>
              </a:ext>
            </a:extLst>
          </p:cNvPr>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r>
              <a:rPr lang="en-IN" dirty="0">
                <a:solidFill>
                  <a:schemeClr val="bg1">
                    <a:lumMod val="95000"/>
                    <a:lumOff val="5000"/>
                  </a:schemeClr>
                </a:solidFill>
                <a:latin typeface="Arial Rounded MT Bold" panose="020F0704030504030204" pitchFamily="34" charset="0"/>
              </a:rPr>
              <a:t>UPDATE PROFILE</a:t>
            </a:r>
          </a:p>
        </p:txBody>
      </p:sp>
      <p:pic>
        <p:nvPicPr>
          <p:cNvPr id="5" name="Content Placeholder 4">
            <a:extLst>
              <a:ext uri="{FF2B5EF4-FFF2-40B4-BE49-F238E27FC236}">
                <a16:creationId xmlns:a16="http://schemas.microsoft.com/office/drawing/2014/main" id="{738209DE-7F41-A45E-3FE2-EB2FA2B139F6}"/>
              </a:ext>
            </a:extLst>
          </p:cNvPr>
          <p:cNvPicPr>
            <a:picLocks noGrp="1" noChangeAspect="1"/>
          </p:cNvPicPr>
          <p:nvPr>
            <p:ph idx="1"/>
          </p:nvPr>
        </p:nvPicPr>
        <p:blipFill>
          <a:blip r:embed="rId2"/>
          <a:stretch>
            <a:fillRect/>
          </a:stretch>
        </p:blipFill>
        <p:spPr>
          <a:xfrm>
            <a:off x="3088073" y="1979720"/>
            <a:ext cx="7770264" cy="4370775"/>
          </a:xfrm>
        </p:spPr>
      </p:pic>
    </p:spTree>
    <p:extLst>
      <p:ext uri="{BB962C8B-B14F-4D97-AF65-F5344CB8AC3E}">
        <p14:creationId xmlns:p14="http://schemas.microsoft.com/office/powerpoint/2010/main" val="4073642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91C2B-4D1B-905E-17F0-32AABFB1F502}"/>
              </a:ext>
            </a:extLst>
          </p:cNvPr>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dirty="0"/>
              <a:t>OUR TEAM MEMBERS</a:t>
            </a:r>
            <a:endParaRPr lang="en-IN" dirty="0"/>
          </a:p>
        </p:txBody>
      </p:sp>
      <p:sp>
        <p:nvSpPr>
          <p:cNvPr id="3" name="Content Placeholder 2">
            <a:extLst>
              <a:ext uri="{FF2B5EF4-FFF2-40B4-BE49-F238E27FC236}">
                <a16:creationId xmlns:a16="http://schemas.microsoft.com/office/drawing/2014/main" id="{99844476-778A-7A86-1F0A-645769DB18AD}"/>
              </a:ext>
            </a:extLst>
          </p:cNvPr>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lstStyle/>
          <a:p>
            <a:r>
              <a:rPr lang="en-US" dirty="0">
                <a:latin typeface="Arial Rounded MT Bold" panose="020F0704030504030204" pitchFamily="34" charset="0"/>
              </a:rPr>
              <a:t>Himanshu Tiwari</a:t>
            </a:r>
            <a:r>
              <a:rPr lang="en-US" dirty="0">
                <a:latin typeface="Bahnschrift SemiBold" panose="020B0502040204020203" pitchFamily="34" charset="0"/>
              </a:rPr>
              <a:t>(201500295) </a:t>
            </a:r>
          </a:p>
          <a:p>
            <a:r>
              <a:rPr lang="en-US" dirty="0">
                <a:latin typeface="Bahnschrift SemiBold" panose="020B0502040204020203" pitchFamily="34" charset="0"/>
              </a:rPr>
              <a:t>ARYAN GUPTA (UI/UX)(201500149)</a:t>
            </a:r>
          </a:p>
          <a:p>
            <a:r>
              <a:rPr lang="en-IN" dirty="0">
                <a:latin typeface="Bahnschrift SemiBold" panose="020B0502040204020203" pitchFamily="34" charset="0"/>
              </a:rPr>
              <a:t>ASHUTOSH SAHU(201500168)</a:t>
            </a:r>
          </a:p>
          <a:p>
            <a:r>
              <a:rPr lang="en-IN" dirty="0">
                <a:latin typeface="Bahnschrift SemiBold" panose="020B0502040204020203" pitchFamily="34" charset="0"/>
              </a:rPr>
              <a:t>MRITYUNJAY DWIVEDI(201500416)</a:t>
            </a:r>
          </a:p>
          <a:p>
            <a:r>
              <a:rPr lang="en-IN" dirty="0">
                <a:latin typeface="Bahnschrift SemiBold" panose="020B0502040204020203" pitchFamily="34" charset="0"/>
              </a:rPr>
              <a:t>ADITYA VISWAKARMA(201500042)</a:t>
            </a:r>
          </a:p>
          <a:p>
            <a:endParaRPr lang="en-IN" dirty="0">
              <a:latin typeface="Bahnschrift SemiBold" panose="020B0502040204020203" pitchFamily="34" charset="0"/>
            </a:endParaRPr>
          </a:p>
        </p:txBody>
      </p:sp>
    </p:spTree>
    <p:extLst>
      <p:ext uri="{BB962C8B-B14F-4D97-AF65-F5344CB8AC3E}">
        <p14:creationId xmlns:p14="http://schemas.microsoft.com/office/powerpoint/2010/main" val="3992540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F5F67-99CC-1EDF-3C2F-A1FF2C42A4C9}"/>
              </a:ext>
            </a:extLst>
          </p:cNvPr>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dirty="0">
                <a:solidFill>
                  <a:schemeClr val="bg1">
                    <a:lumMod val="95000"/>
                    <a:lumOff val="5000"/>
                  </a:schemeClr>
                </a:solidFill>
                <a:latin typeface="Arial Black" panose="020B0A04020102020204" pitchFamily="34" charset="0"/>
              </a:rPr>
              <a:t>What is omni shea</a:t>
            </a:r>
            <a:endParaRPr lang="en-IN" dirty="0">
              <a:solidFill>
                <a:schemeClr val="bg1">
                  <a:lumMod val="95000"/>
                  <a:lumOff val="5000"/>
                </a:schemeClr>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98BCFEFA-C15E-66D0-6CF8-27BFE12A9678}"/>
              </a:ext>
            </a:extLst>
          </p:cNvPr>
          <p:cNvSpPr>
            <a:spLocks noGrp="1"/>
          </p:cNvSpPr>
          <p:nvPr>
            <p:ph idx="1"/>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dirty="0">
                <a:solidFill>
                  <a:schemeClr val="bg1">
                    <a:lumMod val="95000"/>
                    <a:lumOff val="5000"/>
                  </a:schemeClr>
                </a:solidFill>
                <a:latin typeface="Arial Black" panose="020B0A04020102020204" pitchFamily="34" charset="0"/>
              </a:rPr>
              <a:t>O</a:t>
            </a:r>
            <a:r>
              <a:rPr lang="en-US" b="0" i="0" dirty="0">
                <a:solidFill>
                  <a:schemeClr val="bg1">
                    <a:lumMod val="95000"/>
                    <a:lumOff val="5000"/>
                  </a:schemeClr>
                </a:solidFill>
                <a:effectLst/>
                <a:latin typeface="Arial Black" panose="020B0A04020102020204" pitchFamily="34" charset="0"/>
              </a:rPr>
              <a:t>mni shea </a:t>
            </a:r>
            <a:r>
              <a:rPr lang="en-US" b="0" i="0" dirty="0">
                <a:solidFill>
                  <a:schemeClr val="bg1">
                    <a:lumMod val="95000"/>
                    <a:lumOff val="5000"/>
                  </a:schemeClr>
                </a:solidFill>
                <a:effectLst/>
                <a:latin typeface="arial" panose="020B0604020202020204" pitchFamily="34" charset="0"/>
              </a:rPr>
              <a:t>is </a:t>
            </a:r>
            <a:r>
              <a:rPr lang="en-US" b="1" i="0" dirty="0">
                <a:solidFill>
                  <a:schemeClr val="bg1">
                    <a:lumMod val="95000"/>
                    <a:lumOff val="5000"/>
                  </a:schemeClr>
                </a:solidFill>
                <a:effectLst/>
                <a:latin typeface="arial" panose="020B0604020202020204" pitchFamily="34" charset="0"/>
              </a:rPr>
              <a:t>a social website and forum where content is socially curated and promoted by site members through voting</a:t>
            </a:r>
            <a:r>
              <a:rPr lang="en-US" b="0" i="0" dirty="0">
                <a:solidFill>
                  <a:schemeClr val="bg1">
                    <a:lumMod val="95000"/>
                    <a:lumOff val="5000"/>
                  </a:schemeClr>
                </a:solidFill>
                <a:effectLst/>
                <a:latin typeface="arial" panose="020B0604020202020204" pitchFamily="34" charset="0"/>
              </a:rPr>
              <a:t>. </a:t>
            </a:r>
          </a:p>
          <a:p>
            <a:r>
              <a:rPr lang="en-US" b="0" i="0" dirty="0">
                <a:solidFill>
                  <a:srgbClr val="202122"/>
                </a:solidFill>
                <a:effectLst/>
                <a:latin typeface="Arial" panose="020B0604020202020204" pitchFamily="34" charset="0"/>
              </a:rPr>
              <a:t>Registered users submit content to the site such as links, text posts, images, and videos, which are then </a:t>
            </a:r>
            <a:r>
              <a:rPr lang="en-US" b="0" i="0" u="none" strike="noStrike" dirty="0">
                <a:solidFill>
                  <a:srgbClr val="0645AD"/>
                </a:solidFill>
                <a:effectLst/>
                <a:latin typeface="Arial" panose="020B0604020202020204" pitchFamily="34" charset="0"/>
                <a:hlinkClick r:id="rId2"/>
              </a:rPr>
              <a:t>voted up or down</a:t>
            </a:r>
            <a:r>
              <a:rPr lang="en-US" b="0" i="0" dirty="0">
                <a:solidFill>
                  <a:srgbClr val="202122"/>
                </a:solidFill>
                <a:effectLst/>
                <a:latin typeface="Arial" panose="020B0604020202020204" pitchFamily="34" charset="0"/>
              </a:rPr>
              <a:t> by other members. Posts are organized by subject into user-created boards called "communities" or "subreddits". Submissions with more upvotes appear towards the top of their subreddit.</a:t>
            </a:r>
            <a:endParaRPr lang="en-IN" dirty="0">
              <a:solidFill>
                <a:schemeClr val="bg1">
                  <a:lumMod val="95000"/>
                  <a:lumOff val="5000"/>
                </a:schemeClr>
              </a:solidFill>
            </a:endParaRPr>
          </a:p>
        </p:txBody>
      </p:sp>
    </p:spTree>
    <p:extLst>
      <p:ext uri="{BB962C8B-B14F-4D97-AF65-F5344CB8AC3E}">
        <p14:creationId xmlns:p14="http://schemas.microsoft.com/office/powerpoint/2010/main" val="205126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FE852-8276-6414-7DF2-2CE09AB65AE3}"/>
              </a:ext>
            </a:extLst>
          </p:cNvPr>
          <p:cNvSpPr>
            <a:spLocks noGrp="1"/>
          </p:cNvSpPr>
          <p:nvPr>
            <p:ph type="title"/>
          </p:nvPr>
        </p:nvSpPr>
        <p:spPr>
          <a:xfrm>
            <a:off x="1141413" y="230819"/>
            <a:ext cx="9905998" cy="1668147"/>
          </a:xfrm>
        </p:spPr>
        <p:txBody>
          <a:bodyPr>
            <a:normAutofit/>
          </a:bodyPr>
          <a:lstStyle/>
          <a:p>
            <a:r>
              <a:rPr lang="en-US" sz="4000" dirty="0">
                <a:solidFill>
                  <a:schemeClr val="bg1">
                    <a:lumMod val="95000"/>
                    <a:lumOff val="5000"/>
                  </a:schemeClr>
                </a:solidFill>
                <a:latin typeface="Arial Rounded MT Bold" panose="020F0704030504030204" pitchFamily="34" charset="0"/>
              </a:rPr>
              <a:t>Basic Features of OMNI SHEA</a:t>
            </a:r>
            <a:endParaRPr lang="en-IN" sz="4000" dirty="0">
              <a:solidFill>
                <a:schemeClr val="bg1">
                  <a:lumMod val="95000"/>
                  <a:lumOff val="5000"/>
                </a:schemeClr>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08990179-B67E-084C-A458-6CF67CB7BD8D}"/>
              </a:ext>
            </a:extLst>
          </p:cNvPr>
          <p:cNvSpPr>
            <a:spLocks noGrp="1"/>
          </p:cNvSpPr>
          <p:nvPr>
            <p:ph idx="1"/>
          </p:nvPr>
        </p:nvSpPr>
        <p:spPr>
          <a:xfrm>
            <a:off x="1141412" y="1641514"/>
            <a:ext cx="9905999" cy="4608513"/>
          </a:xfrm>
        </p:spPr>
        <p:txBody>
          <a:bodyPr>
            <a:normAutofit lnSpcReduction="10000"/>
          </a:bodyPr>
          <a:lstStyle/>
          <a:p>
            <a:r>
              <a:rPr lang="en-US" dirty="0">
                <a:solidFill>
                  <a:schemeClr val="bg1">
                    <a:lumMod val="95000"/>
                    <a:lumOff val="5000"/>
                  </a:schemeClr>
                </a:solidFill>
              </a:rPr>
              <a:t>DATABASE BASED REGISTRATION</a:t>
            </a:r>
          </a:p>
          <a:p>
            <a:r>
              <a:rPr lang="en-US" dirty="0">
                <a:solidFill>
                  <a:schemeClr val="bg1">
                    <a:lumMod val="95000"/>
                    <a:lumOff val="5000"/>
                  </a:schemeClr>
                </a:solidFill>
              </a:rPr>
              <a:t>CAN CREATE POST ON CREATE POST PAGE</a:t>
            </a:r>
          </a:p>
          <a:p>
            <a:r>
              <a:rPr lang="en-US" dirty="0">
                <a:solidFill>
                  <a:schemeClr val="bg1">
                    <a:lumMod val="95000"/>
                    <a:lumOff val="5000"/>
                  </a:schemeClr>
                </a:solidFill>
              </a:rPr>
              <a:t>TEXT , IMAGES &amp; VIDEO CAN BE UPLOADED</a:t>
            </a:r>
          </a:p>
          <a:p>
            <a:r>
              <a:rPr lang="en-US" dirty="0">
                <a:solidFill>
                  <a:schemeClr val="bg1">
                    <a:lumMod val="95000"/>
                    <a:lumOff val="5000"/>
                  </a:schemeClr>
                </a:solidFill>
              </a:rPr>
              <a:t>PROFILE PICTURE CAN BE ADDED</a:t>
            </a:r>
          </a:p>
          <a:p>
            <a:r>
              <a:rPr lang="en-US" dirty="0">
                <a:solidFill>
                  <a:schemeClr val="bg1">
                    <a:lumMod val="95000"/>
                    <a:lumOff val="5000"/>
                  </a:schemeClr>
                </a:solidFill>
              </a:rPr>
              <a:t>CAN COMMENT ON EACH POST </a:t>
            </a:r>
          </a:p>
          <a:p>
            <a:r>
              <a:rPr lang="en-US" dirty="0">
                <a:solidFill>
                  <a:schemeClr val="bg1">
                    <a:lumMod val="95000"/>
                    <a:lumOff val="5000"/>
                  </a:schemeClr>
                </a:solidFill>
              </a:rPr>
              <a:t>POST UPLOADED BY SAME ACCOUNT IS SHOWN  IN MY PROFILE PAGE</a:t>
            </a:r>
          </a:p>
          <a:p>
            <a:r>
              <a:rPr lang="en-US" dirty="0">
                <a:solidFill>
                  <a:schemeClr val="bg1">
                    <a:lumMod val="95000"/>
                    <a:lumOff val="5000"/>
                  </a:schemeClr>
                </a:solidFill>
              </a:rPr>
              <a:t> YOUR PROFILE INFO LIKE USERNAME AND EMAIL ASWELL AS BIO IS SHOWN IN PROFILE PAGE.</a:t>
            </a:r>
          </a:p>
          <a:p>
            <a:r>
              <a:rPr lang="en-IN" dirty="0">
                <a:solidFill>
                  <a:schemeClr val="bg1">
                    <a:lumMod val="95000"/>
                    <a:lumOff val="5000"/>
                  </a:schemeClr>
                </a:solidFill>
              </a:rPr>
              <a:t>PROFILE INFORMATION LIKE EMAIL , BIO AND PROFILE PIC CAN BE UPDATED</a:t>
            </a:r>
          </a:p>
        </p:txBody>
      </p:sp>
    </p:spTree>
    <p:extLst>
      <p:ext uri="{BB962C8B-B14F-4D97-AF65-F5344CB8AC3E}">
        <p14:creationId xmlns:p14="http://schemas.microsoft.com/office/powerpoint/2010/main" val="1265799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4F15C-8863-433D-B049-AEA8C9585FDD}"/>
              </a:ext>
            </a:extLst>
          </p:cNvPr>
          <p:cNvSpPr>
            <a:spLocks noGrp="1"/>
          </p:cNvSpPr>
          <p:nvPr>
            <p:ph type="title"/>
          </p:nvPr>
        </p:nvSpPr>
        <p:spPr/>
        <p:txBody>
          <a:bodyPr/>
          <a:lstStyle/>
          <a:p>
            <a:r>
              <a:rPr lang="en-US" dirty="0">
                <a:solidFill>
                  <a:schemeClr val="bg1">
                    <a:lumMod val="95000"/>
                    <a:lumOff val="5000"/>
                  </a:schemeClr>
                </a:solidFill>
              </a:rPr>
              <a:t>How we deliver business value?</a:t>
            </a:r>
            <a:endParaRPr lang="en-IN" dirty="0">
              <a:solidFill>
                <a:schemeClr val="bg1">
                  <a:lumMod val="95000"/>
                  <a:lumOff val="5000"/>
                </a:schemeClr>
              </a:solidFill>
            </a:endParaRPr>
          </a:p>
        </p:txBody>
      </p:sp>
      <p:sp>
        <p:nvSpPr>
          <p:cNvPr id="3" name="Content Placeholder 2">
            <a:extLst>
              <a:ext uri="{FF2B5EF4-FFF2-40B4-BE49-F238E27FC236}">
                <a16:creationId xmlns:a16="http://schemas.microsoft.com/office/drawing/2014/main" id="{5A68B359-839C-9A8F-7F68-AAB78CE0B2D8}"/>
              </a:ext>
            </a:extLst>
          </p:cNvPr>
          <p:cNvSpPr>
            <a:spLocks noGrp="1"/>
          </p:cNvSpPr>
          <p:nvPr>
            <p:ph idx="1"/>
          </p:nvPr>
        </p:nvSpPr>
        <p:spPr/>
        <p:txBody>
          <a:bodyPr/>
          <a:lstStyle/>
          <a:p>
            <a:r>
              <a:rPr lang="en-US" dirty="0">
                <a:solidFill>
                  <a:schemeClr val="bg1">
                    <a:lumMod val="95000"/>
                    <a:lumOff val="5000"/>
                  </a:schemeClr>
                </a:solidFill>
              </a:rPr>
              <a:t>Our primary motto is to understand the requirement of our client related to social bookmarking website </a:t>
            </a:r>
          </a:p>
          <a:p>
            <a:r>
              <a:rPr lang="en-US" dirty="0">
                <a:solidFill>
                  <a:schemeClr val="bg1">
                    <a:lumMod val="95000"/>
                    <a:lumOff val="5000"/>
                  </a:schemeClr>
                </a:solidFill>
              </a:rPr>
              <a:t>Later we outperform our ways to offer them with technological solution</a:t>
            </a:r>
            <a:r>
              <a:rPr lang="en-IN" dirty="0">
                <a:solidFill>
                  <a:schemeClr val="bg1">
                    <a:lumMod val="95000"/>
                    <a:lumOff val="5000"/>
                  </a:schemeClr>
                </a:solidFill>
              </a:rPr>
              <a:t> while keeping your target audience and market in mind . Let’s get in touch to find out how we can help you in bringing your social bookmarking website idea to life so that you can put forward your business in global market</a:t>
            </a:r>
          </a:p>
          <a:p>
            <a:pPr marL="0" indent="0">
              <a:buNone/>
            </a:pPr>
            <a:endParaRPr lang="en-US" dirty="0"/>
          </a:p>
        </p:txBody>
      </p:sp>
    </p:spTree>
    <p:extLst>
      <p:ext uri="{BB962C8B-B14F-4D97-AF65-F5344CB8AC3E}">
        <p14:creationId xmlns:p14="http://schemas.microsoft.com/office/powerpoint/2010/main" val="55132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23336-7E13-0E6A-0F87-B72D38D9939A}"/>
              </a:ext>
            </a:extLst>
          </p:cNvPr>
          <p:cNvSpPr>
            <a:spLocks noGrp="1"/>
          </p:cNvSpPr>
          <p:nvPr>
            <p:ph type="title"/>
          </p:nvPr>
        </p:nvSpPr>
        <p:spPr/>
        <p:txBody>
          <a:bodyPr/>
          <a:lstStyle/>
          <a:p>
            <a:r>
              <a:rPr lang="en-US" dirty="0" err="1">
                <a:solidFill>
                  <a:schemeClr val="bg1">
                    <a:lumMod val="95000"/>
                    <a:lumOff val="5000"/>
                  </a:schemeClr>
                </a:solidFill>
                <a:latin typeface="Arial Black" panose="020B0A04020102020204" pitchFamily="34" charset="0"/>
              </a:rPr>
              <a:t>Dfd</a:t>
            </a:r>
            <a:r>
              <a:rPr lang="en-US" dirty="0">
                <a:solidFill>
                  <a:schemeClr val="bg1">
                    <a:lumMod val="95000"/>
                    <a:lumOff val="5000"/>
                  </a:schemeClr>
                </a:solidFill>
                <a:latin typeface="Arial Black" panose="020B0A04020102020204" pitchFamily="34" charset="0"/>
              </a:rPr>
              <a:t> diagram</a:t>
            </a:r>
            <a:endParaRPr lang="en-IN" dirty="0">
              <a:solidFill>
                <a:schemeClr val="bg1">
                  <a:lumMod val="95000"/>
                  <a:lumOff val="5000"/>
                </a:schemeClr>
              </a:solidFill>
              <a:latin typeface="Arial Black" panose="020B0A04020102020204" pitchFamily="34" charset="0"/>
            </a:endParaRPr>
          </a:p>
        </p:txBody>
      </p:sp>
      <p:pic>
        <p:nvPicPr>
          <p:cNvPr id="5" name="Content Placeholder 4">
            <a:extLst>
              <a:ext uri="{FF2B5EF4-FFF2-40B4-BE49-F238E27FC236}">
                <a16:creationId xmlns:a16="http://schemas.microsoft.com/office/drawing/2014/main" id="{EE0A5A72-D15F-F92B-2815-859C1E435990}"/>
              </a:ext>
            </a:extLst>
          </p:cNvPr>
          <p:cNvPicPr>
            <a:picLocks noGrp="1" noChangeAspect="1"/>
          </p:cNvPicPr>
          <p:nvPr>
            <p:ph idx="1"/>
          </p:nvPr>
        </p:nvPicPr>
        <p:blipFill>
          <a:blip r:embed="rId2"/>
          <a:stretch>
            <a:fillRect/>
          </a:stretch>
        </p:blipFill>
        <p:spPr>
          <a:xfrm>
            <a:off x="1141413" y="1713391"/>
            <a:ext cx="9440446" cy="4597113"/>
          </a:xfrm>
        </p:spPr>
      </p:pic>
    </p:spTree>
    <p:extLst>
      <p:ext uri="{BB962C8B-B14F-4D97-AF65-F5344CB8AC3E}">
        <p14:creationId xmlns:p14="http://schemas.microsoft.com/office/powerpoint/2010/main" val="2435288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03097-0EBE-2380-A79D-C6DD66BC8F18}"/>
              </a:ext>
            </a:extLst>
          </p:cNvPr>
          <p:cNvSpPr>
            <a:spLocks noGrp="1"/>
          </p:cNvSpPr>
          <p:nvPr>
            <p:ph type="title"/>
          </p:nvPr>
        </p:nvSpPr>
        <p:spPr/>
        <p:txBody>
          <a:bodyPr/>
          <a:lstStyle/>
          <a:p>
            <a:r>
              <a:rPr lang="en-US" dirty="0">
                <a:solidFill>
                  <a:schemeClr val="bg1">
                    <a:lumMod val="95000"/>
                    <a:lumOff val="5000"/>
                  </a:schemeClr>
                </a:solidFill>
              </a:rPr>
              <a:t>Tools and technology</a:t>
            </a:r>
            <a:endParaRPr lang="en-IN" dirty="0">
              <a:solidFill>
                <a:schemeClr val="bg1">
                  <a:lumMod val="95000"/>
                  <a:lumOff val="5000"/>
                </a:schemeClr>
              </a:solidFill>
            </a:endParaRPr>
          </a:p>
        </p:txBody>
      </p:sp>
      <p:sp>
        <p:nvSpPr>
          <p:cNvPr id="3" name="Content Placeholder 2">
            <a:extLst>
              <a:ext uri="{FF2B5EF4-FFF2-40B4-BE49-F238E27FC236}">
                <a16:creationId xmlns:a16="http://schemas.microsoft.com/office/drawing/2014/main" id="{6547D187-E05C-8027-72CF-4BF276035C91}"/>
              </a:ext>
            </a:extLst>
          </p:cNvPr>
          <p:cNvSpPr>
            <a:spLocks noGrp="1"/>
          </p:cNvSpPr>
          <p:nvPr>
            <p:ph idx="1"/>
          </p:nvPr>
        </p:nvSpPr>
        <p:spPr/>
        <p:txBody>
          <a:bodyPr/>
          <a:lstStyle/>
          <a:p>
            <a:r>
              <a:rPr lang="en-US" dirty="0">
                <a:solidFill>
                  <a:schemeClr val="bg1">
                    <a:lumMod val="95000"/>
                    <a:lumOff val="5000"/>
                  </a:schemeClr>
                </a:solidFill>
              </a:rPr>
              <a:t>HTML</a:t>
            </a:r>
          </a:p>
          <a:p>
            <a:r>
              <a:rPr lang="en-US" dirty="0">
                <a:solidFill>
                  <a:schemeClr val="bg1">
                    <a:lumMod val="95000"/>
                    <a:lumOff val="5000"/>
                  </a:schemeClr>
                </a:solidFill>
              </a:rPr>
              <a:t>CSS</a:t>
            </a:r>
          </a:p>
          <a:p>
            <a:r>
              <a:rPr lang="en-US" dirty="0">
                <a:solidFill>
                  <a:schemeClr val="bg1">
                    <a:lumMod val="95000"/>
                    <a:lumOff val="5000"/>
                  </a:schemeClr>
                </a:solidFill>
              </a:rPr>
              <a:t>PHP</a:t>
            </a:r>
          </a:p>
          <a:p>
            <a:pPr marL="0" indent="0">
              <a:buNone/>
            </a:pPr>
            <a:endParaRPr lang="en-IN" dirty="0"/>
          </a:p>
        </p:txBody>
      </p:sp>
    </p:spTree>
    <p:extLst>
      <p:ext uri="{BB962C8B-B14F-4D97-AF65-F5344CB8AC3E}">
        <p14:creationId xmlns:p14="http://schemas.microsoft.com/office/powerpoint/2010/main" val="2259926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BD094-C0BB-5D33-6F94-5E1C14EE0689}"/>
              </a:ext>
            </a:extLst>
          </p:cNvPr>
          <p:cNvSpPr>
            <a:spLocks noGrp="1"/>
          </p:cNvSpPr>
          <p:nvPr>
            <p:ph type="title"/>
          </p:nvPr>
        </p:nvSpPr>
        <p:spPr/>
        <p:style>
          <a:lnRef idx="0">
            <a:schemeClr val="accent6"/>
          </a:lnRef>
          <a:fillRef idx="3">
            <a:schemeClr val="accent6"/>
          </a:fillRef>
          <a:effectRef idx="3">
            <a:schemeClr val="accent6"/>
          </a:effectRef>
          <a:fontRef idx="minor">
            <a:schemeClr val="lt1"/>
          </a:fontRef>
        </p:style>
        <p:txBody>
          <a:bodyPr/>
          <a:lstStyle/>
          <a:p>
            <a:r>
              <a:rPr lang="en-IN" dirty="0">
                <a:solidFill>
                  <a:schemeClr val="bg1">
                    <a:lumMod val="95000"/>
                    <a:lumOff val="5000"/>
                  </a:schemeClr>
                </a:solidFill>
                <a:latin typeface="Arial Rounded MT Bold" panose="020F0704030504030204" pitchFamily="34" charset="0"/>
              </a:rPr>
              <a:t>Sign up page</a:t>
            </a:r>
          </a:p>
        </p:txBody>
      </p:sp>
      <p:pic>
        <p:nvPicPr>
          <p:cNvPr id="15" name="Content Placeholder 14">
            <a:extLst>
              <a:ext uri="{FF2B5EF4-FFF2-40B4-BE49-F238E27FC236}">
                <a16:creationId xmlns:a16="http://schemas.microsoft.com/office/drawing/2014/main" id="{AD8D282B-2E72-F6B4-1FC7-568191BBEC51}"/>
              </a:ext>
            </a:extLst>
          </p:cNvPr>
          <p:cNvPicPr>
            <a:picLocks noGrp="1" noChangeAspect="1"/>
          </p:cNvPicPr>
          <p:nvPr>
            <p:ph idx="1"/>
          </p:nvPr>
        </p:nvPicPr>
        <p:blipFill>
          <a:blip r:embed="rId2"/>
          <a:stretch>
            <a:fillRect/>
          </a:stretch>
        </p:blipFill>
        <p:spPr>
          <a:xfrm>
            <a:off x="460478" y="2738721"/>
            <a:ext cx="6223574" cy="3500761"/>
          </a:xfrm>
        </p:spPr>
      </p:pic>
      <p:pic>
        <p:nvPicPr>
          <p:cNvPr id="17" name="Picture 16">
            <a:extLst>
              <a:ext uri="{FF2B5EF4-FFF2-40B4-BE49-F238E27FC236}">
                <a16:creationId xmlns:a16="http://schemas.microsoft.com/office/drawing/2014/main" id="{C1629F92-99A2-38E9-6416-680D432C824A}"/>
              </a:ext>
            </a:extLst>
          </p:cNvPr>
          <p:cNvPicPr>
            <a:picLocks noChangeAspect="1"/>
          </p:cNvPicPr>
          <p:nvPr/>
        </p:nvPicPr>
        <p:blipFill>
          <a:blip r:embed="rId3"/>
          <a:stretch>
            <a:fillRect/>
          </a:stretch>
        </p:blipFill>
        <p:spPr>
          <a:xfrm>
            <a:off x="5584054" y="497150"/>
            <a:ext cx="5977631" cy="3362417"/>
          </a:xfrm>
          <a:prstGeom prst="rect">
            <a:avLst/>
          </a:prstGeom>
        </p:spPr>
      </p:pic>
    </p:spTree>
    <p:extLst>
      <p:ext uri="{BB962C8B-B14F-4D97-AF65-F5344CB8AC3E}">
        <p14:creationId xmlns:p14="http://schemas.microsoft.com/office/powerpoint/2010/main" val="1544007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963A9-22A9-A659-B620-B7823FD82DF1}"/>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solidFill>
                  <a:schemeClr val="bg1">
                    <a:lumMod val="95000"/>
                    <a:lumOff val="5000"/>
                  </a:schemeClr>
                </a:solidFill>
                <a:latin typeface="Arial Black" panose="020B0A04020102020204" pitchFamily="34" charset="0"/>
              </a:rPr>
              <a:t>HOME PAGE</a:t>
            </a:r>
          </a:p>
        </p:txBody>
      </p:sp>
      <p:pic>
        <p:nvPicPr>
          <p:cNvPr id="5" name="Content Placeholder 4">
            <a:extLst>
              <a:ext uri="{FF2B5EF4-FFF2-40B4-BE49-F238E27FC236}">
                <a16:creationId xmlns:a16="http://schemas.microsoft.com/office/drawing/2014/main" id="{ACE23EC0-DAFA-3DB8-49FE-58AABCA0935F}"/>
              </a:ext>
            </a:extLst>
          </p:cNvPr>
          <p:cNvPicPr>
            <a:picLocks noGrp="1" noChangeAspect="1"/>
          </p:cNvPicPr>
          <p:nvPr>
            <p:ph idx="1"/>
          </p:nvPr>
        </p:nvPicPr>
        <p:blipFill>
          <a:blip r:embed="rId2"/>
          <a:stretch>
            <a:fillRect/>
          </a:stretch>
        </p:blipFill>
        <p:spPr>
          <a:xfrm>
            <a:off x="2583400" y="1926454"/>
            <a:ext cx="8001121" cy="4500632"/>
          </a:xfrm>
        </p:spPr>
      </p:pic>
    </p:spTree>
    <p:extLst>
      <p:ext uri="{BB962C8B-B14F-4D97-AF65-F5344CB8AC3E}">
        <p14:creationId xmlns:p14="http://schemas.microsoft.com/office/powerpoint/2010/main" val="436161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5D8CD-C9CE-AF01-A249-4D1E0E469373}"/>
              </a:ext>
            </a:extLst>
          </p:cNvPr>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r>
              <a:rPr lang="en-IN" dirty="0">
                <a:solidFill>
                  <a:schemeClr val="bg1">
                    <a:lumMod val="95000"/>
                    <a:lumOff val="5000"/>
                  </a:schemeClr>
                </a:solidFill>
                <a:latin typeface="Arial Black" panose="020B0A04020102020204" pitchFamily="34" charset="0"/>
              </a:rPr>
              <a:t>PROFILE PAGE</a:t>
            </a:r>
          </a:p>
        </p:txBody>
      </p:sp>
      <p:pic>
        <p:nvPicPr>
          <p:cNvPr id="5" name="Content Placeholder 4">
            <a:extLst>
              <a:ext uri="{FF2B5EF4-FFF2-40B4-BE49-F238E27FC236}">
                <a16:creationId xmlns:a16="http://schemas.microsoft.com/office/drawing/2014/main" id="{A944125C-4D00-CEFD-AD35-3A44BA720C15}"/>
              </a:ext>
            </a:extLst>
          </p:cNvPr>
          <p:cNvPicPr>
            <a:picLocks noGrp="1" noChangeAspect="1"/>
          </p:cNvPicPr>
          <p:nvPr>
            <p:ph idx="1"/>
          </p:nvPr>
        </p:nvPicPr>
        <p:blipFill>
          <a:blip r:embed="rId2"/>
          <a:stretch>
            <a:fillRect/>
          </a:stretch>
        </p:blipFill>
        <p:spPr>
          <a:xfrm>
            <a:off x="3204840" y="1864216"/>
            <a:ext cx="7671253" cy="4315080"/>
          </a:xfrm>
        </p:spPr>
      </p:pic>
    </p:spTree>
    <p:extLst>
      <p:ext uri="{BB962C8B-B14F-4D97-AF65-F5344CB8AC3E}">
        <p14:creationId xmlns:p14="http://schemas.microsoft.com/office/powerpoint/2010/main" val="18821855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Slice</Template>
  <TotalTime>291</TotalTime>
  <Words>307</Words>
  <Application>Microsoft Office PowerPoint</Application>
  <PresentationFormat>Widescreen</PresentationFormat>
  <Paragraphs>35</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vt:lpstr>
      <vt:lpstr>Arial Black</vt:lpstr>
      <vt:lpstr>Arial Rounded MT Bold</vt:lpstr>
      <vt:lpstr>Bahnschrift SemiBold</vt:lpstr>
      <vt:lpstr>Berlin Sans FB Demi</vt:lpstr>
      <vt:lpstr>Tw Cen MT</vt:lpstr>
      <vt:lpstr>Circuit</vt:lpstr>
      <vt:lpstr>Omni shea</vt:lpstr>
      <vt:lpstr>What is omni shea</vt:lpstr>
      <vt:lpstr>Basic Features of OMNI SHEA</vt:lpstr>
      <vt:lpstr>How we deliver business value?</vt:lpstr>
      <vt:lpstr>Dfd diagram</vt:lpstr>
      <vt:lpstr>Tools and technology</vt:lpstr>
      <vt:lpstr>Sign up page</vt:lpstr>
      <vt:lpstr>HOME PAGE</vt:lpstr>
      <vt:lpstr>PROFILE PAGE</vt:lpstr>
      <vt:lpstr>NEW POST (TEXT) </vt:lpstr>
      <vt:lpstr>NEW POST (PHOTOS ,VIDEOS)</vt:lpstr>
      <vt:lpstr>COMMENT SECTION</vt:lpstr>
      <vt:lpstr>UPDATE PROFILE</vt:lpstr>
      <vt:lpstr>OUR TEAM MEMBERS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Omni shea</dc:title>
  <dc:creator>shrasti sahu</dc:creator>
  <cp:lastModifiedBy>shrasti sahu</cp:lastModifiedBy>
  <cp:revision>1</cp:revision>
  <dcterms:created xsi:type="dcterms:W3CDTF">2022-11-22T10:53:30Z</dcterms:created>
  <dcterms:modified xsi:type="dcterms:W3CDTF">2022-11-22T15:46:13Z</dcterms:modified>
</cp:coreProperties>
</file>