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B01C0-A24A-438C-9BC4-0345882D45A2}" v="3" dt="2020-12-06T12:29:29.905"/>
    <p1510:client id="{61FBD8C7-6FE3-42D5-9EC5-BE0445E92E70}" v="21" dt="2020-12-11T10:15:40.224"/>
    <p1510:client id="{F924FD2E-7F23-4430-BC5A-51ABDBFA087D}" v="3605" dt="2020-12-06T12:27:34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394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7048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261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0706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929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787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57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9708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MADE BY: ARYAK DESHPANDE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9546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MADE BY: ARYAK DESHPANDE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5626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970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MADE BY: ARYAK DESHPANDE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4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3103E3D-8F75-4660-8533-E2711B773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197" b="208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Segoe UI Light"/>
                <a:cs typeface="Calibri Light"/>
              </a:rPr>
              <a:t>ANDROID APP DEVELOPMENT </a:t>
            </a:r>
            <a:br>
              <a:rPr lang="en-US" b="1">
                <a:solidFill>
                  <a:srgbClr val="FFFFFF"/>
                </a:solidFill>
                <a:latin typeface="Segoe UI Light"/>
                <a:cs typeface="Calibri Light"/>
              </a:rPr>
            </a:br>
            <a:r>
              <a:rPr lang="en-US" b="1">
                <a:solidFill>
                  <a:srgbClr val="FFFFFF"/>
                </a:solidFill>
                <a:latin typeface="Segoe UI Light"/>
                <a:cs typeface="Calibri Light"/>
              </a:rPr>
              <a:t>MINI PROJECT</a:t>
            </a:r>
            <a:endParaRPr lang="en-US" b="1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GROUP NO: 10        PROJECT TITLE: STUDENT GRADE MANAGER APP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3EB36-E0B5-40EB-8908-D0D0BED1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MADE BY: ARYAK DESHPANDE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560E1-D673-41DB-87F5-54898C9B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B954BA-46F9-431F-BDA0-72770962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MADE BY: ARYAK DESHPANDE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8B64C-F516-4C67-8E6E-40292EC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5EC11-D3A7-4235-B673-1F187701942D}"/>
              </a:ext>
            </a:extLst>
          </p:cNvPr>
          <p:cNvSpPr txBox="1"/>
          <p:nvPr/>
        </p:nvSpPr>
        <p:spPr>
          <a:xfrm>
            <a:off x="3907972" y="2590800"/>
            <a:ext cx="582385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>
                <a:solidFill>
                  <a:srgbClr val="0070C0"/>
                </a:solidFill>
                <a:latin typeface="Segoe UI Light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063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581-9E45-41DD-8807-C3ADB9D0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Segoe UI Light"/>
                <a:cs typeface="Calibri Ligh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0D3E-7CCF-40EA-80EE-4ABF131F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8007"/>
            <a:ext cx="10058400" cy="3328316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n-US" dirty="0">
              <a:latin typeface="Calibri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Calibri"/>
                <a:cs typeface="Calibri" panose="020F0502020204030204"/>
              </a:rPr>
              <a:t> OVERVIEW AND FEATURES, SCOPE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Calibri"/>
                <a:cs typeface="Calibri" panose="020F0502020204030204"/>
              </a:rPr>
              <a:t> ENTITIES, DATABASE SCHEMA AND DESIGN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Calibri"/>
                <a:cs typeface="Calibri" panose="020F0502020204030204"/>
              </a:rPr>
              <a:t> MODEL CLASSES AND ENCAPSULATION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Calibri"/>
                <a:cs typeface="Calibri" panose="020F0502020204030204"/>
              </a:rPr>
              <a:t> CRUD / DATABASE OPERATIONS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Calibri"/>
                <a:cs typeface="Calibri" panose="020F0502020204030204"/>
              </a:rPr>
              <a:t> SERVICE CLASS AND OBJECT ORIENTATION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Calibri"/>
                <a:cs typeface="Calibri" panose="020F0502020204030204"/>
              </a:rPr>
              <a:t> ACTIVITIES AND INTENTS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Calibri"/>
                <a:cs typeface="Calibri" panose="020F0502020204030204"/>
              </a:rPr>
              <a:t> SCREENSHOTS OF PROJECT</a:t>
            </a: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0B6673-BF88-4466-9FAD-1C077305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69" y="1872641"/>
            <a:ext cx="2151397" cy="4114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5182-CF05-4161-85F0-33E10665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3EC2-3468-4944-BAA5-53D75068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ARYAK DESHPANDE</a:t>
            </a:r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CC38A4-31E9-4943-86E3-7CF75E91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84" y="1872641"/>
            <a:ext cx="21546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4904-19EB-4A76-8238-6401862A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Segoe UI Light"/>
                <a:ea typeface="+mj-lt"/>
                <a:cs typeface="+mj-lt"/>
              </a:rPr>
              <a:t>OVERVIEW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F8C5-C114-43C3-B175-962294DB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0872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Segoe UI Light"/>
                <a:cs typeface="Calibri"/>
              </a:rPr>
              <a:t> Students can create an account and then </a:t>
            </a:r>
            <a:r>
              <a:rPr lang="en-US" dirty="0">
                <a:latin typeface="Segoe UI Light"/>
                <a:cs typeface="Calibri"/>
              </a:rPr>
              <a:t>login to use services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Segoe UI Light"/>
                <a:cs typeface="Calibri"/>
              </a:rPr>
              <a:t> Add/delete/update subjects and corresponding marks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Segoe UI Light"/>
                <a:cs typeface="Calibri"/>
              </a:rPr>
              <a:t> Rigorous validations on above operations in place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Segoe UI Light"/>
                <a:cs typeface="Calibri"/>
              </a:rPr>
              <a:t> Subject grade calculated with percentage </a:t>
            </a:r>
            <a:r>
              <a:rPr lang="en-US" dirty="0">
                <a:latin typeface="Segoe UI Light"/>
                <a:cs typeface="Calibri"/>
              </a:rPr>
              <a:t>and CGPA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Segoe UI Light"/>
                <a:cs typeface="Calibri"/>
              </a:rPr>
              <a:t> Reset account password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Segoe UI Light"/>
                <a:cs typeface="Calibri"/>
              </a:rPr>
              <a:t> Deactivate account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Segoe UI Light"/>
                <a:cs typeface="Calibri"/>
              </a:rPr>
              <a:t> Object oriented, scalable design</a:t>
            </a:r>
            <a:endParaRPr lang="en-US" dirty="0">
              <a:latin typeface="Segoe UI Light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latin typeface="Calibri" panose="020F0502020204030204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E224-D91B-4DC5-8094-3C13FFE2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746A-BC08-4D02-91A3-CFE4E63E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ARYAK DESHPANDE</a:t>
            </a:r>
          </a:p>
        </p:txBody>
      </p:sp>
    </p:spTree>
    <p:extLst>
      <p:ext uri="{BB962C8B-B14F-4D97-AF65-F5344CB8AC3E}">
        <p14:creationId xmlns:p14="http://schemas.microsoft.com/office/powerpoint/2010/main" val="415969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1AC-79C9-4CE4-9FC3-9D94AFF1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Segoe UI Light"/>
                <a:cs typeface="Calibri Light"/>
              </a:rPr>
              <a:t>DATABASE DESIGN AND SCHEMA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18A354F-D15B-45BE-BA44-8AA5B862B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7" y="2002310"/>
            <a:ext cx="4616300" cy="2238401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5CA44B0-755B-40F4-AA3E-017AA3B4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98" y="1851805"/>
            <a:ext cx="4590788" cy="2423703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D98B07-55CD-41E4-B7BC-487AED76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550" y="4777796"/>
            <a:ext cx="9747338" cy="123766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BA67-B37D-4D80-B0C2-B3E6BEEA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DB339-5EC4-4D29-9E34-9D286764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ARYAK DESHPANDE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D8FBB-1235-4F1E-B7C5-A8DEE474BF5A}"/>
              </a:ext>
            </a:extLst>
          </p:cNvPr>
          <p:cNvSpPr txBox="1"/>
          <p:nvPr/>
        </p:nvSpPr>
        <p:spPr>
          <a:xfrm>
            <a:off x="4561114" y="37991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Calibri"/>
              </a:rPr>
              <a:t>1 TO MANY RELATIONSHIP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0782-E356-4EFB-9A57-D9F8F0F5563D}"/>
              </a:ext>
            </a:extLst>
          </p:cNvPr>
          <p:cNvSpPr txBox="1"/>
          <p:nvPr/>
        </p:nvSpPr>
        <p:spPr>
          <a:xfrm>
            <a:off x="1145721" y="4476750"/>
            <a:ext cx="5083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DatabaseHelper Class snippet: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1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C373-8CE9-4ACE-8C38-3DF14980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Segoe UI Light"/>
                <a:cs typeface="Calibri Light"/>
              </a:rPr>
              <a:t>MODELS</a:t>
            </a:r>
            <a:endParaRPr lang="en-US">
              <a:solidFill>
                <a:srgbClr val="404040"/>
              </a:solidFill>
              <a:latin typeface="Segoe UI Light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FEE1-ACF7-4C67-9863-6FA97DBA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4501"/>
            <a:ext cx="6144017" cy="381459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>
                <a:latin typeface="Segoe UI Light"/>
                <a:cs typeface="Calibri" panose="020F0502020204030204"/>
              </a:rPr>
              <a:t>Created Models that map to the attributes of the entities in the database.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Segoe UI Light"/>
                <a:cs typeface="Calibri" panose="020F0502020204030204"/>
              </a:rPr>
              <a:t> Mapped objects to relations [</a:t>
            </a:r>
            <a:r>
              <a:rPr lang="en-US" b="1" dirty="0">
                <a:latin typeface="Segoe UI Light"/>
                <a:cs typeface="Calibri" panose="020F0502020204030204"/>
              </a:rPr>
              <a:t>ORM</a:t>
            </a:r>
            <a:r>
              <a:rPr lang="en-US" dirty="0">
                <a:latin typeface="Segoe UI Light"/>
                <a:cs typeface="Calibri" panose="020F0502020204030204"/>
              </a:rPr>
              <a:t>]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Segoe UI Light"/>
                <a:cs typeface="Calibri" panose="020F0502020204030204"/>
              </a:rPr>
              <a:t> Implemented Encapsulation in the java classes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Segoe UI Light"/>
                <a:cs typeface="Calibri" panose="020F0502020204030204"/>
              </a:rPr>
              <a:t> Generated getters and setters for the mapped variables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Segoe UI Light"/>
                <a:cs typeface="Calibri" panose="020F0502020204030204"/>
              </a:rPr>
              <a:t> </a:t>
            </a:r>
            <a:r>
              <a:rPr lang="en-US" i="1" dirty="0" err="1">
                <a:latin typeface="Segoe UI Light"/>
                <a:cs typeface="Calibri" panose="020F0502020204030204"/>
              </a:rPr>
              <a:t>toString</a:t>
            </a:r>
            <a:r>
              <a:rPr lang="en-US" i="1" dirty="0">
                <a:latin typeface="Segoe UI Light"/>
                <a:cs typeface="Calibri" panose="020F0502020204030204"/>
              </a:rPr>
              <a:t>()</a:t>
            </a:r>
            <a:r>
              <a:rPr lang="en-US" dirty="0">
                <a:latin typeface="Segoe UI Light"/>
                <a:cs typeface="Calibri" panose="020F0502020204030204"/>
              </a:rPr>
              <a:t> method of </a:t>
            </a:r>
            <a:r>
              <a:rPr lang="en-US" dirty="0" err="1">
                <a:latin typeface="Segoe UI Light"/>
                <a:cs typeface="Calibri" panose="020F0502020204030204"/>
              </a:rPr>
              <a:t>java.lang.Object</a:t>
            </a:r>
            <a:r>
              <a:rPr lang="en-US" dirty="0">
                <a:latin typeface="Segoe UI Light"/>
                <a:cs typeface="Calibri" panose="020F0502020204030204"/>
              </a:rPr>
              <a:t> class was </a:t>
            </a:r>
            <a:r>
              <a:rPr lang="en-US" dirty="0" err="1">
                <a:latin typeface="Segoe UI Light"/>
                <a:cs typeface="Calibri" panose="020F0502020204030204"/>
              </a:rPr>
              <a:t>overrided</a:t>
            </a:r>
            <a:r>
              <a:rPr lang="en-US" dirty="0">
                <a:latin typeface="Segoe UI Light"/>
                <a:cs typeface="Calibri" panose="020F0502020204030204"/>
              </a:rPr>
              <a:t> in every model to print object attributes while debugging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Segoe UI Light"/>
                <a:cs typeface="Calibri" panose="020F0502020204030204"/>
              </a:rPr>
              <a:t> The objects were transferred from one activity to another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DC9F2CD-907E-4861-93F6-0BAFA032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78" y="1890724"/>
            <a:ext cx="3348624" cy="3755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35409-BBAF-4EC8-82FF-2537CD9571D9}"/>
              </a:ext>
            </a:extLst>
          </p:cNvPr>
          <p:cNvSpPr txBox="1"/>
          <p:nvPr/>
        </p:nvSpPr>
        <p:spPr>
          <a:xfrm>
            <a:off x="7501004" y="5747359"/>
            <a:ext cx="3745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Calibri"/>
              </a:rPr>
              <a:t>Student object =&gt; registrations table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1C61-81BE-4A5E-AB55-C3CD6134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07B37-7430-4A6C-8791-83E16A9C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ARYAK DESHPANDE</a:t>
            </a:r>
          </a:p>
        </p:txBody>
      </p:sp>
    </p:spTree>
    <p:extLst>
      <p:ext uri="{BB962C8B-B14F-4D97-AF65-F5344CB8AC3E}">
        <p14:creationId xmlns:p14="http://schemas.microsoft.com/office/powerpoint/2010/main" val="203959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99C6-3723-4A41-A446-6FC94803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Segoe UI Light"/>
                <a:cs typeface="Calibri Light"/>
              </a:rPr>
              <a:t>MODELS (PART 2)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F85F529-AE52-4ED1-9FC3-A29A10AB7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97" y="1931300"/>
            <a:ext cx="4194567" cy="408599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E1E0C4C-442E-46E4-A92D-14E1325D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71" y="1933809"/>
            <a:ext cx="5123145" cy="40759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8D9D-795F-476E-BF39-B56E0355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0B52F-921E-47FB-8F32-60677CCF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ARYAK DESHPANDE</a:t>
            </a:r>
          </a:p>
        </p:txBody>
      </p:sp>
    </p:spTree>
    <p:extLst>
      <p:ext uri="{BB962C8B-B14F-4D97-AF65-F5344CB8AC3E}">
        <p14:creationId xmlns:p14="http://schemas.microsoft.com/office/powerpoint/2010/main" val="396386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F780-85C8-4865-ACCB-A4F20BF1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35936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egoe UI Light"/>
                <a:cs typeface="Calibri Light"/>
              </a:rPr>
              <a:t>SERVICE CLASS AND 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C4DD-1940-4F95-9E33-7E24F817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241"/>
            <a:ext cx="10058400" cy="393985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 </a:t>
            </a:r>
            <a:r>
              <a:rPr lang="en-US" dirty="0">
                <a:latin typeface="Segoe UI Light"/>
                <a:cs typeface="Calibri"/>
              </a:rPr>
              <a:t>Created a separate service class that p</a:t>
            </a:r>
            <a:r>
              <a:rPr lang="en-US" dirty="0">
                <a:latin typeface="Segoe UI Light"/>
                <a:ea typeface="+mn-lt"/>
                <a:cs typeface="+mn-lt"/>
              </a:rPr>
              <a:t>rovides service to all activities</a:t>
            </a:r>
            <a:r>
              <a:rPr lang="en-US" dirty="0">
                <a:latin typeface="Segoe UI Light"/>
                <a:cs typeface="Calibri"/>
              </a:rPr>
              <a:t> and carries out specific operations with methods like </a:t>
            </a:r>
            <a:r>
              <a:rPr lang="en-US" dirty="0" err="1">
                <a:latin typeface="Segoe UI Light"/>
                <a:cs typeface="Calibri"/>
              </a:rPr>
              <a:t>calculateCGPA</a:t>
            </a:r>
            <a:r>
              <a:rPr lang="en-US" dirty="0">
                <a:latin typeface="Segoe UI Light"/>
                <a:cs typeface="Calibri"/>
              </a:rPr>
              <a:t>( ), </a:t>
            </a:r>
            <a:r>
              <a:rPr lang="en-US" dirty="0" err="1">
                <a:latin typeface="Segoe UI Light"/>
                <a:cs typeface="Calibri"/>
              </a:rPr>
              <a:t>getPercentage</a:t>
            </a:r>
            <a:r>
              <a:rPr lang="en-US" dirty="0">
                <a:latin typeface="Segoe UI Light"/>
                <a:cs typeface="Calibri"/>
              </a:rPr>
              <a:t>( ), </a:t>
            </a:r>
            <a:r>
              <a:rPr lang="en-US" dirty="0" err="1">
                <a:latin typeface="Segoe UI Light"/>
                <a:cs typeface="Calibri"/>
              </a:rPr>
              <a:t>getGrade</a:t>
            </a:r>
            <a:r>
              <a:rPr lang="en-US" dirty="0">
                <a:latin typeface="Segoe UI Light"/>
                <a:cs typeface="Calibri"/>
              </a:rPr>
              <a:t>( )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Segoe UI Light"/>
                <a:cs typeface="Calibri"/>
              </a:rPr>
              <a:t> Object oriented, scalable design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Segoe UI Light"/>
                <a:cs typeface="Calibri"/>
              </a:rPr>
              <a:t> Objects transferred from one activity to another through intents in form of </a:t>
            </a:r>
            <a:r>
              <a:rPr lang="en-US" i="1" dirty="0">
                <a:latin typeface="Segoe UI Light"/>
                <a:cs typeface="Calibri"/>
              </a:rPr>
              <a:t>extras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Segoe UI Light"/>
                <a:cs typeface="Calibri"/>
              </a:rPr>
              <a:t> All Models have implemented </a:t>
            </a:r>
            <a:r>
              <a:rPr lang="en-US" i="1" dirty="0">
                <a:latin typeface="Segoe UI Light"/>
                <a:cs typeface="Calibri"/>
              </a:rPr>
              <a:t>Serializable </a:t>
            </a:r>
            <a:r>
              <a:rPr lang="en-US" dirty="0">
                <a:latin typeface="Segoe UI Light"/>
                <a:cs typeface="Calibri"/>
              </a:rPr>
              <a:t>Interface.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Segoe UI Light"/>
                <a:cs typeface="Calibri"/>
              </a:rPr>
              <a:t> To retrieve object on a new activity, use </a:t>
            </a:r>
            <a:r>
              <a:rPr lang="en-US" dirty="0" err="1">
                <a:latin typeface="Segoe UI Light"/>
                <a:cs typeface="Calibri"/>
              </a:rPr>
              <a:t>intent.</a:t>
            </a:r>
            <a:r>
              <a:rPr lang="en-US" i="1" dirty="0" err="1">
                <a:latin typeface="Segoe UI Light"/>
                <a:cs typeface="Calibri"/>
              </a:rPr>
              <a:t>getSerializableExtra</a:t>
            </a:r>
            <a:r>
              <a:rPr lang="en-US" dirty="0">
                <a:latin typeface="Segoe UI Light"/>
                <a:cs typeface="Calibri"/>
              </a:rPr>
              <a:t>(&lt;label&gt;) method</a:t>
            </a:r>
          </a:p>
          <a:p>
            <a:r>
              <a:rPr lang="en-US" dirty="0">
                <a:solidFill>
                  <a:srgbClr val="0070C0"/>
                </a:solidFill>
                <a:cs typeface="Calibri"/>
              </a:rPr>
              <a:t>Example: </a:t>
            </a:r>
          </a:p>
          <a:p>
            <a:r>
              <a:rPr lang="en-US" sz="1600" dirty="0">
                <a:latin typeface="Segoe UI Light"/>
                <a:ea typeface="MS PGothic"/>
                <a:cs typeface="Calibri"/>
              </a:rPr>
              <a:t>Intent </a:t>
            </a:r>
            <a:r>
              <a:rPr lang="en-US" sz="1600" dirty="0" err="1">
                <a:latin typeface="Segoe UI Light"/>
                <a:ea typeface="MS PGothic"/>
                <a:cs typeface="Calibri"/>
              </a:rPr>
              <a:t>toSubjectPage</a:t>
            </a:r>
            <a:r>
              <a:rPr lang="en-US" sz="1600" dirty="0">
                <a:latin typeface="Segoe UI Light"/>
                <a:ea typeface="MS PGothic"/>
                <a:cs typeface="Calibri"/>
              </a:rPr>
              <a:t> = </a:t>
            </a:r>
            <a:r>
              <a:rPr lang="en-US" sz="1600" dirty="0">
                <a:latin typeface="Segoe UI Light"/>
                <a:ea typeface="+mn-lt"/>
                <a:cs typeface="+mn-lt"/>
              </a:rPr>
              <a:t>new Intent (</a:t>
            </a:r>
            <a:r>
              <a:rPr lang="en-US" sz="1600" dirty="0" err="1">
                <a:latin typeface="Segoe UI Light"/>
                <a:ea typeface="+mn-lt"/>
                <a:cs typeface="+mn-lt"/>
              </a:rPr>
              <a:t>HomeActivity.this</a:t>
            </a:r>
            <a:r>
              <a:rPr lang="en-US" sz="1600" dirty="0">
                <a:latin typeface="Segoe UI Light"/>
                <a:ea typeface="+mn-lt"/>
                <a:cs typeface="+mn-lt"/>
              </a:rPr>
              <a:t>, </a:t>
            </a:r>
            <a:r>
              <a:rPr lang="en-US" sz="1600" dirty="0" err="1">
                <a:latin typeface="Segoe UI Light"/>
                <a:ea typeface="+mn-lt"/>
                <a:cs typeface="+mn-lt"/>
              </a:rPr>
              <a:t>SubjectActivity.class</a:t>
            </a:r>
            <a:r>
              <a:rPr lang="en-US" sz="1600" dirty="0">
                <a:latin typeface="Segoe UI Light"/>
                <a:ea typeface="+mn-lt"/>
                <a:cs typeface="+mn-lt"/>
              </a:rPr>
              <a:t>);</a:t>
            </a:r>
          </a:p>
          <a:p>
            <a:r>
              <a:rPr lang="en-US" sz="1600" dirty="0" err="1">
                <a:latin typeface="Segoe UI Light"/>
                <a:ea typeface="+mn-lt"/>
                <a:cs typeface="+mn-lt"/>
              </a:rPr>
              <a:t>toSubjectPage.put</a:t>
            </a:r>
            <a:r>
              <a:rPr lang="en-US" sz="1600" i="1" dirty="0" err="1">
                <a:latin typeface="Segoe UI Light"/>
                <a:ea typeface="+mn-lt"/>
                <a:cs typeface="+mn-lt"/>
              </a:rPr>
              <a:t>Extra</a:t>
            </a:r>
            <a:r>
              <a:rPr lang="en-US" sz="1600" dirty="0">
                <a:latin typeface="Segoe UI Light"/>
                <a:ea typeface="+mn-lt"/>
                <a:cs typeface="+mn-lt"/>
              </a:rPr>
              <a:t>("student", student); </a:t>
            </a:r>
          </a:p>
          <a:p>
            <a:r>
              <a:rPr lang="en-US" sz="1600" dirty="0" err="1">
                <a:latin typeface="Segoe UI Light"/>
                <a:ea typeface="+mn-lt"/>
                <a:cs typeface="+mn-lt"/>
              </a:rPr>
              <a:t>startActivity</a:t>
            </a:r>
            <a:r>
              <a:rPr lang="en-US" sz="1600" dirty="0">
                <a:latin typeface="Segoe UI Light"/>
                <a:ea typeface="+mn-lt"/>
                <a:cs typeface="+mn-lt"/>
              </a:rPr>
              <a:t>(</a:t>
            </a:r>
            <a:r>
              <a:rPr lang="en-US" sz="1600" dirty="0" err="1">
                <a:latin typeface="Segoe UI Light"/>
                <a:ea typeface="+mn-lt"/>
                <a:cs typeface="+mn-lt"/>
              </a:rPr>
              <a:t>toSubjectPage</a:t>
            </a:r>
            <a:r>
              <a:rPr lang="en-US" sz="1600" dirty="0">
                <a:latin typeface="Segoe UI Light"/>
                <a:ea typeface="+mn-lt"/>
                <a:cs typeface="+mn-lt"/>
              </a:rPr>
              <a:t>);</a:t>
            </a:r>
            <a:endParaRPr lang="en-US" sz="1600" dirty="0">
              <a:latin typeface="Segoe UI Light"/>
              <a:ea typeface="MS PGothic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latin typeface="Segoe UI Light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7A59-2441-4FEF-A0B9-95A4CD32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A1D00-D25F-4090-A8A2-03025F3C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ARYAK DESHPANDE</a:t>
            </a:r>
          </a:p>
        </p:txBody>
      </p:sp>
    </p:spTree>
    <p:extLst>
      <p:ext uri="{BB962C8B-B14F-4D97-AF65-F5344CB8AC3E}">
        <p14:creationId xmlns:p14="http://schemas.microsoft.com/office/powerpoint/2010/main" val="57099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0FA7-EB63-4BA0-9121-C7D9984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02" y="954657"/>
            <a:ext cx="10058400" cy="761827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Segoe UI Light"/>
                <a:cs typeface="Calibri Light"/>
              </a:rPr>
              <a:t>LAYOUTS (PART 1)</a:t>
            </a:r>
            <a:endParaRPr lang="en-US" b="1" dirty="0">
              <a:solidFill>
                <a:srgbClr val="0070C0"/>
              </a:solidFill>
              <a:latin typeface="Segoe UI Light"/>
              <a:cs typeface="Calibri Light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2D49D2-37D9-4C9B-B8A0-A4A3D4EB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734" y="2064939"/>
            <a:ext cx="1887738" cy="3887662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286D89-E91A-430C-8F3F-E797947B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94" y="2060531"/>
            <a:ext cx="1902125" cy="3874719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CE930B-5486-45D7-ACBD-0328D632B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41" y="2060531"/>
            <a:ext cx="1936943" cy="3874719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1A37E1-FAF4-421C-8DFA-655ECC8A3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737" y="2060531"/>
            <a:ext cx="1908034" cy="38747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A0303F-995D-4652-BCD5-E1DAE754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3A6AD-8331-448F-94F1-A89CA773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ARYAK DESHPANDE</a:t>
            </a:r>
          </a:p>
        </p:txBody>
      </p:sp>
    </p:spTree>
    <p:extLst>
      <p:ext uri="{BB962C8B-B14F-4D97-AF65-F5344CB8AC3E}">
        <p14:creationId xmlns:p14="http://schemas.microsoft.com/office/powerpoint/2010/main" val="255626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35CA-3A39-4555-9BCA-49EBB58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Segoe UI Light"/>
                <a:cs typeface="Calibri Light"/>
              </a:rPr>
              <a:t>LAYOUTS (PART 2)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C615B-5BD5-4414-9732-96D1BAE06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728" y="2033623"/>
            <a:ext cx="1902298" cy="3877224"/>
          </a:xfr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D7E74-F5BB-4C88-9F31-30F9CF6E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48" y="2029216"/>
            <a:ext cx="1911139" cy="3864280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77008A-7FF9-4139-8720-79564846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565" y="2029216"/>
            <a:ext cx="1906621" cy="3864280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168EBA-625F-49F4-8B79-5ED62363C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544" y="2029216"/>
            <a:ext cx="1932418" cy="38642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483E9-B021-4270-BA0B-71ACA052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ARYAK DESHPANDE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88345B-0EFB-44CD-B5B4-C70795D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2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ANDROID APP DEVELOPMENT  MINI PROJECT</vt:lpstr>
      <vt:lpstr>CONTENTS</vt:lpstr>
      <vt:lpstr>OVERVIEW AND FEATURES</vt:lpstr>
      <vt:lpstr>DATABASE DESIGN AND SCHEMA</vt:lpstr>
      <vt:lpstr>MODELS</vt:lpstr>
      <vt:lpstr>MODELS (PART 2)</vt:lpstr>
      <vt:lpstr>SERVICE CLASS AND OBJECT ORIENTATION</vt:lpstr>
      <vt:lpstr>LAYOUTS (PART 1)</vt:lpstr>
      <vt:lpstr>LAYOUTS (PART 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473</cp:revision>
  <dcterms:created xsi:type="dcterms:W3CDTF">2020-12-06T07:55:40Z</dcterms:created>
  <dcterms:modified xsi:type="dcterms:W3CDTF">2020-12-11T10:16:22Z</dcterms:modified>
</cp:coreProperties>
</file>