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0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9456" autoAdjust="0"/>
  </p:normalViewPr>
  <p:slideViewPr>
    <p:cSldViewPr>
      <p:cViewPr varScale="1">
        <p:scale>
          <a:sx n="64" d="100"/>
          <a:sy n="64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3FF50-60C8-4B2E-BAA2-84FFE1FA7379}" type="datetimeFigureOut">
              <a:rPr lang="en-US" smtClean="0"/>
              <a:t>4/30/2013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6CA0-0322-4634-9252-3013D20C1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91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Same mv command will do both rename and move file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&lt;Destination&gt; is the name of a directory, move operation takes place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&lt;Destination&gt; is not the name of the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direcotory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then rename operation takes place.</a:t>
            </a:r>
            <a:b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6CA0-0322-4634-9252-3013D20C1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8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2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5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152400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Unit 4 [vi-Editor]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12192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Introduction to vi(visual editor</a:t>
            </a:r>
            <a:r>
              <a:rPr lang="en-US" sz="2000" b="1" dirty="0" smtClean="0"/>
              <a:t>)</a:t>
            </a:r>
          </a:p>
          <a:p>
            <a:endParaRPr lang="en-US" sz="20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/>
              <a:t>vi editor is the default editor of Red Hat Enterprise Linux.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/>
              <a:t>It is also used as the default editor by other flavors of UNIX [ Like Solaris, AIX,HP/UX , </a:t>
            </a:r>
            <a:r>
              <a:rPr lang="en-US" sz="2000" dirty="0" err="1"/>
              <a:t>etc</a:t>
            </a:r>
            <a:r>
              <a:rPr lang="en-US" sz="2000" dirty="0"/>
              <a:t> ] 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itchFamily="2" charset="2"/>
              <a:buChar char="ü"/>
            </a:pPr>
            <a:r>
              <a:rPr lang="en-US" sz="2000" dirty="0"/>
              <a:t> vim [Improved vi] is the enhanced version of 'vi' editor</a:t>
            </a:r>
          </a:p>
          <a:p>
            <a:endParaRPr lang="en-US" sz="2000" dirty="0" smtClean="0"/>
          </a:p>
          <a:p>
            <a:r>
              <a:rPr lang="en-US" sz="2000" b="1" dirty="0" smtClean="0"/>
              <a:t>Modes </a:t>
            </a:r>
            <a:r>
              <a:rPr lang="en-US" sz="2000" b="1" dirty="0"/>
              <a:t>of operation</a:t>
            </a:r>
            <a:br>
              <a:rPr lang="en-US" sz="2000" b="1" dirty="0"/>
            </a:br>
            <a:endParaRPr lang="en-US" sz="2000" b="1" dirty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/>
              <a:t>Insert </a:t>
            </a:r>
            <a:r>
              <a:rPr lang="en-US" sz="2000" dirty="0"/>
              <a:t>Mode </a:t>
            </a:r>
            <a:endParaRPr lang="en-US" sz="2000" dirty="0" smtClean="0"/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/>
              <a:t>Command Mode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/>
              <a:t>Ex-Mode</a:t>
            </a:r>
          </a:p>
          <a:p>
            <a:pPr marL="1257300" lvl="2" indent="-342900">
              <a:buFont typeface="Wingdings" pitchFamily="2" charset="2"/>
              <a:buChar char="ü"/>
            </a:pPr>
            <a:r>
              <a:rPr lang="en-US" sz="2000" dirty="0" smtClean="0"/>
              <a:t>Visual </a:t>
            </a:r>
            <a:r>
              <a:rPr lang="en-US" sz="2000" dirty="0"/>
              <a:t>Mode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Undo &amp; Redo</a:t>
            </a:r>
          </a:p>
          <a:p>
            <a:r>
              <a:rPr lang="en-US" sz="2000" dirty="0" smtClean="0"/>
              <a:t>	U </a:t>
            </a:r>
            <a:r>
              <a:rPr lang="en-US" sz="2000" dirty="0" smtClean="0">
                <a:sym typeface="Wingdings" pitchFamily="2" charset="2"/>
              </a:rPr>
              <a:t> To undo the last change</a:t>
            </a:r>
          </a:p>
          <a:p>
            <a:r>
              <a:rPr lang="en-US" sz="2000" dirty="0" smtClean="0">
                <a:sym typeface="Wingdings" pitchFamily="2" charset="2"/>
              </a:rPr>
              <a:t>	CTRL + r   To redo the last change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Some Useful Options of ‘vi’ Editor</a:t>
            </a:r>
          </a:p>
          <a:p>
            <a:r>
              <a:rPr lang="en-US" sz="2000" dirty="0" smtClean="0">
                <a:sym typeface="Wingdings" pitchFamily="2" charset="2"/>
              </a:rPr>
              <a:t>	vi    [Option]    &lt;File Name&gt;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- R  To open a file in read-only mode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- X  To password protect a file [ ‘Vim’ support the text file ]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- r  To recover unsaved data of a file from swap counterpart 		            of the file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Running / Executing commands in ‘vi’ Editor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$vi filename</a:t>
            </a:r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	  press ‘!’ twice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:.! &lt;command&gt;</a:t>
            </a:r>
            <a:endParaRPr lang="en-US" sz="2000" dirty="0">
              <a:sym typeface="Wingdings" pitchFamily="2" charset="2"/>
            </a:endParaRPr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24384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</a:rPr>
              <a:t>THE END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Minus 2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2192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Command of Insert Mode</a:t>
            </a:r>
          </a:p>
          <a:p>
            <a:endParaRPr lang="en-US" sz="2000" b="1" dirty="0"/>
          </a:p>
          <a:p>
            <a:pPr lvl="2"/>
            <a:r>
              <a:rPr lang="en-US" sz="2000" dirty="0">
                <a:sym typeface="Wingdings" pitchFamily="2" charset="2"/>
              </a:rPr>
              <a:t>a</a:t>
            </a:r>
            <a:r>
              <a:rPr lang="en-US" sz="2000" smtClean="0">
                <a:sym typeface="Wingdings" pitchFamily="2" charset="2"/>
              </a:rPr>
              <a:t></a:t>
            </a:r>
            <a:r>
              <a:rPr lang="en-US" sz="2000" smtClean="0"/>
              <a:t> </a:t>
            </a:r>
            <a:r>
              <a:rPr lang="en-US" sz="2000" dirty="0"/>
              <a:t>To append text after the current cursor position</a:t>
            </a:r>
            <a:br>
              <a:rPr lang="en-US" sz="2000" dirty="0"/>
            </a:br>
            <a:r>
              <a:rPr lang="en-US" sz="2000" dirty="0" smtClean="0"/>
              <a:t>A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To append text at the end of the current line</a:t>
            </a:r>
            <a:br>
              <a:rPr lang="en-US" sz="2000" dirty="0"/>
            </a:br>
            <a:r>
              <a:rPr lang="en-US" sz="2000" dirty="0" smtClean="0"/>
              <a:t>i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To </a:t>
            </a:r>
            <a:r>
              <a:rPr lang="en-US" sz="2000" dirty="0"/>
              <a:t>insert text before the current cursor position</a:t>
            </a:r>
            <a:br>
              <a:rPr lang="en-US" sz="2000" dirty="0"/>
            </a:br>
            <a:r>
              <a:rPr lang="en-US" sz="2000" dirty="0" smtClean="0"/>
              <a:t>I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smtClean="0"/>
              <a:t>To </a:t>
            </a:r>
            <a:r>
              <a:rPr lang="en-US" sz="2000" dirty="0"/>
              <a:t>insert text at the </a:t>
            </a:r>
            <a:r>
              <a:rPr lang="en-US" sz="2000" dirty="0" err="1"/>
              <a:t>begining</a:t>
            </a:r>
            <a:r>
              <a:rPr lang="en-US" sz="2000" dirty="0"/>
              <a:t> of the current line</a:t>
            </a:r>
            <a:br>
              <a:rPr lang="en-US" sz="2000" dirty="0"/>
            </a:br>
            <a:r>
              <a:rPr lang="en-US" sz="2000" dirty="0" smtClean="0"/>
              <a:t>o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smtClean="0"/>
              <a:t>To </a:t>
            </a:r>
            <a:r>
              <a:rPr lang="en-US" sz="2000" dirty="0"/>
              <a:t>open a new line below the current one</a:t>
            </a:r>
            <a:br>
              <a:rPr lang="en-US" sz="2000" dirty="0"/>
            </a:br>
            <a:r>
              <a:rPr lang="en-US" sz="2000" dirty="0" smtClean="0"/>
              <a:t>O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To open a new line above the current one</a:t>
            </a:r>
            <a:br>
              <a:rPr lang="en-US" sz="2000" dirty="0"/>
            </a:br>
            <a:r>
              <a:rPr lang="en-US" sz="2000" dirty="0" smtClean="0"/>
              <a:t>s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 </a:t>
            </a:r>
            <a:r>
              <a:rPr lang="en-US" sz="2000" dirty="0"/>
              <a:t>To Substitute the current chars</a:t>
            </a:r>
            <a:br>
              <a:rPr lang="en-US" sz="2000" dirty="0"/>
            </a:br>
            <a:r>
              <a:rPr lang="en-US" sz="2000" dirty="0" smtClean="0"/>
              <a:t>S</a:t>
            </a:r>
            <a:r>
              <a:rPr lang="en-US" sz="2000" dirty="0">
                <a:sym typeface="Wingdings" pitchFamily="2" charset="2"/>
              </a:rPr>
              <a:t>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 smtClean="0"/>
              <a:t>To </a:t>
            </a:r>
            <a:r>
              <a:rPr lang="en-US" sz="2000" dirty="0"/>
              <a:t>substitute the current line</a:t>
            </a:r>
            <a:br>
              <a:rPr lang="en-US" sz="2000" dirty="0"/>
            </a:br>
            <a:r>
              <a:rPr lang="en-US" sz="2000" dirty="0" smtClean="0"/>
              <a:t>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smtClean="0"/>
              <a:t>To </a:t>
            </a:r>
            <a:r>
              <a:rPr lang="en-US" sz="2000" dirty="0"/>
              <a:t>replace the current char</a:t>
            </a:r>
            <a:br>
              <a:rPr lang="en-US" sz="2000" dirty="0"/>
            </a:br>
            <a:r>
              <a:rPr lang="en-US" sz="2000" dirty="0" smtClean="0"/>
              <a:t>R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smtClean="0"/>
              <a:t> </a:t>
            </a:r>
            <a:r>
              <a:rPr lang="en-US" sz="2000" dirty="0"/>
              <a:t>To replace the current line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ESC</a:t>
            </a:r>
            <a:r>
              <a:rPr lang="en-US" sz="2000" dirty="0">
                <a:sym typeface="Wingdings" pitchFamily="2" charset="2"/>
              </a:rPr>
              <a:t>  </a:t>
            </a:r>
            <a:r>
              <a:rPr lang="en-US" sz="2000" dirty="0" smtClean="0"/>
              <a:t> </a:t>
            </a:r>
            <a:r>
              <a:rPr lang="en-US" sz="2000" dirty="0"/>
              <a:t>To come out of the insert mode. </a:t>
            </a:r>
            <a:br>
              <a:rPr lang="en-US" sz="2000" dirty="0"/>
            </a:br>
            <a:endParaRPr lang="en-US" sz="2000" dirty="0"/>
          </a:p>
          <a:p>
            <a:pPr lvl="2"/>
            <a:endParaRPr lang="en-US" sz="2000" dirty="0" smtClean="0"/>
          </a:p>
        </p:txBody>
      </p:sp>
      <p:sp>
        <p:nvSpPr>
          <p:cNvPr id="8" name="Minus 7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373536"/>
            <a:ext cx="838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Command of command mode</a:t>
            </a:r>
          </a:p>
          <a:p>
            <a:endParaRPr lang="en-US" sz="2000" b="1" dirty="0"/>
          </a:p>
          <a:p>
            <a:r>
              <a:rPr lang="en-US" sz="2000" b="1" dirty="0"/>
              <a:t>	</a:t>
            </a:r>
            <a:r>
              <a:rPr lang="en-US" sz="2000" dirty="0" smtClean="0"/>
              <a:t>h</a:t>
            </a:r>
            <a:r>
              <a:rPr lang="en-US" sz="2000" dirty="0" smtClean="0">
                <a:sym typeface="Wingdings" pitchFamily="2" charset="2"/>
              </a:rPr>
              <a:t> To move one character left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l  To move one character right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j To move one line down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k To move one line up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0  To move to the beginning of the current line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$  To move to the end of the current line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)  To move to the one sentence ahead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(  To move to the one sentence back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}  To move to the one paragraph ahead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{  To move to the one paragraph back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err="1" smtClean="0">
                <a:sym typeface="Wingdings" pitchFamily="2" charset="2"/>
              </a:rPr>
              <a:t>gg</a:t>
            </a:r>
            <a:r>
              <a:rPr lang="en-US" sz="2000" dirty="0" smtClean="0">
                <a:sym typeface="Wingdings" pitchFamily="2" charset="2"/>
              </a:rPr>
              <a:t>  To move to the top of the file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G  To move to the bottom of the file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‘N’ G  To move to the Nth line of the file</a:t>
            </a:r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Substitute, Delete and Copy</a:t>
            </a:r>
          </a:p>
          <a:p>
            <a:endParaRPr lang="en-US" sz="2000" dirty="0"/>
          </a:p>
          <a:p>
            <a:r>
              <a:rPr lang="en-US" sz="2000" dirty="0" smtClean="0"/>
              <a:t>		substitute	Delete		Copy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------------	-----------		-------------</a:t>
            </a:r>
          </a:p>
          <a:p>
            <a:r>
              <a:rPr lang="en-US" sz="2000" dirty="0" smtClean="0"/>
              <a:t>Character	cl		dl		</a:t>
            </a:r>
            <a:r>
              <a:rPr lang="en-US" sz="2000" dirty="0" err="1" smtClean="0"/>
              <a:t>yl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Word		</a:t>
            </a:r>
            <a:r>
              <a:rPr lang="en-US" sz="2000" dirty="0" err="1" smtClean="0"/>
              <a:t>cw</a:t>
            </a:r>
            <a:r>
              <a:rPr lang="en-US" sz="2000" dirty="0" smtClean="0"/>
              <a:t>		</a:t>
            </a:r>
            <a:r>
              <a:rPr lang="en-US" sz="2000" dirty="0" err="1" smtClean="0"/>
              <a:t>dw</a:t>
            </a:r>
            <a:r>
              <a:rPr lang="en-US" sz="2000" dirty="0" smtClean="0"/>
              <a:t>		</a:t>
            </a:r>
            <a:r>
              <a:rPr lang="en-US" sz="2000" dirty="0" err="1" smtClean="0"/>
              <a:t>yw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Line		cc		</a:t>
            </a:r>
            <a:r>
              <a:rPr lang="en-US" sz="2000" dirty="0" err="1" smtClean="0"/>
              <a:t>dd</a:t>
            </a:r>
            <a:r>
              <a:rPr lang="en-US" sz="2000" dirty="0" smtClean="0"/>
              <a:t>		</a:t>
            </a:r>
            <a:r>
              <a:rPr lang="en-US" sz="2000" dirty="0" err="1" smtClean="0"/>
              <a:t>yy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Sentence ahead    c)		d)		y)</a:t>
            </a:r>
          </a:p>
          <a:p>
            <a:endParaRPr lang="en-US" sz="2000" dirty="0"/>
          </a:p>
          <a:p>
            <a:r>
              <a:rPr lang="en-US" sz="2000" dirty="0" smtClean="0"/>
              <a:t>Sentence back	c(		d(		y(</a:t>
            </a:r>
          </a:p>
          <a:p>
            <a:endParaRPr lang="en-US" sz="2000" dirty="0"/>
          </a:p>
          <a:p>
            <a:r>
              <a:rPr lang="en-US" sz="2000" dirty="0" smtClean="0"/>
              <a:t>Paragraph ahead	c}		d}		y}</a:t>
            </a:r>
          </a:p>
          <a:p>
            <a:endParaRPr lang="en-US" sz="2000" dirty="0"/>
          </a:p>
          <a:p>
            <a:r>
              <a:rPr lang="en-US" sz="2000" dirty="0" smtClean="0"/>
              <a:t>Paragraph ahead	c{		d{		y{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68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‘N’ cc </a:t>
            </a:r>
            <a:r>
              <a:rPr lang="en-US" sz="2000" dirty="0" smtClean="0">
                <a:sym typeface="Wingdings" pitchFamily="2" charset="2"/>
              </a:rPr>
              <a:t> To substitute the Next ‘N’ lines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‘N’ </a:t>
            </a:r>
            <a:r>
              <a:rPr lang="en-US" sz="2000" dirty="0" err="1" smtClean="0">
                <a:sym typeface="Wingdings" pitchFamily="2" charset="2"/>
              </a:rPr>
              <a:t>dd</a:t>
            </a:r>
            <a:r>
              <a:rPr lang="en-US" sz="2000" dirty="0" smtClean="0">
                <a:sym typeface="Wingdings" pitchFamily="2" charset="2"/>
              </a:rPr>
              <a:t>  To delete the Next ‘N’ lines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‘N’ </a:t>
            </a:r>
            <a:r>
              <a:rPr lang="en-US" sz="2000" dirty="0" err="1" smtClean="0">
                <a:sym typeface="Wingdings" pitchFamily="2" charset="2"/>
              </a:rPr>
              <a:t>yy</a:t>
            </a:r>
            <a:r>
              <a:rPr lang="en-US" sz="2000" dirty="0" smtClean="0">
                <a:sym typeface="Wingdings" pitchFamily="2" charset="2"/>
              </a:rPr>
              <a:t>  To copy the Next ‘N’ lines</a:t>
            </a:r>
          </a:p>
          <a:p>
            <a:endParaRPr lang="en-US" sz="2000" dirty="0">
              <a:sym typeface="Wingdings" pitchFamily="2" charset="2"/>
            </a:endParaRPr>
          </a:p>
          <a:p>
            <a:endParaRPr lang="en-US" sz="2000" b="1" dirty="0" smtClean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Pasting Data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p  To paste the right to the current char ( Character oriented data)</a:t>
            </a:r>
          </a:p>
          <a:p>
            <a:r>
              <a:rPr lang="en-US" sz="2000" dirty="0" smtClean="0">
                <a:sym typeface="Wingdings" pitchFamily="2" charset="2"/>
              </a:rPr>
              <a:t>P  To paste the line below the current one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P  To paste the left of the current char ( Character oriented data)</a:t>
            </a:r>
          </a:p>
          <a:p>
            <a:r>
              <a:rPr lang="en-US" sz="2000" dirty="0" smtClean="0">
                <a:sym typeface="Wingdings" pitchFamily="2" charset="2"/>
              </a:rPr>
              <a:t>P  To paste the above the current line</a:t>
            </a:r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1143000"/>
            <a:ext cx="8839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Command of Ex-mode</a:t>
            </a:r>
          </a:p>
          <a:p>
            <a:endParaRPr lang="en-US" sz="2000" dirty="0" smtClean="0"/>
          </a:p>
          <a:p>
            <a:r>
              <a:rPr lang="en-US" sz="2000" dirty="0" smtClean="0"/>
              <a:t>Searching Text</a:t>
            </a:r>
          </a:p>
          <a:p>
            <a:endParaRPr lang="en-US" sz="2000" dirty="0"/>
          </a:p>
          <a:p>
            <a:r>
              <a:rPr lang="en-US" sz="2000" dirty="0" smtClean="0"/>
              <a:t>	/text  </a:t>
            </a:r>
            <a:r>
              <a:rPr lang="en-US" sz="2000" dirty="0" smtClean="0">
                <a:sym typeface="Wingdings" pitchFamily="2" charset="2"/>
              </a:rPr>
              <a:t> forward search</a:t>
            </a:r>
          </a:p>
          <a:p>
            <a:r>
              <a:rPr lang="en-US" sz="2000" dirty="0" smtClean="0">
                <a:sym typeface="Wingdings" pitchFamily="2" charset="2"/>
              </a:rPr>
              <a:t>	?text  reversed search</a:t>
            </a:r>
          </a:p>
          <a:p>
            <a:r>
              <a:rPr lang="en-US" sz="2000" dirty="0" smtClean="0">
                <a:sym typeface="Wingdings" pitchFamily="2" charset="2"/>
              </a:rPr>
              <a:t>	n  locates next </a:t>
            </a:r>
            <a:r>
              <a:rPr lang="en-US" sz="2000" dirty="0" err="1" smtClean="0">
                <a:sym typeface="Wingdings" pitchFamily="2" charset="2"/>
              </a:rPr>
              <a:t>occurrance</a:t>
            </a:r>
            <a:r>
              <a:rPr lang="en-US" sz="2000" dirty="0" smtClean="0">
                <a:sym typeface="Wingdings" pitchFamily="2" charset="2"/>
              </a:rPr>
              <a:t> of the text in forward direction (top-to-		          bottom search)</a:t>
            </a:r>
          </a:p>
          <a:p>
            <a:r>
              <a:rPr lang="en-US" sz="2000" dirty="0" smtClean="0">
                <a:sym typeface="Wingdings" pitchFamily="2" charset="2"/>
              </a:rPr>
              <a:t>	N  locates next occurrence of the text in the reverse direction (bottom-	          to-top search)</a:t>
            </a:r>
          </a:p>
          <a:p>
            <a:endParaRPr lang="en-US" sz="2000" dirty="0" smtClean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Wingdings" pitchFamily="2" charset="2"/>
              </a:rPr>
              <a:t>Search </a:t>
            </a:r>
            <a:r>
              <a:rPr lang="en-US" sz="2000" b="1" dirty="0">
                <a:sym typeface="Wingdings" pitchFamily="2" charset="2"/>
              </a:rPr>
              <a:t>&amp; Replace</a:t>
            </a:r>
          </a:p>
          <a:p>
            <a:endParaRPr lang="en-US" sz="2000" dirty="0" smtClean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	:s/old text/new text/c or g</a:t>
            </a:r>
          </a:p>
          <a:p>
            <a:r>
              <a:rPr lang="en-US" sz="2000" dirty="0">
                <a:sym typeface="Wingdings" pitchFamily="2" charset="2"/>
              </a:rPr>
              <a:t>	Perform search &amp; replace operation on the current line  only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 	:%s/old text/new text/c or g</a:t>
            </a:r>
          </a:p>
          <a:p>
            <a:r>
              <a:rPr lang="en-US" sz="2000" dirty="0">
                <a:sym typeface="Wingdings" pitchFamily="2" charset="2"/>
              </a:rPr>
              <a:t>	Perform search &amp; replace operation in the whole </a:t>
            </a:r>
            <a:r>
              <a:rPr lang="en-US" sz="2000" dirty="0" smtClean="0">
                <a:sym typeface="Wingdings" pitchFamily="2" charset="2"/>
              </a:rPr>
              <a:t>file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:M,Ns/old text/new text/c or g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Perform search &amp; replace operation in between </a:t>
            </a:r>
            <a:r>
              <a:rPr lang="en-US" sz="2000" dirty="0" err="1" smtClean="0">
                <a:sym typeface="Wingdings" pitchFamily="2" charset="2"/>
              </a:rPr>
              <a:t>Mth</a:t>
            </a:r>
            <a:r>
              <a:rPr lang="en-US" sz="2000" dirty="0" smtClean="0">
                <a:sym typeface="Wingdings" pitchFamily="2" charset="2"/>
              </a:rPr>
              <a:t> &amp; Nth lines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: .,+Ns/old text/new text/c or g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Perform search &amp; replace in the next N lines only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b="1" dirty="0" smtClean="0">
                <a:sym typeface="Wingdings" pitchFamily="2" charset="2"/>
              </a:rPr>
              <a:t> Note: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g  To do not prompt for confirmation before replacement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c  To prompt for confirmation before replacement</a:t>
            </a:r>
          </a:p>
          <a:p>
            <a:endParaRPr lang="en-US" sz="2000" dirty="0">
              <a:sym typeface="Wingdings" pitchFamily="2" charset="2"/>
            </a:endParaRPr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252478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Save &amp; Exit in vi Editor</a:t>
            </a:r>
          </a:p>
          <a:p>
            <a:endParaRPr lang="en-US" sz="2000" b="1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:w </a:t>
            </a:r>
            <a:r>
              <a:rPr lang="en-US" sz="2000" dirty="0" smtClean="0">
                <a:sym typeface="Wingdings" pitchFamily="2" charset="2"/>
              </a:rPr>
              <a:t> To save the changes in the same file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:w &lt;file name&gt;  To save the changes in the given file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:</a:t>
            </a:r>
            <a:r>
              <a:rPr lang="en-US" sz="2000" dirty="0" err="1" smtClean="0">
                <a:sym typeface="Wingdings" pitchFamily="2" charset="2"/>
              </a:rPr>
              <a:t>wq</a:t>
            </a:r>
            <a:r>
              <a:rPr lang="en-US" sz="2000" dirty="0" smtClean="0">
                <a:sym typeface="Wingdings" pitchFamily="2" charset="2"/>
              </a:rPr>
              <a:t>  To save &amp; Exit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:x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ZZ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:</a:t>
            </a:r>
            <a:r>
              <a:rPr lang="en-US" sz="2000" dirty="0" err="1" smtClean="0">
                <a:sym typeface="Wingdings" pitchFamily="2" charset="2"/>
              </a:rPr>
              <a:t>wq</a:t>
            </a:r>
            <a:r>
              <a:rPr lang="en-US" sz="2000" dirty="0" smtClean="0">
                <a:sym typeface="Wingdings" pitchFamily="2" charset="2"/>
              </a:rPr>
              <a:t>!  To forcibly save the changes in the read-only file &amp; exit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:q!  To quit without saving the changes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:e!  To ignore all the changes and reload the file in its original state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143000"/>
            <a:ext cx="861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000" b="1" dirty="0" smtClean="0"/>
              <a:t>Visual Mode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CTRL+v</a:t>
            </a:r>
            <a:r>
              <a:rPr lang="en-US" sz="2000" dirty="0" smtClean="0"/>
              <a:t>	</a:t>
            </a:r>
            <a:r>
              <a:rPr lang="en-US" sz="2000" dirty="0" smtClean="0">
                <a:sym typeface="Wingdings" pitchFamily="2" charset="2"/>
              </a:rPr>
              <a:t> Block oriented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</a:t>
            </a:r>
          </a:p>
          <a:p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 smtClean="0">
                <a:sym typeface="Wingdings" pitchFamily="2" charset="2"/>
              </a:rPr>
              <a:t>v  starts char oriented visual mode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	V  starts line oriented visual mode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	p  To paste the selected text</a:t>
            </a:r>
          </a:p>
          <a:p>
            <a:r>
              <a:rPr lang="en-US" sz="2000" dirty="0">
                <a:sym typeface="Wingdings" pitchFamily="2" charset="2"/>
              </a:rPr>
              <a:t>	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d  To delete the selected text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		y  To copy the selected text</a:t>
            </a:r>
            <a:r>
              <a:rPr lang="en-US" sz="2000" dirty="0">
                <a:sym typeface="Wingdings" pitchFamily="2" charset="2"/>
              </a:rPr>
              <a:t>	</a:t>
            </a:r>
            <a:r>
              <a:rPr lang="en-US" sz="2000" dirty="0" smtClean="0">
                <a:sym typeface="Wingdings" pitchFamily="2" charset="2"/>
              </a:rPr>
              <a:t>	</a:t>
            </a:r>
          </a:p>
          <a:p>
            <a:endParaRPr lang="en-US" sz="2000" dirty="0"/>
          </a:p>
        </p:txBody>
      </p:sp>
      <p:sp>
        <p:nvSpPr>
          <p:cNvPr id="6" name="Minus 5"/>
          <p:cNvSpPr/>
          <p:nvPr/>
        </p:nvSpPr>
        <p:spPr>
          <a:xfrm>
            <a:off x="152400" y="759768"/>
            <a:ext cx="9296400" cy="535632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90436"/>
            <a:ext cx="3422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Renaming &amp; Moving Files</a:t>
            </a:r>
          </a:p>
        </p:txBody>
      </p:sp>
    </p:spTree>
    <p:extLst>
      <p:ext uri="{BB962C8B-B14F-4D97-AF65-F5344CB8AC3E}">
        <p14:creationId xmlns:p14="http://schemas.microsoft.com/office/powerpoint/2010/main" val="24238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174</Words>
  <Application>Microsoft Office PowerPoint</Application>
  <PresentationFormat>On-screen Show (4:3)</PresentationFormat>
  <Paragraphs>135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john</cp:lastModifiedBy>
  <cp:revision>194</cp:revision>
  <dcterms:created xsi:type="dcterms:W3CDTF">2006-08-16T00:00:00Z</dcterms:created>
  <dcterms:modified xsi:type="dcterms:W3CDTF">2013-04-30T09:39:20Z</dcterms:modified>
</cp:coreProperties>
</file>