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555" autoAdjust="0"/>
  </p:normalViewPr>
  <p:slideViewPr>
    <p:cSldViewPr>
      <p:cViewPr varScale="1">
        <p:scale>
          <a:sx n="64" d="100"/>
          <a:sy n="64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FF50-60C8-4B2E-BAA2-84FFE1FA7379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CA0-0322-4634-9252-3013D20C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ls</a:t>
            </a:r>
            <a:r>
              <a:rPr lang="en-US" dirty="0" smtClean="0"/>
              <a:t> –l /bin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ls</a:t>
            </a:r>
            <a:r>
              <a:rPr lang="en-US" dirty="0" smtClean="0"/>
              <a:t> –l /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ls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lh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#du –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Displays total disk space occupied by the directory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#</a:t>
            </a:r>
            <a:r>
              <a:rPr lang="en-US" baseline="0" dirty="0" err="1" smtClean="0">
                <a:sym typeface="Wingdings" pitchFamily="2" charset="2"/>
              </a:rPr>
              <a:t>df</a:t>
            </a:r>
            <a:r>
              <a:rPr lang="en-US" baseline="0" dirty="0" smtClean="0">
                <a:sym typeface="Wingdings" pitchFamily="2" charset="2"/>
              </a:rPr>
              <a:t> –h   Displays disk allocated &amp; free &amp; used disk space of different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Same mv command will do both rename and move file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the name of a directory, move operation takes place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not the name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direcotory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then rename operation takes place.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666  </a:t>
            </a:r>
            <a:r>
              <a:rPr lang="en-US" baseline="0" dirty="0" smtClean="0">
                <a:sym typeface="Wingdings" pitchFamily="2" charset="2"/>
              </a:rPr>
              <a:t> default permission for file</a:t>
            </a:r>
            <a:endParaRPr lang="en-US" baseline="0" dirty="0" smtClean="0"/>
          </a:p>
          <a:p>
            <a:r>
              <a:rPr lang="en-US" baseline="0" dirty="0" smtClean="0"/>
              <a:t>600  </a:t>
            </a:r>
            <a:r>
              <a:rPr lang="en-US" baseline="0" dirty="0" smtClean="0">
                <a:sym typeface="Wingdings" pitchFamily="2" charset="2"/>
              </a:rPr>
              <a:t> permission granted</a:t>
            </a:r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066  </a:t>
            </a:r>
            <a:r>
              <a:rPr lang="en-US" baseline="0" dirty="0" smtClean="0">
                <a:sym typeface="Wingdings" pitchFamily="2" charset="2"/>
              </a:rPr>
              <a:t> umask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rwx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r_x</a:t>
            </a:r>
            <a:r>
              <a:rPr lang="en-US" baseline="0" dirty="0" smtClean="0"/>
              <a:t> _ _ x</a:t>
            </a:r>
          </a:p>
          <a:p>
            <a:r>
              <a:rPr lang="en-US" baseline="0" dirty="0" smtClean="0"/>
              <a:t>7     5        1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u=</a:t>
            </a:r>
            <a:r>
              <a:rPr lang="en-US" baseline="0" dirty="0" err="1" smtClean="0"/>
              <a:t>rwx,g</a:t>
            </a:r>
            <a:r>
              <a:rPr lang="en-US" baseline="0" dirty="0" smtClean="0"/>
              <a:t>=</a:t>
            </a:r>
            <a:r>
              <a:rPr lang="en-US" baseline="0" dirty="0" err="1" smtClean="0"/>
              <a:t>rwx,o-rwx</a:t>
            </a:r>
            <a:r>
              <a:rPr lang="en-US" baseline="0" dirty="0" smtClean="0"/>
              <a:t>  f3</a:t>
            </a:r>
          </a:p>
          <a:p>
            <a:endParaRPr lang="en-US" baseline="0" dirty="0" smtClean="0"/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770 f4</a:t>
            </a:r>
          </a:p>
          <a:p>
            <a:endParaRPr lang="en-US" baseline="0" dirty="0" smtClean="0"/>
          </a:p>
          <a:p>
            <a:r>
              <a:rPr lang="en-US" baseline="0" dirty="0" smtClean="0"/>
              <a:t>Q2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ugo+x</a:t>
            </a:r>
            <a:r>
              <a:rPr lang="en-US" baseline="0" dirty="0" smtClean="0"/>
              <a:t> f5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a+x</a:t>
            </a:r>
            <a:r>
              <a:rPr lang="en-US" baseline="0" dirty="0" smtClean="0"/>
              <a:t> f6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5 [Users Groups &amp; Permission]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Users</a:t>
            </a:r>
          </a:p>
          <a:p>
            <a:r>
              <a:rPr lang="en-US" sz="2000" b="1" dirty="0" smtClean="0"/>
              <a:t>	Type			UID</a:t>
            </a:r>
          </a:p>
          <a:p>
            <a:pPr marL="971550" lvl="1" indent="-514350">
              <a:buAutoNum type="romanLcPeriod"/>
            </a:pPr>
            <a:r>
              <a:rPr lang="en-US" sz="2000" dirty="0" smtClean="0"/>
              <a:t>Root user		0</a:t>
            </a:r>
          </a:p>
          <a:p>
            <a:pPr marL="971550" lvl="1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System (service) users	1-499</a:t>
            </a:r>
          </a:p>
          <a:p>
            <a:pPr marL="971550" lvl="1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Normal users		&gt;=500</a:t>
            </a:r>
          </a:p>
          <a:p>
            <a:endParaRPr lang="en-US" sz="2000" dirty="0"/>
          </a:p>
          <a:p>
            <a:r>
              <a:rPr lang="en-US" sz="2000" dirty="0" smtClean="0"/>
              <a:t>#cat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User’s database file.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Format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username: x : UID : GID : comment : Home </a:t>
            </a:r>
            <a:r>
              <a:rPr lang="en-US" sz="2000" dirty="0" err="1" smtClean="0">
                <a:sym typeface="Wingdings" pitchFamily="2" charset="2"/>
              </a:rPr>
              <a:t>Dir</a:t>
            </a:r>
            <a:r>
              <a:rPr lang="en-US" sz="2000" dirty="0" smtClean="0">
                <a:sym typeface="Wingdings" pitchFamily="2" charset="2"/>
              </a:rPr>
              <a:t> : Shell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Note: x  Represents Encrypted password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#cat /</a:t>
            </a:r>
            <a:r>
              <a:rPr lang="en-US" sz="2000" dirty="0" err="1" smtClean="0">
                <a:sym typeface="Wingdings" pitchFamily="2" charset="2"/>
              </a:rPr>
              <a:t>etc</a:t>
            </a:r>
            <a:r>
              <a:rPr lang="en-US" sz="2000" dirty="0" smtClean="0">
                <a:sym typeface="Wingdings" pitchFamily="2" charset="2"/>
              </a:rPr>
              <a:t>/shadow  password database file.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Format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err="1" smtClean="0">
                <a:sym typeface="Wingdings" pitchFamily="2" charset="2"/>
              </a:rPr>
              <a:t>useranme</a:t>
            </a:r>
            <a:r>
              <a:rPr lang="en-US" sz="2000" dirty="0" smtClean="0">
                <a:sym typeface="Wingdings" pitchFamily="2" charset="2"/>
              </a:rPr>
              <a:t>: &lt;Encrypted passwords &gt; :  &lt;password Aging Policy &gt;</a:t>
            </a:r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ii.   For Directory</a:t>
            </a:r>
          </a:p>
          <a:p>
            <a:r>
              <a:rPr lang="en-US" sz="2000" dirty="0" smtClean="0"/>
              <a:t>Max. allowed permission at the time of a directory creation ( </a:t>
            </a:r>
            <a:r>
              <a:rPr lang="en-US" sz="2000" dirty="0" err="1" smtClean="0"/>
              <a:t>i.e</a:t>
            </a:r>
            <a:r>
              <a:rPr lang="en-US" sz="2000" dirty="0" smtClean="0"/>
              <a:t> 777)</a:t>
            </a:r>
          </a:p>
          <a:p>
            <a:endParaRPr lang="en-US" sz="2000" dirty="0"/>
          </a:p>
          <a:p>
            <a:r>
              <a:rPr lang="en-US" sz="2000" dirty="0"/>
              <a:t>u</a:t>
            </a:r>
            <a:r>
              <a:rPr lang="en-US" sz="2000" dirty="0" smtClean="0"/>
              <a:t>mask = default permission on a directory</a:t>
            </a:r>
          </a:p>
          <a:p>
            <a:endParaRPr lang="en-US" sz="2000" dirty="0" smtClean="0"/>
          </a:p>
          <a:p>
            <a:r>
              <a:rPr lang="en-US" sz="2000" dirty="0" smtClean="0"/>
              <a:t>Root User 			Normal User</a:t>
            </a:r>
          </a:p>
          <a:p>
            <a:r>
              <a:rPr lang="en-US" sz="2000" dirty="0" smtClean="0"/>
              <a:t>____				__________</a:t>
            </a:r>
            <a:endParaRPr lang="en-US" sz="2000" dirty="0"/>
          </a:p>
          <a:p>
            <a:r>
              <a:rPr lang="en-US" sz="2000" dirty="0" smtClean="0"/>
              <a:t>777				777</a:t>
            </a:r>
          </a:p>
          <a:p>
            <a:r>
              <a:rPr lang="en-US" sz="2000" dirty="0" smtClean="0"/>
              <a:t>022				002</a:t>
            </a:r>
          </a:p>
          <a:p>
            <a:r>
              <a:rPr lang="en-US" sz="2000" dirty="0" smtClean="0"/>
              <a:t>-----				------</a:t>
            </a:r>
          </a:p>
          <a:p>
            <a:r>
              <a:rPr lang="en-US" sz="2000" dirty="0" smtClean="0"/>
              <a:t>755				775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$umask </a:t>
            </a:r>
            <a:r>
              <a:rPr lang="en-US" sz="2000" dirty="0" smtClean="0">
                <a:sym typeface="Wingdings" pitchFamily="2" charset="2"/>
              </a:rPr>
              <a:t> Display current value of umask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$umask &lt;value&gt;  To change the value of umask for the current session only 			(Temporary)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/>
              <a:t>Q 1. Change the value of umask such that files are created with read and write permission for owner, and no permission for group members and others.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Setting the value of umask Permanently</a:t>
            </a:r>
          </a:p>
          <a:p>
            <a:endParaRPr lang="en-US" sz="2000" dirty="0"/>
          </a:p>
          <a:p>
            <a:r>
              <a:rPr lang="en-US" sz="2000" u="sng" dirty="0" smtClean="0"/>
              <a:t>Case – I : User specific</a:t>
            </a:r>
          </a:p>
          <a:p>
            <a:endParaRPr lang="en-US" sz="2000" dirty="0"/>
          </a:p>
          <a:p>
            <a:r>
              <a:rPr lang="en-US" sz="2000" dirty="0" smtClean="0"/>
              <a:t>$cd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ls</a:t>
            </a:r>
            <a:r>
              <a:rPr lang="en-US" sz="2000" dirty="0" smtClean="0"/>
              <a:t> –a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.</a:t>
            </a:r>
            <a:r>
              <a:rPr lang="en-US" sz="2000" dirty="0" err="1" smtClean="0"/>
              <a:t>bashrc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user specific login shell script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$vi .</a:t>
            </a:r>
            <a:r>
              <a:rPr lang="en-US" sz="2000" dirty="0" err="1" smtClean="0">
                <a:sym typeface="Wingdings" pitchFamily="2" charset="2"/>
              </a:rPr>
              <a:t>bashrc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Go to bottom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Umask 077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$umask</a:t>
            </a:r>
          </a:p>
          <a:p>
            <a:r>
              <a:rPr lang="en-US" sz="2000" dirty="0" smtClean="0">
                <a:sym typeface="Wingdings" pitchFamily="2" charset="2"/>
              </a:rPr>
              <a:t>$exit</a:t>
            </a:r>
          </a:p>
          <a:p>
            <a:r>
              <a:rPr lang="en-US" sz="2000" dirty="0" smtClean="0">
                <a:sym typeface="Wingdings" pitchFamily="2" charset="2"/>
              </a:rPr>
              <a:t>Re-login</a:t>
            </a:r>
          </a:p>
          <a:p>
            <a:r>
              <a:rPr lang="en-US" sz="2000" dirty="0" smtClean="0">
                <a:sym typeface="Wingdings" pitchFamily="2" charset="2"/>
              </a:rPr>
              <a:t>$umask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Setting the value of umask Permanently</a:t>
            </a:r>
          </a:p>
          <a:p>
            <a:endParaRPr lang="en-US" sz="2000" dirty="0"/>
          </a:p>
          <a:p>
            <a:r>
              <a:rPr lang="en-US" sz="2000" u="sng" dirty="0" smtClean="0"/>
              <a:t>Case – II : System-wide ‘umask’ setting [For All users]</a:t>
            </a:r>
          </a:p>
          <a:p>
            <a:endParaRPr lang="en-US" sz="2000" u="sng" dirty="0"/>
          </a:p>
          <a:p>
            <a:r>
              <a:rPr lang="en-US" sz="2000" dirty="0" smtClean="0"/>
              <a:t>#vi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bashrc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System-wide login shell script</a:t>
            </a:r>
          </a:p>
          <a:p>
            <a:r>
              <a:rPr lang="en-US" sz="2000" dirty="0" smtClean="0">
                <a:sym typeface="Wingdings" pitchFamily="2" charset="2"/>
              </a:rPr>
              <a:t>Umask 077 All Normal users umask</a:t>
            </a:r>
          </a:p>
          <a:p>
            <a:r>
              <a:rPr lang="en-US" sz="2000" dirty="0" smtClean="0">
                <a:sym typeface="Wingdings" pitchFamily="2" charset="2"/>
              </a:rPr>
              <a:t>Umask 022 root’s umask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Note:</a:t>
            </a:r>
          </a:p>
          <a:p>
            <a:r>
              <a:rPr lang="en-US" sz="2000" dirty="0" smtClean="0">
                <a:sym typeface="Wingdings" pitchFamily="2" charset="2"/>
              </a:rPr>
              <a:t>Priority goes to user specific even system-wide umask set already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Extra:</a:t>
            </a:r>
          </a:p>
          <a:p>
            <a:r>
              <a:rPr lang="en-US" sz="2000" dirty="0" smtClean="0">
                <a:sym typeface="Wingdings" pitchFamily="2" charset="2"/>
              </a:rPr>
              <a:t>#which </a:t>
            </a:r>
            <a:r>
              <a:rPr lang="en-US" sz="2000" dirty="0" err="1" smtClean="0">
                <a:sym typeface="Wingdings" pitchFamily="2" charset="2"/>
              </a:rPr>
              <a:t>useradd</a:t>
            </a:r>
            <a:r>
              <a:rPr lang="en-US" sz="2000" dirty="0" smtClean="0">
                <a:sym typeface="Wingdings" pitchFamily="2" charset="2"/>
              </a:rPr>
              <a:t> Displays absolute path of the command </a:t>
            </a:r>
          </a:p>
          <a:p>
            <a:r>
              <a:rPr lang="en-US" sz="2000" dirty="0" smtClean="0">
                <a:sym typeface="Wingdings" pitchFamily="2" charset="2"/>
              </a:rPr>
              <a:t>/user/</a:t>
            </a:r>
            <a:r>
              <a:rPr lang="en-US" sz="2000" dirty="0" err="1" smtClean="0">
                <a:sym typeface="Wingdings" pitchFamily="2" charset="2"/>
              </a:rPr>
              <a:t>sbin</a:t>
            </a:r>
            <a:r>
              <a:rPr lang="en-US" sz="2000" dirty="0" smtClean="0">
                <a:sym typeface="Wingdings" pitchFamily="2" charset="2"/>
              </a:rPr>
              <a:t>/</a:t>
            </a:r>
            <a:r>
              <a:rPr lang="en-US" sz="2000" dirty="0" err="1" smtClean="0">
                <a:sym typeface="Wingdings" pitchFamily="2" charset="2"/>
              </a:rPr>
              <a:t>useradd</a:t>
            </a:r>
            <a:endParaRPr lang="en-US" sz="2000" dirty="0" smtClean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#</a:t>
            </a:r>
            <a:r>
              <a:rPr lang="en-US" sz="2000" dirty="0" err="1" smtClean="0">
                <a:sym typeface="Wingdings" pitchFamily="2" charset="2"/>
              </a:rPr>
              <a:t>ls</a:t>
            </a:r>
            <a:r>
              <a:rPr lang="en-US" sz="2000" dirty="0" smtClean="0">
                <a:sym typeface="Wingdings" pitchFamily="2" charset="2"/>
              </a:rPr>
              <a:t> –l /</a:t>
            </a:r>
            <a:r>
              <a:rPr lang="en-US" sz="2000" dirty="0" err="1" smtClean="0">
                <a:sym typeface="Wingdings" pitchFamily="2" charset="2"/>
              </a:rPr>
              <a:t>usr</a:t>
            </a:r>
            <a:r>
              <a:rPr lang="en-US" sz="2000" dirty="0" smtClean="0">
                <a:sym typeface="Wingdings" pitchFamily="2" charset="2"/>
              </a:rPr>
              <a:t>/</a:t>
            </a:r>
            <a:r>
              <a:rPr lang="en-US" sz="2000" dirty="0" err="1" smtClean="0">
                <a:sym typeface="Wingdings" pitchFamily="2" charset="2"/>
              </a:rPr>
              <a:t>sbin</a:t>
            </a:r>
            <a:r>
              <a:rPr lang="en-US" sz="2000" dirty="0" smtClean="0">
                <a:sym typeface="Wingdings" pitchFamily="2" charset="2"/>
              </a:rPr>
              <a:t>/</a:t>
            </a:r>
            <a:r>
              <a:rPr lang="en-US" sz="2000" dirty="0" err="1" smtClean="0">
                <a:sym typeface="Wingdings" pitchFamily="2" charset="2"/>
              </a:rPr>
              <a:t>useradd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Changing Permission of a File</a:t>
            </a:r>
          </a:p>
          <a:p>
            <a:endParaRPr lang="en-US" sz="2000" dirty="0"/>
          </a:p>
          <a:p>
            <a:r>
              <a:rPr lang="en-US" sz="2000" dirty="0" err="1" smtClean="0"/>
              <a:t>Chmod</a:t>
            </a:r>
            <a:r>
              <a:rPr lang="en-US" sz="2000" dirty="0" smtClean="0"/>
              <a:t>  [option]  &lt; File Name &gt;</a:t>
            </a:r>
          </a:p>
          <a:p>
            <a:endParaRPr lang="en-US" sz="2000" dirty="0"/>
          </a:p>
          <a:p>
            <a:r>
              <a:rPr lang="en-US" sz="2000" dirty="0" smtClean="0"/>
              <a:t>	- R </a:t>
            </a:r>
            <a:r>
              <a:rPr lang="en-US" sz="2000" dirty="0" smtClean="0">
                <a:sym typeface="Wingdings" pitchFamily="2" charset="2"/>
              </a:rPr>
              <a:t> To set the same permission on a directory &amp; its contents /sub-		           contents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ls</a:t>
            </a:r>
            <a:r>
              <a:rPr lang="en-US" sz="2000" dirty="0" smtClean="0">
                <a:sym typeface="Wingdings" pitchFamily="2" charset="2"/>
              </a:rPr>
              <a:t> –l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Q1. Change the permission of a file such that the owner gets full permission, group member gets the read and executes, whereas others gets the execute permission.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en-US" sz="2000" b="1" dirty="0" smtClean="0"/>
              <a:t>Symbolic Method</a:t>
            </a:r>
          </a:p>
          <a:p>
            <a:endParaRPr lang="en-US" sz="2000" dirty="0"/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chmod</a:t>
            </a:r>
            <a:r>
              <a:rPr lang="en-US" sz="2000" dirty="0" smtClean="0"/>
              <a:t> u=</a:t>
            </a:r>
            <a:r>
              <a:rPr lang="en-US" sz="2000" dirty="0" err="1" smtClean="0"/>
              <a:t>rwx,g</a:t>
            </a:r>
            <a:r>
              <a:rPr lang="en-US" sz="2000" dirty="0" smtClean="0"/>
              <a:t>=</a:t>
            </a:r>
            <a:r>
              <a:rPr lang="en-US" sz="2000" dirty="0" err="1" smtClean="0"/>
              <a:t>rx,o</a:t>
            </a:r>
            <a:r>
              <a:rPr lang="en-US" sz="2000" dirty="0" smtClean="0"/>
              <a:t>=x  &lt; File Name&gt;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chmod</a:t>
            </a:r>
            <a:r>
              <a:rPr lang="en-US" sz="2000" dirty="0"/>
              <a:t> u=</a:t>
            </a:r>
            <a:r>
              <a:rPr lang="en-US" sz="2000" dirty="0" err="1"/>
              <a:t>rwx,g</a:t>
            </a:r>
            <a:r>
              <a:rPr lang="en-US" sz="2000" dirty="0"/>
              <a:t>=</a:t>
            </a:r>
            <a:r>
              <a:rPr lang="en-US" sz="2000" dirty="0" err="1"/>
              <a:t>rx,o</a:t>
            </a:r>
            <a:r>
              <a:rPr lang="en-US" sz="2000" dirty="0"/>
              <a:t>=x  </a:t>
            </a:r>
            <a:r>
              <a:rPr lang="en-US" sz="2000" dirty="0" smtClean="0"/>
              <a:t>f1</a:t>
            </a:r>
          </a:p>
          <a:p>
            <a:endParaRPr lang="en-US" sz="2000" dirty="0"/>
          </a:p>
          <a:p>
            <a:pPr marL="514350" indent="-514350">
              <a:buAutoNum type="romanUcPeriod" startAt="2"/>
            </a:pPr>
            <a:r>
              <a:rPr lang="en-US" sz="2000" dirty="0" smtClean="0"/>
              <a:t>Numeric Method</a:t>
            </a:r>
          </a:p>
          <a:p>
            <a:endParaRPr lang="en-US" sz="2000" dirty="0"/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chmod</a:t>
            </a:r>
            <a:r>
              <a:rPr lang="en-US" sz="2000" smtClean="0"/>
              <a:t> </a:t>
            </a:r>
            <a:r>
              <a:rPr lang="en-US" sz="2000" smtClean="0"/>
              <a:t> 751   f2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b="1" dirty="0" smtClean="0"/>
              <a:t>Q1. Change the permission of a file such that owner and groups member gets full permission but others get no permission.</a:t>
            </a:r>
          </a:p>
          <a:p>
            <a:endParaRPr lang="en-US" sz="2000" b="1" dirty="0"/>
          </a:p>
          <a:p>
            <a:r>
              <a:rPr lang="en-US" sz="2000" b="1" dirty="0" smtClean="0"/>
              <a:t>Q2. Add execute permission to all categories of users on a file.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7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 END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192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Group</a:t>
            </a:r>
          </a:p>
          <a:p>
            <a:r>
              <a:rPr lang="en-US" sz="2000" b="1" dirty="0" smtClean="0"/>
              <a:t>	Type				UID</a:t>
            </a:r>
          </a:p>
          <a:p>
            <a:pPr marL="971550" lvl="1" indent="-514350">
              <a:buAutoNum type="romanLcPeriod"/>
            </a:pPr>
            <a:r>
              <a:rPr lang="en-US" sz="2000" dirty="0" smtClean="0"/>
              <a:t>Root user’s Group		0</a:t>
            </a:r>
          </a:p>
          <a:p>
            <a:pPr marL="971550" lvl="1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System (service) users Group	1-499</a:t>
            </a:r>
          </a:p>
          <a:p>
            <a:pPr marL="971550" lvl="1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Normal users Group		&gt;=500</a:t>
            </a:r>
          </a:p>
          <a:p>
            <a:endParaRPr lang="en-US" sz="2000" dirty="0"/>
          </a:p>
          <a:p>
            <a:r>
              <a:rPr lang="en-US" sz="2000" dirty="0" smtClean="0"/>
              <a:t>#cat /</a:t>
            </a:r>
            <a:r>
              <a:rPr lang="en-US" sz="2000" dirty="0" err="1" smtClean="0"/>
              <a:t>etc</a:t>
            </a:r>
            <a:r>
              <a:rPr lang="en-US" sz="2000" dirty="0" smtClean="0"/>
              <a:t>/group </a:t>
            </a:r>
            <a:r>
              <a:rPr lang="en-US" sz="2000" dirty="0" smtClean="0">
                <a:sym typeface="Wingdings" pitchFamily="2" charset="2"/>
              </a:rPr>
              <a:t> Group’s database file.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Format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err="1" smtClean="0">
                <a:sym typeface="Wingdings" pitchFamily="2" charset="2"/>
              </a:rPr>
              <a:t>groupname</a:t>
            </a:r>
            <a:r>
              <a:rPr lang="en-US" sz="2000" dirty="0" smtClean="0">
                <a:sym typeface="Wingdings" pitchFamily="2" charset="2"/>
              </a:rPr>
              <a:t>: </a:t>
            </a:r>
            <a:r>
              <a:rPr lang="en-US" sz="2000" dirty="0"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 :  GID : &lt;</a:t>
            </a:r>
            <a:r>
              <a:rPr lang="en-US" sz="2000" dirty="0" err="1" smtClean="0">
                <a:sym typeface="Wingdings" pitchFamily="2" charset="2"/>
              </a:rPr>
              <a:t>members_of_group</a:t>
            </a:r>
            <a:r>
              <a:rPr lang="en-US" sz="2000" dirty="0" smtClean="0">
                <a:sym typeface="Wingdings" pitchFamily="2" charset="2"/>
              </a:rPr>
              <a:t>&gt;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Note: X  Represents Encrypted password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Types of Group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i.  Primary (Private) Group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ii.  Secondary Group</a:t>
            </a: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3536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Getting Information About users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whoami</a:t>
            </a:r>
            <a:r>
              <a:rPr lang="en-US" sz="2000" dirty="0" smtClean="0">
                <a:sym typeface="Wingdings" pitchFamily="2" charset="2"/>
              </a:rPr>
              <a:t>  Displays login name of the current users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$users </a:t>
            </a:r>
          </a:p>
          <a:p>
            <a:r>
              <a:rPr lang="en-US" sz="2000" dirty="0" smtClean="0">
                <a:sym typeface="Wingdings" pitchFamily="2" charset="2"/>
              </a:rPr>
              <a:t>$who   Displays information of current logged on users</a:t>
            </a:r>
          </a:p>
          <a:p>
            <a:r>
              <a:rPr lang="en-US" sz="2000" dirty="0" smtClean="0">
                <a:sym typeface="Wingdings" pitchFamily="2" charset="2"/>
              </a:rPr>
              <a:t>$w</a:t>
            </a:r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$groups  &lt;username&gt;  Display name of users of which the user is a member</a:t>
            </a:r>
          </a:p>
          <a:p>
            <a:r>
              <a:rPr lang="en-US" sz="2000" dirty="0" smtClean="0">
                <a:sym typeface="Wingdings" pitchFamily="2" charset="2"/>
              </a:rPr>
              <a:t>$id &lt;username&gt;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Example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$groups </a:t>
            </a:r>
            <a:r>
              <a:rPr lang="en-US" sz="2000" dirty="0" err="1" smtClean="0">
                <a:sym typeface="Wingdings" pitchFamily="2" charset="2"/>
              </a:rPr>
              <a:t>tashi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$cat /</a:t>
            </a:r>
            <a:r>
              <a:rPr lang="en-US" sz="2000" dirty="0" err="1" smtClean="0">
                <a:sym typeface="Wingdings" pitchFamily="2" charset="2"/>
              </a:rPr>
              <a:t>etc</a:t>
            </a:r>
            <a:r>
              <a:rPr lang="en-US" sz="2000" dirty="0" smtClean="0">
                <a:sym typeface="Wingdings" pitchFamily="2" charset="2"/>
              </a:rPr>
              <a:t>/group   Information regarding groups with respect to users</a:t>
            </a: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Permission</a:t>
            </a:r>
          </a:p>
          <a:p>
            <a:r>
              <a:rPr lang="en-US" sz="2000" dirty="0" smtClean="0"/>
              <a:t>Categories of Users</a:t>
            </a:r>
          </a:p>
          <a:p>
            <a:pPr marL="2343150" lvl="4" indent="-514350">
              <a:buAutoNum type="romanLcPeriod"/>
            </a:pPr>
            <a:r>
              <a:rPr lang="en-US" sz="2000" dirty="0" smtClean="0"/>
              <a:t>Owner (u)</a:t>
            </a:r>
          </a:p>
          <a:p>
            <a:pPr marL="2343150" lvl="4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Group members (g)</a:t>
            </a:r>
          </a:p>
          <a:p>
            <a:pPr marL="2343150" lvl="4" indent="-514350">
              <a:buAutoNum type="romanLcPeriod"/>
            </a:pPr>
            <a:r>
              <a:rPr lang="en-US" sz="2000" dirty="0"/>
              <a:t> </a:t>
            </a:r>
            <a:r>
              <a:rPr lang="en-US" sz="2000" dirty="0" smtClean="0"/>
              <a:t>Others (o)</a:t>
            </a:r>
          </a:p>
          <a:p>
            <a:r>
              <a:rPr lang="en-US" sz="2000" dirty="0" smtClean="0"/>
              <a:t>Note : ALL </a:t>
            </a:r>
            <a:r>
              <a:rPr lang="en-US" sz="2000" dirty="0" smtClean="0">
                <a:sym typeface="Wingdings" pitchFamily="2" charset="2"/>
              </a:rPr>
              <a:t> a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Operators used in changing permission</a:t>
            </a:r>
          </a:p>
          <a:p>
            <a:r>
              <a:rPr lang="en-US" sz="2000" b="1" dirty="0" smtClean="0">
                <a:sym typeface="Wingdings" pitchFamily="2" charset="2"/>
              </a:rPr>
              <a:t>Operator			Meaning</a:t>
            </a:r>
          </a:p>
          <a:p>
            <a:r>
              <a:rPr lang="en-US" sz="2000" dirty="0" smtClean="0">
                <a:sym typeface="Wingdings" pitchFamily="2" charset="2"/>
              </a:rPr>
              <a:t>+ 	  	To add permission on existing one [Without overwriting existing 		permission]   </a:t>
            </a:r>
          </a:p>
          <a:p>
            <a:r>
              <a:rPr lang="en-US" sz="2000" dirty="0" smtClean="0"/>
              <a:t>=	</a:t>
            </a:r>
            <a:r>
              <a:rPr lang="en-US" sz="2000" dirty="0"/>
              <a:t> </a:t>
            </a:r>
            <a:r>
              <a:rPr lang="en-US" sz="2000" dirty="0" smtClean="0"/>
              <a:t>             To Absolutely Assign permission [Overwriting existing permission]</a:t>
            </a:r>
          </a:p>
          <a:p>
            <a:endParaRPr lang="en-US" sz="2000" dirty="0" smtClean="0"/>
          </a:p>
          <a:p>
            <a:r>
              <a:rPr lang="en-US" sz="2000" dirty="0" smtClean="0"/>
              <a:t>__		To remove permission from existing one</a:t>
            </a:r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  <a:endParaRPr lang="en-US" sz="2000" b="1" dirty="0" smtClean="0"/>
          </a:p>
          <a:p>
            <a:r>
              <a:rPr lang="en-US" sz="2000" b="1" dirty="0" smtClean="0"/>
              <a:t>		case 1		case 2			case 3</a:t>
            </a:r>
          </a:p>
          <a:p>
            <a:r>
              <a:rPr lang="en-US" sz="2000" dirty="0" smtClean="0"/>
              <a:t>Suppose =</a:t>
            </a:r>
            <a:r>
              <a:rPr lang="en-US" sz="2000" dirty="0" err="1" smtClean="0"/>
              <a:t>r_x</a:t>
            </a:r>
            <a:r>
              <a:rPr lang="en-US" sz="2000" dirty="0" smtClean="0"/>
              <a:t>	+w=</a:t>
            </a:r>
            <a:r>
              <a:rPr lang="en-US" sz="2000" dirty="0" err="1" smtClean="0"/>
              <a:t>rwx</a:t>
            </a:r>
            <a:r>
              <a:rPr lang="en-US" sz="2000" dirty="0" smtClean="0"/>
              <a:t>		=w=&gt;_w_		-r=&gt;_ _ x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8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Types of permission</a:t>
            </a:r>
          </a:p>
          <a:p>
            <a:r>
              <a:rPr lang="en-US" sz="2000" dirty="0" smtClean="0"/>
              <a:t>-------------------------------------------------------------------------------------------------------------</a:t>
            </a:r>
            <a:endParaRPr lang="en-US" sz="2000" dirty="0"/>
          </a:p>
          <a:p>
            <a:r>
              <a:rPr lang="en-US" sz="2000" b="1" dirty="0" smtClean="0"/>
              <a:t>Permission Type		Symbolic Representation	      Numeric Representation</a:t>
            </a:r>
          </a:p>
          <a:p>
            <a:r>
              <a:rPr lang="en-US" sz="2000" dirty="0" smtClean="0"/>
              <a:t>-------------------------------------------------------------------------------------------------------------</a:t>
            </a:r>
          </a:p>
          <a:p>
            <a:r>
              <a:rPr lang="en-US" sz="2000" dirty="0" smtClean="0"/>
              <a:t>Read			r				4</a:t>
            </a:r>
          </a:p>
          <a:p>
            <a:r>
              <a:rPr lang="en-US" sz="2000" dirty="0" smtClean="0"/>
              <a:t>Write			w				2</a:t>
            </a:r>
          </a:p>
          <a:p>
            <a:r>
              <a:rPr lang="en-US" sz="2000" dirty="0" smtClean="0"/>
              <a:t>Execute			x				1</a:t>
            </a:r>
          </a:p>
          <a:p>
            <a:r>
              <a:rPr lang="en-US" sz="2000" dirty="0" smtClean="0"/>
              <a:t>No permission		__				0</a:t>
            </a:r>
          </a:p>
          <a:p>
            <a:r>
              <a:rPr lang="en-US" sz="2000" dirty="0" smtClean="0"/>
              <a:t>Full permission		</a:t>
            </a:r>
            <a:r>
              <a:rPr lang="en-US" sz="2000" dirty="0" err="1" smtClean="0"/>
              <a:t>rwx</a:t>
            </a:r>
            <a:r>
              <a:rPr lang="en-US" sz="2000" dirty="0" smtClean="0"/>
              <a:t>				7</a:t>
            </a:r>
          </a:p>
          <a:p>
            <a:r>
              <a:rPr lang="en-US" sz="2000" dirty="0" smtClean="0"/>
              <a:t>-------------------------------------------------------------------------------------------------------------</a:t>
            </a:r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14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Effects of Permission</a:t>
            </a:r>
          </a:p>
          <a:p>
            <a:r>
              <a:rPr lang="en-US" sz="2000" b="1" dirty="0" smtClean="0"/>
              <a:t>Permission	      Effect on a file	                    Effect on a Directory</a:t>
            </a:r>
          </a:p>
          <a:p>
            <a:r>
              <a:rPr lang="en-US" sz="2000" b="1" dirty="0" smtClean="0"/>
              <a:t>-----------------------------------------------------------------------------------------------------</a:t>
            </a:r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38878" b="7579"/>
          <a:stretch/>
        </p:blipFill>
        <p:spPr>
          <a:xfrm>
            <a:off x="0" y="2209800"/>
            <a:ext cx="8991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" pitchFamily="2" charset="2"/>
              </a:rPr>
              <a:t>Display Permission on a File/Directory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</a:t>
            </a:r>
            <a:r>
              <a:rPr lang="en-US" sz="2000" dirty="0" err="1" smtClean="0">
                <a:sym typeface="Wingdings" pitchFamily="2" charset="2"/>
              </a:rPr>
              <a:t>ls</a:t>
            </a:r>
            <a:r>
              <a:rPr lang="en-US" sz="2000" dirty="0" smtClean="0">
                <a:sym typeface="Wingdings" pitchFamily="2" charset="2"/>
              </a:rPr>
              <a:t> -l</a:t>
            </a:r>
            <a:endParaRPr lang="en-US" sz="2000" dirty="0">
              <a:sym typeface="Wingdings" pitchFamily="2" charset="2"/>
            </a:endParaRP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9868" r="17963" b="39909"/>
          <a:stretch/>
        </p:blipFill>
        <p:spPr>
          <a:xfrm>
            <a:off x="152400" y="2133600"/>
            <a:ext cx="8839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2478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Umask</a:t>
            </a:r>
          </a:p>
          <a:p>
            <a:r>
              <a:rPr lang="en-US" sz="2000" dirty="0" smtClean="0"/>
              <a:t>It is the value that determines default permission on a file or directory at the time of creation.</a:t>
            </a: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28600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#umask</a:t>
            </a:r>
          </a:p>
          <a:p>
            <a:r>
              <a:rPr lang="en-US" dirty="0" smtClean="0"/>
              <a:t>0022</a:t>
            </a:r>
          </a:p>
          <a:p>
            <a:endParaRPr lang="en-US" dirty="0"/>
          </a:p>
          <a:p>
            <a:r>
              <a:rPr lang="en-US" dirty="0" smtClean="0"/>
              <a:t>#cat &gt; file1</a:t>
            </a:r>
          </a:p>
          <a:p>
            <a:r>
              <a:rPr lang="en-US" dirty="0"/>
              <a:t> </a:t>
            </a:r>
            <a:r>
              <a:rPr lang="en-US" dirty="0" smtClean="0"/>
              <a:t>   …………</a:t>
            </a:r>
          </a:p>
          <a:p>
            <a:r>
              <a:rPr lang="en-US" dirty="0"/>
              <a:t> </a:t>
            </a:r>
            <a:r>
              <a:rPr lang="en-US" dirty="0" smtClean="0"/>
              <a:t>   …………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–l file1</a:t>
            </a:r>
          </a:p>
          <a:p>
            <a:endParaRPr lang="en-US" dirty="0" smtClean="0"/>
          </a:p>
          <a:p>
            <a:r>
              <a:rPr lang="en-US" dirty="0" smtClean="0"/>
              <a:t>_ r w _ r _  _  r _  _</a:t>
            </a:r>
          </a:p>
          <a:p>
            <a:r>
              <a:rPr lang="en-US" dirty="0"/>
              <a:t> </a:t>
            </a:r>
            <a:r>
              <a:rPr lang="en-US" dirty="0" smtClean="0"/>
              <a:t>   6        4          4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mkdir</a:t>
            </a:r>
            <a:r>
              <a:rPr lang="en-US" dirty="0" smtClean="0"/>
              <a:t>  dir1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ld</a:t>
            </a:r>
            <a:r>
              <a:rPr lang="en-US" dirty="0" smtClean="0"/>
              <a:t> dir1</a:t>
            </a:r>
          </a:p>
          <a:p>
            <a:r>
              <a:rPr lang="en-US" dirty="0" smtClean="0"/>
              <a:t>d r w x r _ x  r _ x</a:t>
            </a:r>
            <a:endParaRPr lang="en-US" dirty="0"/>
          </a:p>
          <a:p>
            <a:r>
              <a:rPr lang="en-US" dirty="0" smtClean="0"/>
              <a:t>     7        5        5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28600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smtClean="0"/>
              <a:t>umask</a:t>
            </a:r>
          </a:p>
          <a:p>
            <a:r>
              <a:rPr lang="en-US" dirty="0" smtClean="0"/>
              <a:t>0002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smtClean="0"/>
              <a:t>cat &gt; file2</a:t>
            </a:r>
          </a:p>
          <a:p>
            <a:r>
              <a:rPr lang="en-US" dirty="0" smtClean="0"/>
              <a:t>    …………</a:t>
            </a:r>
          </a:p>
          <a:p>
            <a:r>
              <a:rPr lang="en-US" dirty="0" smtClean="0"/>
              <a:t>    …………</a:t>
            </a:r>
          </a:p>
          <a:p>
            <a:r>
              <a:rPr lang="en-US" dirty="0"/>
              <a:t>$</a:t>
            </a:r>
            <a:r>
              <a:rPr lang="en-US" dirty="0" err="1" smtClean="0"/>
              <a:t>ls</a:t>
            </a:r>
            <a:r>
              <a:rPr lang="en-US" dirty="0" smtClean="0"/>
              <a:t> –l file1</a:t>
            </a:r>
          </a:p>
          <a:p>
            <a:endParaRPr lang="en-US" dirty="0" smtClean="0"/>
          </a:p>
          <a:p>
            <a:r>
              <a:rPr lang="en-US" dirty="0" smtClean="0"/>
              <a:t>_ r w _ r w  _  r _  _</a:t>
            </a:r>
          </a:p>
          <a:p>
            <a:r>
              <a:rPr lang="en-US" dirty="0"/>
              <a:t> </a:t>
            </a:r>
            <a:r>
              <a:rPr lang="en-US" dirty="0" smtClean="0"/>
              <a:t>   6        6          4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mkdir</a:t>
            </a:r>
            <a:r>
              <a:rPr lang="en-US" dirty="0" smtClean="0"/>
              <a:t>  dir2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ld</a:t>
            </a:r>
            <a:r>
              <a:rPr lang="en-US" dirty="0" smtClean="0"/>
              <a:t> dir1</a:t>
            </a:r>
          </a:p>
          <a:p>
            <a:r>
              <a:rPr lang="en-US" dirty="0" smtClean="0"/>
              <a:t>d r w x r w x  r _ x</a:t>
            </a:r>
            <a:endParaRPr lang="en-US" dirty="0"/>
          </a:p>
          <a:p>
            <a:r>
              <a:rPr lang="en-US" dirty="0" smtClean="0"/>
              <a:t>     7        7        5</a:t>
            </a: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Calculating Default permission</a:t>
            </a:r>
          </a:p>
          <a:p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b="1" dirty="0" smtClean="0"/>
              <a:t>For file</a:t>
            </a:r>
          </a:p>
          <a:p>
            <a:r>
              <a:rPr lang="en-US" sz="2000" dirty="0" smtClean="0"/>
              <a:t>Max. allowed permission at the time of a file creation ( </a:t>
            </a:r>
            <a:r>
              <a:rPr lang="en-US" sz="2000" dirty="0" err="1" smtClean="0"/>
              <a:t>i.e</a:t>
            </a:r>
            <a:r>
              <a:rPr lang="en-US" sz="2000" dirty="0" smtClean="0"/>
              <a:t> 666)</a:t>
            </a:r>
          </a:p>
          <a:p>
            <a:endParaRPr lang="en-US" sz="2000" dirty="0"/>
          </a:p>
          <a:p>
            <a:r>
              <a:rPr lang="en-US" sz="2000" dirty="0"/>
              <a:t>u</a:t>
            </a:r>
            <a:r>
              <a:rPr lang="en-US" sz="2000" dirty="0" smtClean="0"/>
              <a:t>mask = default permission on a file</a:t>
            </a:r>
          </a:p>
          <a:p>
            <a:endParaRPr lang="en-US" sz="2000" dirty="0" smtClean="0"/>
          </a:p>
          <a:p>
            <a:r>
              <a:rPr lang="en-US" sz="2000" dirty="0" smtClean="0"/>
              <a:t>Root User 			Normal User</a:t>
            </a:r>
          </a:p>
          <a:p>
            <a:r>
              <a:rPr lang="en-US" sz="2000" dirty="0" smtClean="0"/>
              <a:t>____				__________</a:t>
            </a:r>
            <a:endParaRPr lang="en-US" sz="2000" dirty="0"/>
          </a:p>
          <a:p>
            <a:r>
              <a:rPr lang="en-US" sz="2000" dirty="0" smtClean="0"/>
              <a:t>666				</a:t>
            </a:r>
            <a:r>
              <a:rPr lang="en-US" sz="2000" dirty="0" smtClean="0"/>
              <a:t>666</a:t>
            </a:r>
            <a:endParaRPr lang="en-US" sz="2000" dirty="0" smtClean="0"/>
          </a:p>
          <a:p>
            <a:r>
              <a:rPr lang="en-US" sz="2000" dirty="0" smtClean="0"/>
              <a:t>022				002</a:t>
            </a:r>
          </a:p>
          <a:p>
            <a:r>
              <a:rPr lang="en-US" sz="2000" dirty="0" smtClean="0"/>
              <a:t>-----				------</a:t>
            </a:r>
          </a:p>
          <a:p>
            <a:r>
              <a:rPr lang="en-US" sz="2000" dirty="0" smtClean="0"/>
              <a:t>644				664	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90436"/>
            <a:ext cx="3422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Renaming &amp; Moving Files</a:t>
            </a: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631</Words>
  <Application>Microsoft Office PowerPoint</Application>
  <PresentationFormat>On-screen Show (4:3)</PresentationFormat>
  <Paragraphs>233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243</cp:revision>
  <dcterms:created xsi:type="dcterms:W3CDTF">2006-08-16T00:00:00Z</dcterms:created>
  <dcterms:modified xsi:type="dcterms:W3CDTF">2013-05-01T02:10:23Z</dcterms:modified>
</cp:coreProperties>
</file>