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07" r:id="rId3"/>
    <p:sldId id="308" r:id="rId4"/>
    <p:sldId id="309" r:id="rId5"/>
    <p:sldId id="25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3FF50-60C8-4B2E-BAA2-84FFE1FA737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6CA0-0322-4634-9252-3013D20C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ftp.kernal.org</a:t>
            </a:r>
            <a:r>
              <a:rPr lang="en-US" baseline="0" dirty="0"/>
              <a:t> -</a:t>
            </a:r>
            <a:r>
              <a:rPr lang="en-US" baseline="0" dirty="0">
                <a:sym typeface="Wingdings" pitchFamily="2" charset="2"/>
              </a:rPr>
              <a:t></a:t>
            </a:r>
            <a:r>
              <a:rPr lang="en-US" baseline="0" dirty="0" err="1">
                <a:sym typeface="Wingdings" pitchFamily="2" charset="2"/>
              </a:rPr>
              <a:t>linux</a:t>
            </a:r>
            <a:r>
              <a:rPr lang="en-US" baseline="0" dirty="0">
                <a:sym typeface="Wingdings" pitchFamily="2" charset="2"/>
              </a:rPr>
              <a:t> source code is downloaded</a:t>
            </a:r>
          </a:p>
          <a:p>
            <a:r>
              <a:rPr lang="en-US" baseline="0" dirty="0">
                <a:sym typeface="Wingdings" pitchFamily="2" charset="2"/>
              </a:rPr>
              <a:t>ftp.gnu.org   </a:t>
            </a:r>
          </a:p>
          <a:p>
            <a:r>
              <a:rPr lang="en-US" baseline="0" dirty="0">
                <a:sym typeface="Wingdings" pitchFamily="2" charset="2"/>
              </a:rPr>
              <a:t>GPL [GNU public License]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Unix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Unix</a:t>
            </a:r>
            <a:r>
              <a:rPr lang="en-US" sz="2000" dirty="0"/>
              <a:t> was developed by Dennis Ritchie and Ken Thompson at Bell Labs of AT and T  (American telegraphic and telephone) in 1969.</a:t>
            </a:r>
          </a:p>
          <a:p>
            <a:endParaRPr lang="en-US" sz="2000" dirty="0"/>
          </a:p>
          <a:p>
            <a:r>
              <a:rPr lang="en-US" sz="2000" dirty="0"/>
              <a:t>Many other "</a:t>
            </a:r>
            <a:r>
              <a:rPr lang="en-US" sz="2000" dirty="0" err="1"/>
              <a:t>flavours</a:t>
            </a:r>
            <a:r>
              <a:rPr lang="en-US" sz="2000" dirty="0"/>
              <a:t>" of UNIX Emerged:</a:t>
            </a:r>
          </a:p>
          <a:p>
            <a:endParaRPr lang="en-US" sz="2000" dirty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	Solaris-&gt; Sun </a:t>
            </a:r>
            <a:r>
              <a:rPr lang="en-US" sz="2000" dirty="0" err="1"/>
              <a:t>MIcrosystems</a:t>
            </a:r>
            <a:r>
              <a:rPr lang="en-US" sz="2000" dirty="0"/>
              <a:t> (Now Oracle)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 	AIX-&gt; IBM	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	HP/UX-&gt;HP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	XENIX-&gt;Microsoft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	</a:t>
            </a:r>
            <a:r>
              <a:rPr lang="en-US" sz="2000" dirty="0" err="1"/>
              <a:t>Minix</a:t>
            </a:r>
            <a:r>
              <a:rPr lang="en-US" sz="2000" dirty="0"/>
              <a:t>-&gt;Andrew </a:t>
            </a:r>
            <a:r>
              <a:rPr lang="en-US" sz="2000" dirty="0" err="1"/>
              <a:t>Tananbaum</a:t>
            </a:r>
            <a:endParaRPr lang="en-US" sz="2000" dirty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	Linux-&gt;</a:t>
            </a:r>
            <a:r>
              <a:rPr lang="en-US" sz="2000" dirty="0" err="1"/>
              <a:t>LInus</a:t>
            </a:r>
            <a:r>
              <a:rPr lang="en-US" sz="2000" dirty="0"/>
              <a:t> </a:t>
            </a:r>
            <a:r>
              <a:rPr lang="en-US" sz="2000" dirty="0" err="1"/>
              <a:t>Torvalels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43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Some Fundamental Linux Commands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Creating a File</a:t>
            </a:r>
          </a:p>
          <a:p>
            <a:r>
              <a:rPr lang="en-US" sz="2000" dirty="0"/>
              <a:t>                  Using ‘cat’ command</a:t>
            </a:r>
          </a:p>
          <a:p>
            <a:r>
              <a:rPr lang="en-US" sz="2000" dirty="0"/>
              <a:t>	  Example:</a:t>
            </a:r>
          </a:p>
          <a:p>
            <a:r>
              <a:rPr lang="en-US" sz="2000" dirty="0"/>
              <a:t>                           $ cat &gt; Filename</a:t>
            </a:r>
          </a:p>
          <a:p>
            <a:r>
              <a:rPr lang="en-US" sz="2000" dirty="0"/>
              <a:t>		……………….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CTRL+d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To save and exit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 To list the contents of the current directory</a:t>
            </a:r>
          </a:p>
          <a:p>
            <a:pPr lvl="2"/>
            <a:r>
              <a:rPr lang="en-US" sz="2000" dirty="0"/>
              <a:t>Using ‘</a:t>
            </a:r>
            <a:r>
              <a:rPr lang="en-US" sz="2000" dirty="0" err="1"/>
              <a:t>ls</a:t>
            </a:r>
            <a:r>
              <a:rPr lang="en-US" sz="2000" dirty="0"/>
              <a:t>’ command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 Using ‘vi’ editor [Generally used]</a:t>
            </a:r>
          </a:p>
          <a:p>
            <a:pPr lvl="1"/>
            <a:r>
              <a:rPr lang="en-US" sz="2000" dirty="0"/>
              <a:t>	$vi filename</a:t>
            </a:r>
          </a:p>
          <a:p>
            <a:pPr lvl="1"/>
            <a:r>
              <a:rPr lang="en-US" sz="2000" dirty="0"/>
              <a:t>       	……………………</a:t>
            </a:r>
          </a:p>
          <a:p>
            <a:pPr lvl="1"/>
            <a:r>
              <a:rPr lang="en-US" sz="2000" dirty="0"/>
              <a:t>	…………………..</a:t>
            </a:r>
          </a:p>
          <a:p>
            <a:pPr lvl="1"/>
            <a:r>
              <a:rPr lang="en-US" sz="2000" dirty="0"/>
              <a:t>        esc: x </a:t>
            </a:r>
            <a:r>
              <a:rPr lang="en-US" sz="2000" dirty="0">
                <a:sym typeface="Wingdings" pitchFamily="2" charset="2"/>
              </a:rPr>
              <a:t> to save and exit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Minus 7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9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671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Creating a Directory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</a:t>
            </a:r>
            <a:r>
              <a:rPr lang="en-US" sz="2000" dirty="0" err="1"/>
              <a:t>mkdir</a:t>
            </a:r>
            <a:r>
              <a:rPr lang="en-US" sz="2000" dirty="0"/>
              <a:t> &lt;directory name&gt;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eg</a:t>
            </a:r>
            <a:r>
              <a:rPr lang="en-US" sz="2000" dirty="0"/>
              <a:t>:  $</a:t>
            </a:r>
            <a:r>
              <a:rPr lang="en-US" sz="2000" dirty="0" err="1"/>
              <a:t>mkdir</a:t>
            </a:r>
            <a:r>
              <a:rPr lang="en-US" sz="2000" dirty="0"/>
              <a:t> d1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8194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enter into a directory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324761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 cd &lt;directory name&gt;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eg</a:t>
            </a:r>
            <a:r>
              <a:rPr lang="en-US" sz="2000" dirty="0"/>
              <a:t>: $cd d1</a:t>
            </a:r>
          </a:p>
          <a:p>
            <a:endParaRPr lang="en-US" sz="2000" dirty="0"/>
          </a:p>
          <a:p>
            <a:r>
              <a:rPr lang="en-US" sz="2000" dirty="0"/>
              <a:t>$</a:t>
            </a:r>
            <a:r>
              <a:rPr lang="en-US" sz="2000" dirty="0" err="1"/>
              <a:t>pwd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Displays the path of the current directory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6482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come out of the current directory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15356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$cd ..</a:t>
            </a:r>
          </a:p>
          <a:p>
            <a:endParaRPr lang="en-US" sz="2000" dirty="0"/>
          </a:p>
          <a:p>
            <a:r>
              <a:rPr lang="en-US" sz="2000" dirty="0"/>
              <a:t>$</a:t>
            </a:r>
            <a:r>
              <a:rPr lang="en-US" sz="2000" dirty="0" err="1"/>
              <a:t>pwd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To confirm</a:t>
            </a:r>
            <a:endParaRPr lang="en-US" sz="2000" dirty="0"/>
          </a:p>
        </p:txBody>
      </p:sp>
      <p:sp>
        <p:nvSpPr>
          <p:cNvPr id="10" name="Minus 9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9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671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List out directory and its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$cd &lt;enter&gt;</a:t>
            </a:r>
          </a:p>
          <a:p>
            <a:endParaRPr lang="en-US" sz="2000" dirty="0"/>
          </a:p>
          <a:p>
            <a:r>
              <a:rPr lang="en-US" sz="2000" dirty="0"/>
              <a:t>$</a:t>
            </a:r>
            <a:r>
              <a:rPr lang="en-US" sz="2000" dirty="0" err="1"/>
              <a:t>ls</a:t>
            </a:r>
            <a:r>
              <a:rPr lang="en-US" sz="2000" dirty="0"/>
              <a:t> –R </a:t>
            </a:r>
            <a:r>
              <a:rPr lang="en-US" sz="2000" dirty="0" err="1"/>
              <a:t>DirectoryName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50341" y="20574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Logout From current login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5146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$logout</a:t>
            </a:r>
          </a:p>
          <a:p>
            <a:endParaRPr lang="en-US" sz="2000" dirty="0"/>
          </a:p>
          <a:p>
            <a:r>
              <a:rPr lang="en-US" sz="2000" dirty="0"/>
              <a:t>$exit</a:t>
            </a:r>
          </a:p>
          <a:p>
            <a:endParaRPr lang="en-US" sz="2000" dirty="0"/>
          </a:p>
          <a:p>
            <a:r>
              <a:rPr lang="en-US" sz="2000" dirty="0" err="1"/>
              <a:t>CTRL+d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657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Logout From current 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26720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 err="1" smtClean="0"/>
              <a:t>poweroff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</a:t>
            </a:r>
            <a:r>
              <a:rPr lang="en-US" sz="2000" dirty="0" smtClean="0"/>
              <a:t>halt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</a:t>
            </a:r>
            <a:r>
              <a:rPr lang="en-US" sz="2000" dirty="0" err="1"/>
              <a:t>init</a:t>
            </a:r>
            <a:r>
              <a:rPr lang="en-US" sz="2000" dirty="0"/>
              <a:t> 0</a:t>
            </a:r>
          </a:p>
          <a:p>
            <a:endParaRPr lang="en-US" sz="2000" dirty="0"/>
          </a:p>
          <a:p>
            <a:r>
              <a:rPr lang="en-US" sz="2000" dirty="0"/>
              <a:t>#shutdown –h now</a:t>
            </a:r>
          </a:p>
        </p:txBody>
      </p:sp>
      <p:sp>
        <p:nvSpPr>
          <p:cNvPr id="10" name="Minus 9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9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6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restart the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 smtClean="0"/>
              <a:t>reboot</a:t>
            </a:r>
            <a:endParaRPr lang="en-US" sz="2000" dirty="0"/>
          </a:p>
          <a:p>
            <a:r>
              <a:rPr lang="en-US" sz="2000" dirty="0"/>
              <a:t>#</a:t>
            </a:r>
            <a:r>
              <a:rPr lang="en-US" sz="2000" dirty="0" err="1"/>
              <a:t>init</a:t>
            </a:r>
            <a:r>
              <a:rPr lang="en-US" sz="2000" dirty="0"/>
              <a:t> 6</a:t>
            </a:r>
          </a:p>
          <a:p>
            <a:r>
              <a:rPr lang="en-US" sz="2000" dirty="0"/>
              <a:t>#shutdown –r now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8194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RunLevel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2766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represents state of the operating system. Valid run levels are 0-6</a:t>
            </a:r>
          </a:p>
          <a:p>
            <a:r>
              <a:rPr lang="en-US" sz="2000" dirty="0" err="1"/>
              <a:t>Runlevel</a:t>
            </a:r>
            <a:r>
              <a:rPr lang="en-US" sz="2000" dirty="0"/>
              <a:t>    Meaning</a:t>
            </a:r>
          </a:p>
          <a:p>
            <a:r>
              <a:rPr lang="en-US" sz="2000" dirty="0"/>
              <a:t>------------   ------------------------</a:t>
            </a:r>
          </a:p>
          <a:p>
            <a:r>
              <a:rPr lang="en-US" sz="2000" dirty="0"/>
              <a:t>0	Power off system</a:t>
            </a:r>
            <a:br>
              <a:rPr lang="en-US" sz="2000" dirty="0"/>
            </a:br>
            <a:r>
              <a:rPr lang="en-US" sz="2000" dirty="0"/>
              <a:t>1	Single user mode ( only one terminal available)</a:t>
            </a:r>
            <a:br>
              <a:rPr lang="en-US" sz="2000" dirty="0"/>
            </a:br>
            <a:r>
              <a:rPr lang="en-US" sz="2000" dirty="0"/>
              <a:t>2,3,4	Only text-based terminals (f2-f6) are available</a:t>
            </a:r>
            <a:br>
              <a:rPr lang="en-US" sz="2000" dirty="0"/>
            </a:br>
            <a:r>
              <a:rPr lang="en-US" sz="2000" dirty="0"/>
              <a:t>5	Both text-based terminals ( f2-f6) &amp; graphical terminal (f1/f7)        	are available</a:t>
            </a:r>
            <a:br>
              <a:rPr lang="en-US" sz="2000" dirty="0"/>
            </a:br>
            <a:r>
              <a:rPr lang="en-US" sz="2000" dirty="0"/>
              <a:t>6	Restart system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8" name="Minus 7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9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671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Switching </a:t>
            </a:r>
            <a:r>
              <a:rPr lang="en-US" sz="2400" b="1" dirty="0" err="1"/>
              <a:t>Runlevel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261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 err="1"/>
              <a:t>init</a:t>
            </a:r>
            <a:r>
              <a:rPr lang="en-US" sz="2000" dirty="0"/>
              <a:t> &lt;</a:t>
            </a:r>
            <a:r>
              <a:rPr lang="en-US" sz="2000" dirty="0" err="1"/>
              <a:t>Runlevel</a:t>
            </a:r>
            <a:r>
              <a:rPr lang="en-US" sz="2000" dirty="0"/>
              <a:t>&gt;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  #</a:t>
            </a:r>
            <a:r>
              <a:rPr lang="en-US" sz="2000" dirty="0" err="1"/>
              <a:t>init</a:t>
            </a:r>
            <a:r>
              <a:rPr lang="en-US" sz="2000" dirty="0"/>
              <a:t>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1367134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Setting Default </a:t>
            </a:r>
            <a:r>
              <a:rPr lang="en-US" sz="2400" b="1" dirty="0" err="1"/>
              <a:t>Runlevel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77453" y="182880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#vi /etc/</a:t>
            </a:r>
            <a:r>
              <a:rPr lang="en-US" sz="2000" dirty="0" err="1"/>
              <a:t>inittab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Id:3:initdefault:</a:t>
            </a:r>
          </a:p>
          <a:p>
            <a:endParaRPr lang="en-US" sz="2000" dirty="0"/>
          </a:p>
          <a:p>
            <a:r>
              <a:rPr lang="en-US" sz="2000" dirty="0"/>
              <a:t>#reboot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37338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Viewing current &amp; previous </a:t>
            </a:r>
            <a:r>
              <a:rPr lang="en-US" sz="2400" b="1" dirty="0" err="1"/>
              <a:t>runlevels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4958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 err="1"/>
              <a:t>runlevel</a:t>
            </a:r>
            <a:endParaRPr lang="en-US" sz="2000" dirty="0"/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N		N  (Represents current </a:t>
            </a:r>
            <a:r>
              <a:rPr lang="en-US" sz="2000" dirty="0" err="1"/>
              <a:t>Runlevel</a:t>
            </a:r>
            <a:r>
              <a:rPr lang="en-US" sz="2000" dirty="0"/>
              <a:t>)</a:t>
            </a:r>
          </a:p>
          <a:p>
            <a:r>
              <a:rPr lang="en-US" sz="2000" dirty="0"/>
              <a:t>Represents previous </a:t>
            </a:r>
            <a:r>
              <a:rPr lang="en-US" sz="2000" dirty="0" err="1"/>
              <a:t>Runlevel</a:t>
            </a:r>
            <a:endParaRPr lang="en-US" sz="2000" dirty="0"/>
          </a:p>
        </p:txBody>
      </p:sp>
      <p:sp>
        <p:nvSpPr>
          <p:cNvPr id="10" name="Minus 9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9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438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THE END</a:t>
            </a:r>
          </a:p>
        </p:txBody>
      </p:sp>
      <p:sp>
        <p:nvSpPr>
          <p:cNvPr id="3" name="Minus 2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23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GNU (GNU is Not Unix)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876961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This project was established in 1984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Its mean goal was to create “FREE” UNIX-clone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By 1990, almost all user-required applications were developed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1197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Linux Origin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934361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In 1991 , he finish college student , Linux Turvalds, developed “Linux“ Kernel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when "Linux" kernel combined with GNU's applications and shell, a complete UNIX-like OS came in to existence.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Minus 7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147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Linux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1853148"/>
            <a:ext cx="617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dirty="0"/>
              <a:t>Red Hat Linux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20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/>
              <a:t>Suse Linux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/>
              <a:t>Debian Linux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/>
              <a:t>Ubunto Linux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/>
              <a:t>Mandriva Linux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/>
              <a:t>etc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6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Linux Versions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779925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err="1"/>
              <a:t>RedHat</a:t>
            </a:r>
            <a:r>
              <a:rPr lang="en-US" sz="2000" dirty="0"/>
              <a:t> Enterprise Linux [RHEL]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Support available but after formal purchase.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Release cycle period  18-24 months.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Fedora Linux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No support but can be used freely without any charge.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dirty="0"/>
              <a:t>Release cycle period 4-6 months.</a:t>
            </a:r>
            <a:br>
              <a:rPr lang="en-US" sz="2000" dirty="0"/>
            </a:br>
            <a:r>
              <a:rPr lang="en-US" sz="2000" dirty="0"/>
              <a:t> </a:t>
            </a:r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 1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71600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Linux / Unix Principles</a:t>
            </a:r>
          </a:p>
          <a:p>
            <a:endParaRPr lang="en-US" sz="2400" dirty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Everything is a file, including H/W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Configuration files are in text form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Avoid use of GUI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Small single purpose program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/>
              <a:t>Small programs can be combined together to perform complex task.</a:t>
            </a:r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8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600200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sz="2000" dirty="0"/>
              <a:t> LAMP </a:t>
            </a:r>
            <a:br>
              <a:rPr lang="en-US" sz="2000" dirty="0"/>
            </a:br>
            <a:r>
              <a:rPr lang="en-US" sz="2000" dirty="0"/>
              <a:t>		L-&gt;LINUX (OS)</a:t>
            </a:r>
            <a:br>
              <a:rPr lang="en-US" sz="2000" dirty="0"/>
            </a:br>
            <a:r>
              <a:rPr lang="en-US" sz="2000" dirty="0"/>
              <a:t>		A-&gt;Apache	</a:t>
            </a:r>
            <a:br>
              <a:rPr lang="en-US" sz="2000" dirty="0"/>
            </a:br>
            <a:r>
              <a:rPr lang="en-US" sz="2000" dirty="0"/>
              <a:t>		M-&gt;MySQL</a:t>
            </a:r>
            <a:br>
              <a:rPr lang="en-US" sz="2000" dirty="0"/>
            </a:br>
            <a:r>
              <a:rPr lang="en-US" sz="2000" dirty="0"/>
              <a:t>		P-&gt;PHP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000" dirty="0"/>
              <a:t>WAMP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dirty="0"/>
              <a:t>PYTHON-&gt; OPEN SOURCE object oriented programming language (like C ++)</a:t>
            </a:r>
            <a:br>
              <a:rPr lang="en-US" sz="2000" dirty="0"/>
            </a:br>
            <a:r>
              <a:rPr lang="en-US" sz="2000" dirty="0"/>
              <a:t>RUBY AND RAILS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4462522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Linux Scripting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Some popular Open Source Software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Bash (Shell) Scripting </a:t>
            </a:r>
            <a:r>
              <a:rPr lang="en-US" sz="2000" dirty="0">
                <a:sym typeface="Wingdings" pitchFamily="2" charset="2"/>
              </a:rPr>
              <a:t> Generally used in Linux environment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ym typeface="Wingdings" pitchFamily="2" charset="2"/>
              </a:rPr>
              <a:t>Perl Scripting  Advanced Linux administration</a:t>
            </a:r>
            <a:endParaRPr lang="en-US" sz="2000" dirty="0"/>
          </a:p>
        </p:txBody>
      </p:sp>
      <p:sp>
        <p:nvSpPr>
          <p:cNvPr id="8" name="Minus 7"/>
          <p:cNvSpPr/>
          <p:nvPr/>
        </p:nvSpPr>
        <p:spPr>
          <a:xfrm>
            <a:off x="152400" y="762000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909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Some IDEs Used in Linux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06714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K Develop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Emacs  </a:t>
            </a:r>
            <a:r>
              <a:rPr lang="en-US" sz="2000" dirty="0">
                <a:sym typeface="Wingdings" pitchFamily="2" charset="2"/>
              </a:rPr>
              <a:t> Editor and Compiler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387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Local Login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34290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Text-based Login Terminals as ALT+CTRL+[F2-F6]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 Graphical Login Terminals as ALT+CTRL+F1/F7</a:t>
            </a:r>
          </a:p>
        </p:txBody>
      </p:sp>
      <p:sp>
        <p:nvSpPr>
          <p:cNvPr id="9" name="Minus 8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185208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Login Name</a:t>
            </a:r>
            <a:r>
              <a:rPr lang="en-US" sz="2000" dirty="0"/>
              <a:t>: root (Like ‘administrator’ of windows</a:t>
            </a:r>
          </a:p>
          <a:p>
            <a:endParaRPr lang="en-US" sz="2000" dirty="0"/>
          </a:p>
          <a:p>
            <a:r>
              <a:rPr lang="en-US" sz="2000" b="1" dirty="0"/>
              <a:t>Login Prompt</a:t>
            </a:r>
          </a:p>
          <a:p>
            <a:r>
              <a:rPr lang="en-US" sz="2000" dirty="0"/>
              <a:t>	 </a:t>
            </a:r>
            <a:r>
              <a:rPr lang="en-US" sz="2000" dirty="0">
                <a:sym typeface="Wingdings" pitchFamily="2" charset="2"/>
              </a:rPr>
              <a:t> Root’s login prompt  (# &lt;administrative command&gt;)</a:t>
            </a:r>
          </a:p>
          <a:p>
            <a:r>
              <a:rPr lang="en-US" sz="2000" dirty="0">
                <a:sym typeface="Wingdings" pitchFamily="2" charset="2"/>
              </a:rPr>
              <a:t>	$  Normal user’s login prompt ( $ &lt;non-administrative command&gt;)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err="1">
                <a:sym typeface="Wingdings" pitchFamily="2" charset="2"/>
              </a:rPr>
              <a:t>tty</a:t>
            </a:r>
            <a:r>
              <a:rPr lang="en-US" sz="2000" dirty="0">
                <a:sym typeface="Wingdings" pitchFamily="2" charset="2"/>
              </a:rPr>
              <a:t>  Displays current login terminal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3581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Create User’s A/C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9624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useradd</a:t>
            </a:r>
            <a:r>
              <a:rPr lang="en-US" dirty="0"/>
              <a:t> &lt;username&gt;</a:t>
            </a:r>
          </a:p>
          <a:p>
            <a:r>
              <a:rPr lang="en-US" dirty="0"/>
              <a:t>#</a:t>
            </a:r>
            <a:r>
              <a:rPr lang="en-US" dirty="0" err="1"/>
              <a:t>useradd</a:t>
            </a:r>
            <a:r>
              <a:rPr lang="en-US" dirty="0"/>
              <a:t> 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724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Setting password for a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52578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passwd</a:t>
            </a:r>
            <a:r>
              <a:rPr lang="en-US" dirty="0"/>
              <a:t> ram</a:t>
            </a:r>
          </a:p>
          <a:p>
            <a:r>
              <a:rPr lang="en-US" dirty="0" err="1" smtClean="0"/>
              <a:t>Passwd</a:t>
            </a:r>
            <a:r>
              <a:rPr lang="en-US" dirty="0" smtClean="0"/>
              <a:t> </a:t>
            </a:r>
            <a:r>
              <a:rPr lang="en-US" dirty="0"/>
              <a:t>: ………</a:t>
            </a:r>
          </a:p>
          <a:p>
            <a:r>
              <a:rPr lang="en-US" dirty="0"/>
              <a:t>Retype password : …….</a:t>
            </a:r>
          </a:p>
        </p:txBody>
      </p:sp>
      <p:sp>
        <p:nvSpPr>
          <p:cNvPr id="9" name="Minus 8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671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Rules for choosing a good 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Password must be at least 6 chars long.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Password should not be same or similar as the username &amp; old password.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Password should not be based on dictionary word.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Password should contain at least one NON-alpha numeric character.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424535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Changing own Password (currently logged in user)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386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 </a:t>
            </a:r>
            <a:r>
              <a:rPr lang="en-US" sz="2000" smtClean="0"/>
              <a:t>passwd</a:t>
            </a:r>
            <a:r>
              <a:rPr lang="en-US" sz="2000" dirty="0" smtClean="0"/>
              <a:t>   </a:t>
            </a:r>
            <a:r>
              <a:rPr lang="en-US" sz="2000" dirty="0"/>
              <a:t>&lt;Enter&gt;</a:t>
            </a:r>
          </a:p>
          <a:p>
            <a:r>
              <a:rPr lang="en-US" sz="2000" dirty="0"/>
              <a:t>Current password:</a:t>
            </a:r>
          </a:p>
          <a:p>
            <a:r>
              <a:rPr lang="en-US" sz="2000" dirty="0"/>
              <a:t>New password:</a:t>
            </a:r>
          </a:p>
          <a:p>
            <a:r>
              <a:rPr lang="en-US" sz="2000" dirty="0"/>
              <a:t>Retype password:</a:t>
            </a:r>
          </a:p>
        </p:txBody>
      </p:sp>
      <p:sp>
        <p:nvSpPr>
          <p:cNvPr id="8" name="Minus 7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537</Words>
  <Application>Microsoft Office PowerPoint</Application>
  <PresentationFormat>On-screen Show (4:3)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lenovo</cp:lastModifiedBy>
  <cp:revision>62</cp:revision>
  <dcterms:created xsi:type="dcterms:W3CDTF">2006-08-16T00:00:00Z</dcterms:created>
  <dcterms:modified xsi:type="dcterms:W3CDTF">2019-08-02T10:41:06Z</dcterms:modified>
</cp:coreProperties>
</file>