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07" r:id="rId3"/>
    <p:sldId id="308" r:id="rId4"/>
    <p:sldId id="309" r:id="rId5"/>
    <p:sldId id="256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3FF50-60C8-4B2E-BAA2-84FFE1FA7379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CA0-0322-4634-9252-3013D20C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ftp.kernal.org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itchFamily="2" charset="2"/>
              </a:rPr>
              <a:t></a:t>
            </a:r>
            <a:r>
              <a:rPr lang="en-US" baseline="0" dirty="0" err="1" smtClean="0">
                <a:sym typeface="Wingdings" pitchFamily="2" charset="2"/>
              </a:rPr>
              <a:t>linux</a:t>
            </a:r>
            <a:r>
              <a:rPr lang="en-US" baseline="0" dirty="0" smtClean="0">
                <a:sym typeface="Wingdings" pitchFamily="2" charset="2"/>
              </a:rPr>
              <a:t> source code is downloaded</a:t>
            </a:r>
          </a:p>
          <a:p>
            <a:r>
              <a:rPr lang="en-US" baseline="0" dirty="0" smtClean="0">
                <a:sym typeface="Wingdings" pitchFamily="2" charset="2"/>
              </a:rPr>
              <a:t>ftp.gnu.org   </a:t>
            </a:r>
          </a:p>
          <a:p>
            <a:r>
              <a:rPr lang="en-US" baseline="0" dirty="0" smtClean="0">
                <a:sym typeface="Wingdings" pitchFamily="2" charset="2"/>
              </a:rPr>
              <a:t>GPL [GNU public License]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/usr/share/do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2 [Getting Help]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Some Useful web sites for Documentation/Learning</a:t>
            </a:r>
            <a:br>
              <a:rPr lang="en-US" sz="2000" b="1" dirty="0"/>
            </a:br>
            <a:endParaRPr lang="en-US" sz="2000" b="1" dirty="0" smtClean="0"/>
          </a:p>
          <a:p>
            <a:r>
              <a:rPr lang="en-US" sz="2000" dirty="0" smtClean="0"/>
              <a:t>	docs.redhat.com </a:t>
            </a:r>
            <a:r>
              <a:rPr lang="en-US" sz="2000" dirty="0"/>
              <a:t>-&gt;for official documentation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Unofficial but useful web </a:t>
            </a:r>
            <a:r>
              <a:rPr lang="en-US" sz="2000" b="1" dirty="0" smtClean="0"/>
              <a:t>sites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/>
              <a:t>www.linuxhomenetworking.com</a:t>
            </a:r>
            <a:br>
              <a:rPr lang="en-US" sz="2000" dirty="0"/>
            </a:br>
            <a:r>
              <a:rPr lang="en-US" sz="2000" dirty="0" smtClean="0"/>
              <a:t>	www.linuxtopia.org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www.yolinux.com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Documentation pages in /</a:t>
            </a:r>
            <a:r>
              <a:rPr lang="en-US" sz="2000" b="1" dirty="0" err="1"/>
              <a:t>usr</a:t>
            </a:r>
            <a:r>
              <a:rPr lang="en-US" sz="2000" b="1" dirty="0"/>
              <a:t>/share/doc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 smtClean="0"/>
              <a:t>	</a:t>
            </a:r>
            <a:r>
              <a:rPr lang="en-US" sz="2000" dirty="0"/>
              <a:t>Start Web browser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smtClean="0">
                <a:hlinkClick r:id="rId2" action="ppaction://hlinkfile"/>
              </a:rPr>
              <a:t>file</a:t>
            </a:r>
            <a:r>
              <a:rPr lang="en-US" sz="2000" dirty="0">
                <a:hlinkClick r:id="rId2" action="ppaction://hlinkfile"/>
              </a:rPr>
              <a:t>:///</a:t>
            </a:r>
            <a:r>
              <a:rPr lang="en-US" sz="2000" dirty="0" smtClean="0">
                <a:hlinkClick r:id="rId2" action="ppaction://hlinkfile"/>
              </a:rPr>
              <a:t>usr/share/doc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GNOME Documentation [Desktop environment]</a:t>
            </a:r>
          </a:p>
          <a:p>
            <a:r>
              <a:rPr lang="en-US" sz="2000" dirty="0" smtClean="0"/>
              <a:t>	Desktop: system </a:t>
            </a:r>
            <a:r>
              <a:rPr lang="en-US" sz="2000" dirty="0" smtClean="0">
                <a:sym typeface="Wingdings" pitchFamily="2" charset="2"/>
              </a:rPr>
              <a:t> help</a:t>
            </a:r>
          </a:p>
          <a:p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Desktop Environment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dirty="0" smtClean="0"/>
              <a:t>           Stable &amp; consistent desktop environment are</a:t>
            </a:r>
          </a:p>
          <a:p>
            <a:r>
              <a:rPr lang="en-US" sz="2000" dirty="0" smtClean="0"/>
              <a:t>	GNOME (Graphical Network Object Model Environment) (Default 		Environment)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KDE (K Desktop Environment)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get brief Information of a command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	$</a:t>
            </a:r>
            <a:r>
              <a:rPr lang="en-US" sz="2000" dirty="0" err="1" smtClean="0"/>
              <a:t>whatis</a:t>
            </a:r>
            <a:r>
              <a:rPr lang="en-US" sz="2000" dirty="0" smtClean="0"/>
              <a:t> &lt;command Name&gt;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: $</a:t>
            </a:r>
            <a:r>
              <a:rPr lang="en-US" sz="2000" dirty="0" err="1" smtClean="0"/>
              <a:t>whatis</a:t>
            </a:r>
            <a:r>
              <a:rPr lang="en-US" sz="2000" dirty="0" smtClean="0"/>
              <a:t> </a:t>
            </a:r>
            <a:r>
              <a:rPr lang="en-US" sz="2000" dirty="0" err="1" smtClean="0"/>
              <a:t>ls</a:t>
            </a:r>
            <a:r>
              <a:rPr lang="en-US" sz="2000" dirty="0" smtClean="0"/>
              <a:t>/</a:t>
            </a:r>
            <a:r>
              <a:rPr lang="en-US" sz="2000" dirty="0" err="1" smtClean="0"/>
              <a:t>dir</a:t>
            </a:r>
            <a:r>
              <a:rPr lang="en-US" sz="2000" dirty="0" smtClean="0"/>
              <a:t>/</a:t>
            </a:r>
            <a:r>
              <a:rPr lang="en-US" sz="2000" dirty="0" err="1" smtClean="0"/>
              <a:t>useradd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list the command that performs a specific task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$man –k &lt;keyword&gt;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: $man –k copy/”user delete”</a:t>
            </a:r>
            <a:endParaRPr lang="en-US" sz="2000" dirty="0"/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73536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Getting help using ‘man’ page</a:t>
            </a:r>
          </a:p>
          <a:p>
            <a:r>
              <a:rPr lang="en-US" sz="2000" dirty="0" smtClean="0"/>
              <a:t>	$man &lt;</a:t>
            </a:r>
            <a:r>
              <a:rPr lang="en-US" sz="2000" dirty="0" err="1" smtClean="0"/>
              <a:t>CommandName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Eg</a:t>
            </a:r>
            <a:r>
              <a:rPr lang="en-US" sz="2000" dirty="0" smtClean="0"/>
              <a:t>: $man </a:t>
            </a:r>
            <a:r>
              <a:rPr lang="en-US" sz="2000" dirty="0" err="1" smtClean="0"/>
              <a:t>ls</a:t>
            </a:r>
            <a:endParaRPr lang="en-US" sz="2000" dirty="0" smtClean="0"/>
          </a:p>
          <a:p>
            <a:endParaRPr lang="en-US" sz="2000" b="1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Cursor movement in ‘man’ page</a:t>
            </a:r>
          </a:p>
          <a:p>
            <a:pPr lvl="2"/>
            <a:r>
              <a:rPr lang="en-US" sz="2000" dirty="0"/>
              <a:t>&lt;enter&gt; -&gt; To move one </a:t>
            </a:r>
            <a:r>
              <a:rPr lang="en-US" sz="2000" dirty="0" smtClean="0"/>
              <a:t>line ahead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k-&gt; 	   to move one line back</a:t>
            </a:r>
            <a:br>
              <a:rPr lang="en-US" sz="2000" dirty="0"/>
            </a:br>
            <a:r>
              <a:rPr lang="en-US" sz="2000" dirty="0"/>
              <a:t>&lt;space&gt;-&gt;  to move one page ahead</a:t>
            </a:r>
            <a:br>
              <a:rPr lang="en-US" sz="2000" dirty="0"/>
            </a:br>
            <a:r>
              <a:rPr lang="en-US" sz="2000" dirty="0"/>
              <a:t>b-&gt;	   to move one page back</a:t>
            </a:r>
            <a:br>
              <a:rPr lang="en-US" sz="2000" dirty="0"/>
            </a:br>
            <a:r>
              <a:rPr lang="en-US" sz="2000" dirty="0"/>
              <a:t>g-&gt;	   to move to the top</a:t>
            </a:r>
            <a:br>
              <a:rPr lang="en-US" sz="2000" dirty="0"/>
            </a:br>
            <a:r>
              <a:rPr lang="en-US" sz="2000" dirty="0"/>
              <a:t>G-&gt;	   to move one to the </a:t>
            </a:r>
            <a:r>
              <a:rPr lang="en-US" sz="2000" dirty="0" smtClean="0"/>
              <a:t>bottom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q-&gt;	   To quit</a:t>
            </a:r>
            <a:br>
              <a:rPr lang="en-US" sz="2000" dirty="0"/>
            </a:b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Searching text in ‘man’ Page</a:t>
            </a:r>
          </a:p>
          <a:p>
            <a:endParaRPr lang="en-US" sz="2000" dirty="0"/>
          </a:p>
          <a:p>
            <a:pPr lvl="2"/>
            <a:r>
              <a:rPr lang="en-US" sz="2000" dirty="0"/>
              <a:t>/text-&gt; to perform </a:t>
            </a:r>
            <a:r>
              <a:rPr lang="en-US" sz="2000" dirty="0" err="1"/>
              <a:t>forword</a:t>
            </a:r>
            <a:r>
              <a:rPr lang="en-US" sz="2000" dirty="0"/>
              <a:t> (top-to-bottom) search</a:t>
            </a:r>
            <a:br>
              <a:rPr lang="en-US" sz="2000" dirty="0"/>
            </a:br>
            <a:r>
              <a:rPr lang="en-US" sz="2000" dirty="0"/>
              <a:t>?text-&gt; to perform reverse (bottom-to-top) search</a:t>
            </a:r>
            <a:br>
              <a:rPr lang="en-US" sz="2000" dirty="0"/>
            </a:br>
            <a:r>
              <a:rPr lang="en-US" sz="2000" dirty="0"/>
              <a:t>n-&gt;	to locate next </a:t>
            </a:r>
            <a:r>
              <a:rPr lang="en-US" sz="2000" dirty="0" err="1"/>
              <a:t>occurance</a:t>
            </a:r>
            <a:r>
              <a:rPr lang="en-US" sz="2000" dirty="0"/>
              <a:t> of the text (top-to-bottom)</a:t>
            </a:r>
            <a:br>
              <a:rPr lang="en-US" sz="2000" dirty="0"/>
            </a:br>
            <a:r>
              <a:rPr lang="en-US" sz="2000" dirty="0"/>
              <a:t>N-&gt;	to locate next </a:t>
            </a:r>
            <a:r>
              <a:rPr lang="en-US" sz="2000" dirty="0" err="1"/>
              <a:t>occurance</a:t>
            </a:r>
            <a:r>
              <a:rPr lang="en-US" sz="2000" dirty="0"/>
              <a:t> of the text (bottom-to-top)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Getting help using ‘info’ Page</a:t>
            </a:r>
          </a:p>
          <a:p>
            <a:endParaRPr lang="en-US" sz="2000" dirty="0"/>
          </a:p>
          <a:p>
            <a:pPr lvl="2"/>
            <a:r>
              <a:rPr lang="en-US" sz="2000" dirty="0" smtClean="0"/>
              <a:t>‘info’ displays menu-oriented help</a:t>
            </a:r>
          </a:p>
          <a:p>
            <a:pPr lvl="2"/>
            <a:r>
              <a:rPr lang="en-US" sz="2000" dirty="0" smtClean="0"/>
              <a:t>Syntax: info &lt;command-line&gt;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err="1" smtClean="0"/>
              <a:t>Eg</a:t>
            </a:r>
            <a:r>
              <a:rPr lang="en-US" sz="2000" dirty="0" smtClean="0"/>
              <a:t>: $info </a:t>
            </a:r>
            <a:r>
              <a:rPr lang="en-US" sz="2000" dirty="0" err="1" smtClean="0"/>
              <a:t>ls</a:t>
            </a:r>
            <a:endParaRPr lang="en-US" sz="2000" dirty="0" smtClean="0"/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      q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To exit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Getting help using ‘- - help’ option</a:t>
            </a:r>
          </a:p>
          <a:p>
            <a:endParaRPr lang="en-US" sz="2000" dirty="0"/>
          </a:p>
          <a:p>
            <a:pPr lvl="2"/>
            <a:r>
              <a:rPr lang="en-US" sz="2000" dirty="0" smtClean="0"/>
              <a:t>‘- - help’ option displays brief summary of options</a:t>
            </a:r>
          </a:p>
          <a:p>
            <a:pPr lvl="2"/>
            <a:r>
              <a:rPr lang="en-US" sz="2000" dirty="0" smtClean="0"/>
              <a:t>Syntax:   &lt;command-name&gt; - - help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38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THE END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86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lenovo</cp:lastModifiedBy>
  <cp:revision>86</cp:revision>
  <dcterms:created xsi:type="dcterms:W3CDTF">2006-08-16T00:00:00Z</dcterms:created>
  <dcterms:modified xsi:type="dcterms:W3CDTF">2019-08-04T10:08:53Z</dcterms:modified>
</cp:coreProperties>
</file>