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07" r:id="rId3"/>
    <p:sldId id="323" r:id="rId4"/>
    <p:sldId id="308" r:id="rId5"/>
    <p:sldId id="309" r:id="rId6"/>
    <p:sldId id="310" r:id="rId7"/>
    <p:sldId id="311" r:id="rId8"/>
    <p:sldId id="312" r:id="rId9"/>
    <p:sldId id="313" r:id="rId10"/>
    <p:sldId id="32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8004" autoAdjust="0"/>
  </p:normalViewPr>
  <p:slideViewPr>
    <p:cSldViewPr>
      <p:cViewPr varScale="1">
        <p:scale>
          <a:sx n="115" d="100"/>
          <a:sy n="115" d="100"/>
        </p:scale>
        <p:origin x="22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FF50-60C8-4B2E-BAA2-84FFE1FA737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CA0-0322-4634-9252-3013D20C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ftp.kernal.org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itchFamily="2" charset="2"/>
              </a:rPr>
              <a:t></a:t>
            </a:r>
            <a:r>
              <a:rPr lang="en-US" baseline="0" dirty="0" err="1" smtClean="0">
                <a:sym typeface="Wingdings" pitchFamily="2" charset="2"/>
              </a:rPr>
              <a:t>linux</a:t>
            </a:r>
            <a:r>
              <a:rPr lang="en-US" baseline="0" dirty="0" smtClean="0">
                <a:sym typeface="Wingdings" pitchFamily="2" charset="2"/>
              </a:rPr>
              <a:t> source code is downloaded</a:t>
            </a:r>
          </a:p>
          <a:p>
            <a:r>
              <a:rPr lang="en-US" baseline="0" dirty="0" smtClean="0">
                <a:sym typeface="Wingdings" pitchFamily="2" charset="2"/>
              </a:rPr>
              <a:t>ftp.gnu.org   </a:t>
            </a:r>
          </a:p>
          <a:p>
            <a:r>
              <a:rPr lang="en-US" baseline="0" dirty="0" smtClean="0">
                <a:sym typeface="Wingdings" pitchFamily="2" charset="2"/>
              </a:rPr>
              <a:t>GPL [GNU public License]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Same mv command will do both rename and move file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the name of a directory, move operation takes place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not the name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direcotory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then rename operation takes place.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/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Top of the file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[called root directory)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	&lt;system directories created automatically at the time of OS installation)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create backup directory in home directory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$cd &lt;enter&gt;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copy all files starting with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bakcup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$cd 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/home/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/backup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create directory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limited_backup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directory dir7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dir1/dir4/dir7/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limited_backup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to move backup files started with a-h to directory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limited_backup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$cd &lt;enter&gt;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backup/[a-h]* dir1/dir4/dir7/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limited_backup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delete all other files from backup folder not ending with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 backup/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3 [Browsing Linux </a:t>
            </a:r>
            <a:r>
              <a:rPr lang="en-US" sz="2400" b="1" dirty="0" err="1" smtClean="0"/>
              <a:t>FileSystem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General Syntax of commands </a:t>
            </a:r>
            <a:br>
              <a:rPr lang="en-US" sz="2000" b="1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&lt;Command Name&gt; [option] &lt;argument&gt;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Command Name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Represents the command to be executed</a:t>
            </a:r>
            <a:br>
              <a:rPr lang="en-US" sz="2000" dirty="0"/>
            </a:br>
            <a:r>
              <a:rPr lang="en-US" sz="2000" dirty="0" smtClean="0"/>
              <a:t>Option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It </a:t>
            </a:r>
            <a:r>
              <a:rPr lang="en-US" sz="2000" dirty="0"/>
              <a:t>modifies commands </a:t>
            </a:r>
            <a:r>
              <a:rPr lang="en-US" sz="2000" dirty="0" smtClean="0"/>
              <a:t>behavior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    Begins </a:t>
            </a:r>
            <a:r>
              <a:rPr lang="en-US" sz="2000" dirty="0"/>
              <a:t>with '-' or '--'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Argument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 </a:t>
            </a:r>
            <a:r>
              <a:rPr lang="en-US" sz="2000" dirty="0"/>
              <a:t>It can be filename / directory </a:t>
            </a:r>
            <a:r>
              <a:rPr lang="en-US" sz="2000" dirty="0" smtClean="0"/>
              <a:t>Name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/>
              <a:t>other any parameter </a:t>
            </a:r>
            <a:r>
              <a:rPr lang="en-US" sz="2000" dirty="0" smtClean="0"/>
              <a:t>	          required </a:t>
            </a:r>
            <a:r>
              <a:rPr lang="en-US" sz="2000" dirty="0"/>
              <a:t>by the command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Simply </a:t>
            </a:r>
            <a:r>
              <a:rPr lang="en-US" sz="2000" b="1" dirty="0"/>
              <a:t>to see the </a:t>
            </a:r>
            <a:r>
              <a:rPr lang="en-US" sz="2000" b="1" dirty="0" smtClean="0"/>
              <a:t>current </a:t>
            </a:r>
            <a:r>
              <a:rPr lang="en-US" sz="2000" b="1" dirty="0"/>
              <a:t>directory </a:t>
            </a:r>
            <a:r>
              <a:rPr lang="en-US" sz="2000" b="1" dirty="0" smtClean="0"/>
              <a:t>files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Eg</a:t>
            </a:r>
            <a:r>
              <a:rPr lang="en-US" sz="2000" dirty="0" smtClean="0"/>
              <a:t>: $</a:t>
            </a:r>
            <a:r>
              <a:rPr lang="en-US" sz="2000" dirty="0" err="1" smtClean="0"/>
              <a:t>ls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see the files under /</a:t>
            </a:r>
            <a:r>
              <a:rPr lang="en-US" sz="2000" b="1" dirty="0" err="1"/>
              <a:t>etc</a:t>
            </a:r>
            <a:r>
              <a:rPr lang="en-US" sz="2000" b="1" dirty="0"/>
              <a:t> </a:t>
            </a:r>
            <a:r>
              <a:rPr lang="en-US" sz="2000" b="1" dirty="0" smtClean="0"/>
              <a:t>folder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$ls /etc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4684"/>
          <a:stretch/>
        </p:blipFill>
        <p:spPr>
          <a:xfrm>
            <a:off x="1100667" y="1256183"/>
            <a:ext cx="7276570" cy="54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</a:t>
            </a:r>
            <a:endParaRPr lang="en-US" sz="2000" b="1" dirty="0"/>
          </a:p>
          <a:p>
            <a:r>
              <a:rPr lang="en-US" sz="2000" dirty="0"/>
              <a:t>mv [option] &lt;source&gt; &lt;destination&gt;</a:t>
            </a:r>
            <a:br>
              <a:rPr lang="en-US" sz="2000" dirty="0"/>
            </a:br>
            <a:r>
              <a:rPr lang="en-US" sz="2000" dirty="0" smtClean="0"/>
              <a:t>	-I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Prompts for confirmation before overwrite (Default for root)</a:t>
            </a:r>
            <a:br>
              <a:rPr lang="en-US" sz="2000" dirty="0"/>
            </a:br>
            <a:r>
              <a:rPr lang="en-US" sz="2000" dirty="0" smtClean="0"/>
              <a:t>	-f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Does not prompt for confirmation before overwrite (Default for </a:t>
            </a:r>
            <a:r>
              <a:rPr lang="en-US" sz="2000" dirty="0" smtClean="0"/>
              <a:t>		         normal </a:t>
            </a:r>
            <a:r>
              <a:rPr lang="en-US" sz="2000" dirty="0"/>
              <a:t>user)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b="1" dirty="0" smtClean="0"/>
              <a:t>To rename file1 to f1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$mv file f1</a:t>
            </a:r>
          </a:p>
          <a:p>
            <a:endParaRPr lang="en-US" sz="2000" dirty="0"/>
          </a:p>
          <a:p>
            <a:r>
              <a:rPr lang="en-US" sz="2000" b="1" dirty="0" smtClean="0"/>
              <a:t>To move f1 to other directory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current location :  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</a:t>
            </a:r>
          </a:p>
          <a:p>
            <a:endParaRPr lang="en-US" sz="2000" dirty="0"/>
          </a:p>
          <a:p>
            <a:r>
              <a:rPr lang="en-US" sz="2000" dirty="0" smtClean="0"/>
              <a:t>	$mv f1 dir2/dir5 (relative path)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mv f1 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/dir1/dir2/dir5 </a:t>
            </a:r>
            <a:r>
              <a:rPr lang="en-US" sz="2000" dirty="0"/>
              <a:t>(absolute path)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dir2/dir5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90436"/>
            <a:ext cx="3422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Renaming &amp; Moving Files</a:t>
            </a: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move and rename file at a time</a:t>
            </a:r>
          </a:p>
          <a:p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mv 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/dir1/dir2/dir5/f1 </a:t>
            </a:r>
            <a:r>
              <a:rPr lang="en-US" sz="2000" dirty="0"/>
              <a:t>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/dir1/file1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Now moving file1 to dir4/dir7/file6 and overwriting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 smtClean="0"/>
              <a:t>	$</a:t>
            </a:r>
            <a:r>
              <a:rPr lang="en-US" sz="2000" dirty="0"/>
              <a:t>mv 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/dir1/file1 </a:t>
            </a:r>
            <a:r>
              <a:rPr lang="en-US" sz="2000" dirty="0"/>
              <a:t>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/dir1/dir4/dir7/file6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confirm: </a:t>
            </a:r>
            <a:br>
              <a:rPr lang="en-US" sz="2000" b="1" dirty="0"/>
            </a:br>
            <a:r>
              <a:rPr lang="en-US" sz="2000" dirty="0" smtClean="0"/>
              <a:t>	$</a:t>
            </a:r>
            <a:r>
              <a:rPr lang="en-US" sz="2000" dirty="0"/>
              <a:t>cd dir1</a:t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/>
              <a:t>vi dir4/dir7/file6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Now </a:t>
            </a:r>
            <a:r>
              <a:rPr lang="en-US" sz="2000" b="1" dirty="0"/>
              <a:t>for confirmation for overlapping move and </a:t>
            </a:r>
            <a:r>
              <a:rPr lang="en-US" sz="2000" b="1" dirty="0" smtClean="0"/>
              <a:t>rename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	$</a:t>
            </a:r>
            <a:r>
              <a:rPr lang="en-US" sz="2000" dirty="0"/>
              <a:t>mv -i dir2/dir6/file5 /home/</a:t>
            </a:r>
            <a:r>
              <a:rPr lang="en-US" sz="2000" dirty="0" err="1"/>
              <a:t>anup</a:t>
            </a:r>
            <a:r>
              <a:rPr lang="en-US" sz="2000" dirty="0"/>
              <a:t>/dir1/dir4/dir7/file6</a:t>
            </a:r>
            <a:br>
              <a:rPr lang="en-US" sz="2000" dirty="0"/>
            </a:br>
            <a:r>
              <a:rPr lang="en-US" sz="2000" dirty="0" smtClean="0"/>
              <a:t>	ask </a:t>
            </a:r>
            <a:r>
              <a:rPr lang="en-US" sz="2000" dirty="0"/>
              <a:t>question yes? y-&gt; for yes</a:t>
            </a:r>
            <a:br>
              <a:rPr lang="en-US" sz="2000" dirty="0"/>
            </a:br>
            <a:r>
              <a:rPr lang="en-US" sz="2000" dirty="0"/>
              <a:t>		  </a:t>
            </a:r>
            <a:r>
              <a:rPr lang="en-US" sz="2000" dirty="0" smtClean="0"/>
              <a:t>	n-</a:t>
            </a:r>
            <a:r>
              <a:rPr lang="en-US" sz="2000" dirty="0"/>
              <a:t>&gt; for </a:t>
            </a:r>
            <a:r>
              <a:rPr lang="en-US" sz="2000" dirty="0" smtClean="0"/>
              <a:t>no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1430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</a:t>
            </a:r>
          </a:p>
          <a:p>
            <a:r>
              <a:rPr lang="en-US" sz="2000" dirty="0" smtClean="0"/>
              <a:t>	$</a:t>
            </a:r>
            <a:r>
              <a:rPr lang="en-US" sz="2000" dirty="0" err="1"/>
              <a:t>cp</a:t>
            </a:r>
            <a:r>
              <a:rPr lang="en-US" sz="2000" dirty="0"/>
              <a:t> [option] &lt;Source&gt; &lt;Destination&gt;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          		-</a:t>
            </a:r>
            <a:r>
              <a:rPr lang="en-US" sz="2000" dirty="0"/>
              <a:t>i, -</a:t>
            </a:r>
            <a:r>
              <a:rPr lang="en-US" sz="2000" dirty="0" smtClean="0"/>
              <a:t>f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ame </a:t>
            </a:r>
            <a:r>
              <a:rPr lang="en-US" sz="2000" dirty="0"/>
              <a:t>meanings as 'mv'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		-</a:t>
            </a:r>
            <a:r>
              <a:rPr lang="en-US" sz="2000" dirty="0"/>
              <a:t>r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To </a:t>
            </a:r>
            <a:r>
              <a:rPr lang="en-US" sz="2000" dirty="0"/>
              <a:t>copy a directory and its contents / </a:t>
            </a:r>
            <a:r>
              <a:rPr lang="en-US" sz="2000" dirty="0" smtClean="0"/>
              <a:t>sub-contents</a:t>
            </a:r>
          </a:p>
          <a:p>
            <a:endParaRPr lang="en-US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copy file3 of dir5 to </a:t>
            </a:r>
            <a:r>
              <a:rPr lang="en-US" sz="2000" b="1" dirty="0" smtClean="0"/>
              <a:t>dir3</a:t>
            </a:r>
          </a:p>
          <a:p>
            <a:r>
              <a:rPr lang="en-US" sz="2000" dirty="0"/>
              <a:t>	$</a:t>
            </a:r>
            <a:r>
              <a:rPr lang="en-US" sz="2000" dirty="0" err="1"/>
              <a:t>cp</a:t>
            </a:r>
            <a:r>
              <a:rPr lang="en-US" sz="2000" dirty="0"/>
              <a:t>  file3 ../../</a:t>
            </a:r>
            <a:r>
              <a:rPr lang="en-US" sz="2000" dirty="0" smtClean="0"/>
              <a:t>dir3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copy </a:t>
            </a:r>
            <a:r>
              <a:rPr lang="en-US" sz="2000" b="1" dirty="0" smtClean="0"/>
              <a:t>file3 </a:t>
            </a:r>
            <a:r>
              <a:rPr lang="en-US" sz="2000" b="1" dirty="0"/>
              <a:t>to dir7 with </a:t>
            </a:r>
            <a:r>
              <a:rPr lang="en-US" sz="2000" b="1" dirty="0" smtClean="0"/>
              <a:t>rename file2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	$</a:t>
            </a:r>
            <a:r>
              <a:rPr lang="en-US" sz="2000" dirty="0" err="1" smtClean="0"/>
              <a:t>cp</a:t>
            </a:r>
            <a:r>
              <a:rPr lang="en-US" sz="2000" dirty="0" smtClean="0"/>
              <a:t> </a:t>
            </a:r>
            <a:r>
              <a:rPr lang="en-US" sz="2000" dirty="0"/>
              <a:t>file3 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/dir1/dir4/dir7/file2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copy directory dir5 to directory dir4</a:t>
            </a:r>
            <a:br>
              <a:rPr lang="en-US" sz="2000" b="1" dirty="0"/>
            </a:br>
            <a:r>
              <a:rPr lang="en-US" sz="2000" dirty="0" smtClean="0"/>
              <a:t>	$</a:t>
            </a:r>
            <a:r>
              <a:rPr lang="en-US" sz="2000" dirty="0" err="1" smtClean="0"/>
              <a:t>cp</a:t>
            </a:r>
            <a:r>
              <a:rPr lang="en-US" sz="2000" dirty="0" smtClean="0"/>
              <a:t> </a:t>
            </a:r>
            <a:r>
              <a:rPr lang="en-US" sz="2000" dirty="0"/>
              <a:t>-r 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/dir1/dir2/dir5 </a:t>
            </a:r>
            <a:r>
              <a:rPr lang="en-US" sz="2000" dirty="0"/>
              <a:t>/</a:t>
            </a:r>
            <a:r>
              <a:rPr lang="en-US" sz="2000" dirty="0" smtClean="0"/>
              <a:t>home/</a:t>
            </a:r>
            <a:r>
              <a:rPr lang="en-US" sz="2000" dirty="0" err="1" smtClean="0"/>
              <a:t>tashi</a:t>
            </a:r>
            <a:r>
              <a:rPr lang="en-US" sz="2000" dirty="0" smtClean="0"/>
              <a:t>/dir1/dir4</a:t>
            </a:r>
            <a:endParaRPr lang="en-US" sz="2000" dirty="0"/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Confirm	</a:t>
            </a:r>
          </a:p>
          <a:p>
            <a:pPr lvl="1"/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–R dir1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04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Copying Files &amp; Directory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</a:t>
            </a:r>
          </a:p>
          <a:p>
            <a:r>
              <a:rPr lang="en-US" sz="2000" dirty="0" smtClean="0"/>
              <a:t>	$</a:t>
            </a:r>
            <a:r>
              <a:rPr lang="en-US" sz="2000" dirty="0" err="1"/>
              <a:t>rm</a:t>
            </a:r>
            <a:r>
              <a:rPr lang="en-US" sz="2000" dirty="0"/>
              <a:t> [</a:t>
            </a:r>
            <a:r>
              <a:rPr lang="en-US" sz="2000" dirty="0" err="1"/>
              <a:t>optoin</a:t>
            </a:r>
            <a:r>
              <a:rPr lang="en-US" sz="2000" dirty="0"/>
              <a:t>] &lt;File/</a:t>
            </a:r>
            <a:r>
              <a:rPr lang="en-US" sz="2000" dirty="0" err="1"/>
              <a:t>Dir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	-i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Prompts for confirmation before removal {Default for </a:t>
            </a:r>
            <a:r>
              <a:rPr lang="en-US" sz="2000" dirty="0" smtClean="0"/>
              <a:t>r			       root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smtClean="0"/>
              <a:t>	-</a:t>
            </a:r>
            <a:r>
              <a:rPr lang="en-US" sz="2000" dirty="0"/>
              <a:t>f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Does not prompt for confirmation before removal { </a:t>
            </a:r>
            <a:r>
              <a:rPr lang="en-US" sz="2000" dirty="0" smtClean="0"/>
              <a:t>		                         Default </a:t>
            </a:r>
            <a:r>
              <a:rPr lang="en-US" sz="2000" dirty="0"/>
              <a:t>for normal users}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smtClean="0"/>
              <a:t>	-</a:t>
            </a:r>
            <a:r>
              <a:rPr lang="en-US" sz="2000" dirty="0"/>
              <a:t>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To remove a directory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rm</a:t>
            </a:r>
            <a:r>
              <a:rPr lang="en-US" sz="2000" dirty="0" smtClean="0"/>
              <a:t> file1   </a:t>
            </a:r>
            <a:r>
              <a:rPr lang="en-US" sz="2000" dirty="0" smtClean="0">
                <a:sym typeface="Wingdings" pitchFamily="2" charset="2"/>
              </a:rPr>
              <a:t>Not prompt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#</a:t>
            </a:r>
            <a:r>
              <a:rPr lang="en-US" sz="2000" dirty="0" err="1" smtClean="0">
                <a:sym typeface="Wingdings" pitchFamily="2" charset="2"/>
              </a:rPr>
              <a:t>rm</a:t>
            </a:r>
            <a:r>
              <a:rPr lang="en-US" sz="2000" dirty="0" smtClean="0">
                <a:sym typeface="Wingdings" pitchFamily="2" charset="2"/>
              </a:rPr>
              <a:t> file1    prompt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Removing Files &amp; Directories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Top of the file </a:t>
            </a:r>
            <a:r>
              <a:rPr lang="en-US" sz="2000" dirty="0" err="1"/>
              <a:t>filesystem</a:t>
            </a:r>
            <a:r>
              <a:rPr lang="en-US" sz="2000" dirty="0"/>
              <a:t> [called root directory)</a:t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/>
              <a:t>boot -&gt; Contains Kernel as well as files required for booting</a:t>
            </a:r>
            <a:br>
              <a:rPr lang="en-US" sz="2000" dirty="0"/>
            </a:br>
            <a:r>
              <a:rPr lang="en-US" sz="2000" dirty="0"/>
              <a:t>/root -&gt; Administrators' home directory</a:t>
            </a:r>
            <a:br>
              <a:rPr lang="en-US" sz="2000" dirty="0"/>
            </a:br>
            <a:r>
              <a:rPr lang="en-US" sz="2000" dirty="0"/>
              <a:t>/home -&gt; Contains normal users home directories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 -&gt;  Contains libraries, binaries, documentation, </a:t>
            </a:r>
            <a:r>
              <a:rPr lang="en-US" sz="2000" dirty="0" err="1"/>
              <a:t>etc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/>
              <a:t>bin , /</a:t>
            </a:r>
            <a:r>
              <a:rPr lang="en-US" sz="2000" dirty="0" err="1"/>
              <a:t>usr</a:t>
            </a:r>
            <a:r>
              <a:rPr lang="en-US" sz="2000" dirty="0"/>
              <a:t>/bin -&gt; Contains non-administrative commands</a:t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 err="1"/>
              <a:t>sbin</a:t>
            </a:r>
            <a:r>
              <a:rPr lang="en-US" sz="2000" dirty="0"/>
              <a:t> ,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sbin</a:t>
            </a:r>
            <a:r>
              <a:rPr lang="en-US" sz="2000" dirty="0"/>
              <a:t> -&gt; </a:t>
            </a:r>
            <a:r>
              <a:rPr lang="en-US" sz="2000" dirty="0" err="1"/>
              <a:t>Contians</a:t>
            </a:r>
            <a:r>
              <a:rPr lang="en-US" sz="2000" dirty="0"/>
              <a:t> administrative commands</a:t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 err="1"/>
              <a:t>etc</a:t>
            </a:r>
            <a:r>
              <a:rPr lang="en-US" sz="2000" dirty="0"/>
              <a:t> -&gt; contains configuration files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 -&gt; contains device files</a:t>
            </a:r>
            <a:br>
              <a:rPr lang="en-US" sz="2000" dirty="0"/>
            </a:br>
            <a:r>
              <a:rPr lang="en-US" sz="2000" dirty="0"/>
              <a:t>/lib -&gt; contains 32-bit shared libraries</a:t>
            </a:r>
            <a:br>
              <a:rPr lang="en-US" sz="2000" dirty="0"/>
            </a:br>
            <a:r>
              <a:rPr lang="en-US" sz="2000" dirty="0"/>
              <a:t>/lib64 -&gt; Contains 64-bit shared libraries</a:t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 err="1"/>
              <a:t>mnt</a:t>
            </a:r>
            <a:r>
              <a:rPr lang="en-US" sz="2000" dirty="0"/>
              <a:t> , /media, /</a:t>
            </a:r>
            <a:r>
              <a:rPr lang="en-US" sz="2000" dirty="0" err="1"/>
              <a:t>misc</a:t>
            </a:r>
            <a:r>
              <a:rPr lang="en-US" sz="2000" dirty="0"/>
              <a:t> -&gt; Used as typical mount points </a:t>
            </a:r>
            <a:br>
              <a:rPr lang="en-US" sz="2000" dirty="0"/>
            </a:br>
            <a:r>
              <a:rPr lang="en-US" sz="2000" dirty="0" smtClean="0"/>
              <a:t>/</a:t>
            </a:r>
            <a:r>
              <a:rPr lang="en-US" sz="2000" dirty="0"/>
              <a:t>opt -&gt; Contains third-party </a:t>
            </a:r>
            <a:r>
              <a:rPr lang="en-US" sz="2000" dirty="0" err="1"/>
              <a:t>softwares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proc</a:t>
            </a:r>
            <a:r>
              <a:rPr lang="en-US" sz="2000" dirty="0"/>
              <a:t> -&gt; Contains system information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selinux</a:t>
            </a:r>
            <a:r>
              <a:rPr lang="en-US" sz="2000" dirty="0"/>
              <a:t> -&gt; contains </a:t>
            </a:r>
            <a:r>
              <a:rPr lang="en-US" sz="2000" dirty="0" err="1"/>
              <a:t>SELinux</a:t>
            </a:r>
            <a:r>
              <a:rPr lang="en-US" sz="2000" dirty="0"/>
              <a:t> related files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 -&gt; Contains temporary files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var</a:t>
            </a:r>
            <a:r>
              <a:rPr lang="en-US" sz="2000" dirty="0"/>
              <a:t> -&gt; Contains web, mail, mail, log, </a:t>
            </a:r>
            <a:r>
              <a:rPr lang="en-US" sz="2000" dirty="0" err="1"/>
              <a:t>etc</a:t>
            </a:r>
            <a:r>
              <a:rPr lang="en-US" sz="2000" dirty="0"/>
              <a:t> files</a:t>
            </a:r>
            <a:br>
              <a:rPr lang="en-US" sz="2000" dirty="0"/>
            </a:br>
            <a:r>
              <a:rPr lang="en-US" sz="2000" dirty="0"/>
              <a:t>/</a:t>
            </a:r>
            <a:r>
              <a:rPr lang="en-US" sz="2000" dirty="0" err="1"/>
              <a:t>lost+found</a:t>
            </a:r>
            <a:r>
              <a:rPr lang="en-US" sz="2000" dirty="0"/>
              <a:t> -&gt; It contains files found during system recovery </a:t>
            </a:r>
            <a:r>
              <a:rPr lang="en-US" sz="2000" dirty="0" smtClean="0"/>
              <a:t>process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04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Linux </a:t>
            </a:r>
            <a:r>
              <a:rPr lang="en-US" sz="2400" b="1" dirty="0" smtClean="0"/>
              <a:t>File System Structure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668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Two Methods</a:t>
            </a:r>
            <a:br>
              <a:rPr lang="en-US" sz="2000" b="1" dirty="0"/>
            </a:br>
            <a:r>
              <a:rPr lang="en-US" sz="2000" b="1" dirty="0" smtClean="0"/>
              <a:t> 	</a:t>
            </a:r>
            <a:r>
              <a:rPr lang="en-US" sz="2000" dirty="0" smtClean="0"/>
              <a:t>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 smtClean="0"/>
              <a:t>Absolute </a:t>
            </a:r>
            <a:r>
              <a:rPr lang="en-US" sz="2000" dirty="0"/>
              <a:t>Path </a:t>
            </a:r>
            <a:r>
              <a:rPr lang="en-US" sz="2000" dirty="0" smtClean="0"/>
              <a:t>Method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 smtClean="0"/>
              <a:t>Relative </a:t>
            </a:r>
            <a:r>
              <a:rPr lang="en-US" sz="2000" dirty="0"/>
              <a:t>Path Method =&gt; Uses '.' &amp; '..' To change directories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..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represents parent directory</a:t>
            </a:r>
            <a:br>
              <a:rPr lang="en-US" sz="2000" dirty="0"/>
            </a:br>
            <a:r>
              <a:rPr lang="en-US" sz="2000" dirty="0"/>
              <a:t>.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represents </a:t>
            </a:r>
            <a:r>
              <a:rPr lang="en-US" sz="2000" dirty="0"/>
              <a:t>current </a:t>
            </a:r>
            <a:r>
              <a:rPr lang="en-US" sz="2000" dirty="0" smtClean="0"/>
              <a:t>directory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pwd</a:t>
            </a:r>
            <a:endParaRPr lang="en-US" sz="2000" dirty="0" smtClean="0"/>
          </a:p>
          <a:p>
            <a:r>
              <a:rPr lang="en-US" sz="2000" dirty="0" smtClean="0"/>
              <a:t>$cd &lt;enter&gt; </a:t>
            </a:r>
            <a:r>
              <a:rPr lang="en-US" sz="2000" dirty="0" smtClean="0">
                <a:sym typeface="Wingdings" pitchFamily="2" charset="2"/>
              </a:rPr>
              <a:t> Will move to user home directory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Relative Path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$cd dir1/dir4/dir7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To move the location to dir5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$cd ../ ../dir2/dir5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Now creating file7 from dir5 to dir6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$cat &gt; ../dir6/file7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04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Changing </a:t>
            </a:r>
            <a:r>
              <a:rPr lang="en-US" sz="2400" b="1" dirty="0" smtClean="0"/>
              <a:t>Directories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Wildcard Characters   </a:t>
            </a:r>
            <a:r>
              <a:rPr lang="en-US" sz="2000" b="1" dirty="0"/>
              <a:t>|	</a:t>
            </a:r>
            <a:r>
              <a:rPr lang="en-US" sz="2000" b="1" dirty="0" smtClean="0"/>
              <a:t>       Meanings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---------------------------------------------------------------------------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?	</a:t>
            </a:r>
            <a:r>
              <a:rPr lang="en-US" sz="2000" dirty="0"/>
              <a:t>	Matches any Single Chars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. 		Matches </a:t>
            </a:r>
            <a:r>
              <a:rPr lang="en-US" sz="2000" dirty="0"/>
              <a:t>any Number of char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[</a:t>
            </a:r>
            <a:r>
              <a:rPr lang="en-US" sz="2000" dirty="0"/>
              <a:t>a-z]		Matches within the range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[^</a:t>
            </a:r>
            <a:r>
              <a:rPr lang="en-US" sz="2000" dirty="0"/>
              <a:t>a-z]		Matches </a:t>
            </a:r>
            <a:r>
              <a:rPr lang="en-US" sz="2000" dirty="0" smtClean="0"/>
              <a:t>out of </a:t>
            </a:r>
            <a:r>
              <a:rPr lang="en-US" sz="2000" dirty="0"/>
              <a:t>the range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[</a:t>
            </a:r>
            <a:r>
              <a:rPr lang="en-US" sz="2000" dirty="0" err="1"/>
              <a:t>az</a:t>
            </a:r>
            <a:r>
              <a:rPr lang="en-US" sz="2000" dirty="0"/>
              <a:t>]		Matches within the set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[^</a:t>
            </a:r>
            <a:r>
              <a:rPr lang="en-US" sz="2000" dirty="0" err="1"/>
              <a:t>az</a:t>
            </a:r>
            <a:r>
              <a:rPr lang="en-US" sz="2000" dirty="0"/>
              <a:t>]		Matches out of the set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442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Using Wildcard </a:t>
            </a:r>
            <a:r>
              <a:rPr lang="en-US" sz="2400" b="1" dirty="0" smtClean="0"/>
              <a:t>Characters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</a:t>
            </a:r>
          </a:p>
          <a:p>
            <a:endParaRPr lang="en-US" sz="2000" dirty="0" smtClean="0"/>
          </a:p>
          <a:p>
            <a:pPr lvl="2"/>
            <a:r>
              <a:rPr lang="en-US" sz="2000" dirty="0" smtClean="0"/>
              <a:t>$cd /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endParaRPr lang="en-US" sz="2000" dirty="0" smtClean="0"/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???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b??  [o/p bin]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b*    [o/p bin boot]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*[m-z]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[a-h]*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[^a-h]*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[</a:t>
            </a:r>
            <a:r>
              <a:rPr lang="en-US" sz="2000" dirty="0" err="1" smtClean="0"/>
              <a:t>m|h</a:t>
            </a:r>
            <a:r>
              <a:rPr lang="en-US" sz="2000" dirty="0" smtClean="0"/>
              <a:t>]*</a:t>
            </a:r>
          </a:p>
          <a:p>
            <a:pPr lvl="2"/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–d [^</a:t>
            </a:r>
            <a:r>
              <a:rPr lang="en-US" sz="2000" dirty="0" err="1" smtClean="0"/>
              <a:t>m|h</a:t>
            </a:r>
            <a:r>
              <a:rPr lang="en-US" sz="2000" dirty="0" smtClean="0"/>
              <a:t>]*</a:t>
            </a:r>
          </a:p>
          <a:p>
            <a:pPr lvl="2"/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 END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To show long details listing</a:t>
            </a:r>
            <a:br>
              <a:rPr lang="en-US" sz="2000" b="1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Eg</a:t>
            </a:r>
            <a:r>
              <a:rPr lang="en-US" sz="2000" dirty="0" smtClean="0"/>
              <a:t>: $</a:t>
            </a:r>
            <a:r>
              <a:rPr lang="en-US" sz="2000" dirty="0" err="1" smtClean="0"/>
              <a:t>ls</a:t>
            </a:r>
            <a:r>
              <a:rPr lang="en-US" sz="2000" dirty="0" smtClean="0"/>
              <a:t> –l   /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Running Multiple Commands on </a:t>
            </a:r>
            <a:r>
              <a:rPr lang="en-US" sz="2000" b="1" dirty="0" smtClean="0"/>
              <a:t>the </a:t>
            </a:r>
            <a:r>
              <a:rPr lang="en-US" sz="2000" b="1" dirty="0"/>
              <a:t>Same </a:t>
            </a:r>
            <a:r>
              <a:rPr lang="en-US" sz="2000" b="1" dirty="0" smtClean="0"/>
              <a:t>Command-line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Syntax :</a:t>
            </a:r>
          </a:p>
          <a:p>
            <a:r>
              <a:rPr lang="en-US" sz="2000" dirty="0" smtClean="0"/>
              <a:t>	cmd1 </a:t>
            </a:r>
            <a:r>
              <a:rPr lang="en-US" sz="2000" dirty="0"/>
              <a:t>&lt;</a:t>
            </a:r>
            <a:r>
              <a:rPr lang="en-US" sz="2000" dirty="0" err="1"/>
              <a:t>seprator</a:t>
            </a:r>
            <a:r>
              <a:rPr lang="en-US" sz="2000" dirty="0"/>
              <a:t>&gt; cmd2 &lt;</a:t>
            </a:r>
            <a:r>
              <a:rPr lang="en-US" sz="2000" dirty="0" err="1"/>
              <a:t>seprator</a:t>
            </a:r>
            <a:r>
              <a:rPr lang="en-US" sz="2000" dirty="0"/>
              <a:t>&gt; cmd3 .... &amp; so on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$</a:t>
            </a:r>
            <a:r>
              <a:rPr lang="en-US" sz="2000" dirty="0" err="1" smtClean="0"/>
              <a:t>clear;ls;date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/>
              <a:t>clear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clear the screen</a:t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 err="1"/>
              <a:t>ls</a:t>
            </a:r>
            <a:r>
              <a:rPr lang="en-US" sz="2000" dirty="0"/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Display </a:t>
            </a:r>
            <a:r>
              <a:rPr lang="en-US" sz="2000" dirty="0"/>
              <a:t>current directory </a:t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/>
              <a:t>date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Displays </a:t>
            </a:r>
            <a:r>
              <a:rPr lang="en-US" sz="2000" dirty="0"/>
              <a:t>current date and time </a:t>
            </a:r>
            <a:endParaRPr lang="en-US" sz="2000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 smtClean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3536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Changing Date and Time</a:t>
            </a:r>
          </a:p>
          <a:p>
            <a:r>
              <a:rPr lang="en-US" sz="2000" dirty="0" smtClean="0"/>
              <a:t>	#</a:t>
            </a:r>
            <a:r>
              <a:rPr lang="en-US" sz="2000" smtClean="0"/>
              <a:t>date set=2013 </a:t>
            </a:r>
            <a:r>
              <a:rPr lang="en-US" sz="2000" dirty="0"/>
              <a:t>--set=2012-08-21 (To change Date)</a:t>
            </a:r>
            <a:br>
              <a:rPr lang="en-US" sz="2000" dirty="0"/>
            </a:br>
            <a:r>
              <a:rPr lang="en-US" sz="2000" dirty="0" smtClean="0"/>
              <a:t>	date </a:t>
            </a:r>
            <a:r>
              <a:rPr lang="en-US" sz="2000" dirty="0"/>
              <a:t>format: </a:t>
            </a:r>
            <a:r>
              <a:rPr lang="en-US" sz="2000" dirty="0" err="1"/>
              <a:t>yyyy</a:t>
            </a:r>
            <a:r>
              <a:rPr lang="en-US" sz="2000" dirty="0"/>
              <a:t>-mm-</a:t>
            </a:r>
            <a:r>
              <a:rPr lang="en-US" sz="2000" dirty="0" err="1"/>
              <a:t>dd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#</a:t>
            </a:r>
            <a:r>
              <a:rPr lang="en-US" sz="2000" dirty="0"/>
              <a:t>date --set=17:32:00 ( To change Time)</a:t>
            </a:r>
            <a:br>
              <a:rPr lang="en-US" sz="2000" dirty="0"/>
            </a:br>
            <a:r>
              <a:rPr lang="en-US" sz="2000" dirty="0" smtClean="0"/>
              <a:t>	time </a:t>
            </a:r>
            <a:r>
              <a:rPr lang="en-US" sz="2000" dirty="0"/>
              <a:t>format: hh24:mi:ss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	#</a:t>
            </a:r>
            <a:r>
              <a:rPr lang="en-US" sz="2000" dirty="0"/>
              <a:t>date -&gt; to </a:t>
            </a:r>
            <a:r>
              <a:rPr lang="en-US" sz="2000" dirty="0" smtClean="0"/>
              <a:t>confirm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</a:t>
            </a:r>
            <a:r>
              <a:rPr lang="en-US" sz="2000" b="1" dirty="0"/>
              <a:t>see current time </a:t>
            </a:r>
            <a:r>
              <a:rPr lang="en-US" sz="2000" b="1" dirty="0" smtClean="0"/>
              <a:t>zone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#</a:t>
            </a:r>
            <a:r>
              <a:rPr lang="en-US" sz="2000" dirty="0"/>
              <a:t>system-</a:t>
            </a:r>
            <a:r>
              <a:rPr lang="en-US" sz="2000" dirty="0" err="1"/>
              <a:t>config</a:t>
            </a:r>
            <a:r>
              <a:rPr lang="en-US" sz="2000" dirty="0"/>
              <a:t>-date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b="1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View </a:t>
            </a:r>
            <a:r>
              <a:rPr lang="en-US" sz="2000" b="1" dirty="0" err="1" smtClean="0"/>
              <a:t>Calender</a:t>
            </a:r>
            <a:endParaRPr lang="en-US" sz="2000" b="1" dirty="0" smtClean="0"/>
          </a:p>
          <a:p>
            <a:endParaRPr lang="en-US" sz="2000" b="1" dirty="0"/>
          </a:p>
          <a:p>
            <a:pPr lvl="2"/>
            <a:r>
              <a:rPr lang="en-US" sz="2000" dirty="0"/>
              <a:t>$</a:t>
            </a:r>
            <a:r>
              <a:rPr lang="en-US" sz="2000" dirty="0" err="1"/>
              <a:t>cal</a:t>
            </a:r>
            <a:r>
              <a:rPr lang="en-US" sz="2000" dirty="0"/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Displays Current Months </a:t>
            </a:r>
            <a:r>
              <a:rPr lang="en-US" sz="2000" dirty="0" err="1"/>
              <a:t>calender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cal</a:t>
            </a:r>
            <a:r>
              <a:rPr lang="en-US" sz="2000" dirty="0"/>
              <a:t> 2012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Displays whole years </a:t>
            </a:r>
            <a:r>
              <a:rPr lang="en-US" sz="2000" dirty="0" err="1"/>
              <a:t>calender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cal</a:t>
            </a:r>
            <a:r>
              <a:rPr lang="en-US" sz="2000" dirty="0"/>
              <a:t> -y (current year)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cal</a:t>
            </a:r>
            <a:r>
              <a:rPr lang="en-US" sz="2000" dirty="0"/>
              <a:t> 1 1976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Displays </a:t>
            </a:r>
            <a:r>
              <a:rPr lang="en-US" sz="2000" dirty="0" err="1"/>
              <a:t>calender</a:t>
            </a:r>
            <a:r>
              <a:rPr lang="en-US" sz="2000" dirty="0"/>
              <a:t> of the given month of </a:t>
            </a:r>
            <a:r>
              <a:rPr lang="en-US" sz="2000" dirty="0" smtClean="0"/>
              <a:t>the </a:t>
            </a:r>
            <a:r>
              <a:rPr lang="en-US" sz="2000" dirty="0"/>
              <a:t>given </a:t>
            </a:r>
            <a:r>
              <a:rPr lang="en-US" sz="2000" dirty="0" smtClean="0"/>
              <a:t>year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86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Creating Files &amp; Directories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 smtClean="0"/>
              <a:t>Max </a:t>
            </a:r>
            <a:r>
              <a:rPr lang="en-US" sz="2000" dirty="0"/>
              <a:t>char for file/</a:t>
            </a:r>
            <a:r>
              <a:rPr lang="en-US" sz="2000" dirty="0" err="1"/>
              <a:t>dir</a:t>
            </a:r>
            <a:r>
              <a:rPr lang="en-US" sz="2000" dirty="0"/>
              <a:t> name can be 255 char long.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File names are case-sensitive.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Files whose name begin with '.' are hidden.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Files whose name contains special character like space,&gt;,&lt;,?,* , </a:t>
            </a:r>
            <a:r>
              <a:rPr lang="en-US" sz="2000" dirty="0" err="1"/>
              <a:t>etc</a:t>
            </a:r>
            <a:r>
              <a:rPr lang="en-US" sz="2000" dirty="0"/>
              <a:t> need special </a:t>
            </a:r>
            <a:r>
              <a:rPr lang="en-US" sz="2000" dirty="0" smtClean="0"/>
              <a:t>protection. </a:t>
            </a:r>
            <a:br>
              <a:rPr lang="en-US" sz="2000" dirty="0" smtClean="0"/>
            </a:br>
            <a:endParaRPr lang="en-US" sz="2000" b="1" dirty="0" smtClean="0"/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$cat &gt;.</a:t>
            </a:r>
            <a:r>
              <a:rPr lang="en-US" sz="2000" dirty="0" err="1" smtClean="0"/>
              <a:t>testfile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……….. (save)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Note: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 -a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LIst</a:t>
            </a:r>
            <a:r>
              <a:rPr lang="en-US" sz="2000" dirty="0" smtClean="0"/>
              <a:t> both the normal &amp; hidden files/dir</a:t>
            </a:r>
            <a:br>
              <a:rPr lang="en-US" sz="2000" dirty="0" smtClean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 -la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details with hidden files</a:t>
            </a:r>
            <a:br>
              <a:rPr lang="en-US" sz="2000" dirty="0" smtClean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 -d  .*  </a:t>
            </a:r>
            <a:r>
              <a:rPr lang="en-US" sz="2000" dirty="0" smtClean="0">
                <a:sym typeface="Wingdings" pitchFamily="2" charset="2"/>
              </a:rPr>
              <a:t> W</a:t>
            </a:r>
            <a:r>
              <a:rPr lang="en-US" sz="2000" dirty="0" smtClean="0"/>
              <a:t>ill display all with limited to directory only not sub directory </a:t>
            </a:r>
            <a:br>
              <a:rPr lang="en-US" sz="2000" dirty="0" smtClean="0"/>
            </a:br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smtClean="0"/>
              <a:t>  .* 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 Will display all 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$cat &gt; </a:t>
            </a:r>
            <a:r>
              <a:rPr lang="en-US" sz="2000" dirty="0" err="1"/>
              <a:t>anup</a:t>
            </a:r>
            <a:r>
              <a:rPr lang="en-US" sz="2000" dirty="0"/>
              <a:t> </a:t>
            </a:r>
            <a:r>
              <a:rPr lang="en-US" sz="2000" dirty="0" err="1"/>
              <a:t>paudel</a:t>
            </a:r>
            <a:r>
              <a:rPr lang="en-US" sz="2000" dirty="0"/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Will </a:t>
            </a:r>
            <a:r>
              <a:rPr lang="en-US" sz="2000" dirty="0"/>
              <a:t>show </a:t>
            </a:r>
            <a:r>
              <a:rPr lang="en-US" sz="2000" dirty="0" smtClean="0"/>
              <a:t>error, special character, </a:t>
            </a:r>
            <a:r>
              <a:rPr lang="en-US" sz="2000" dirty="0"/>
              <a:t>space will must be </a:t>
            </a:r>
            <a:r>
              <a:rPr lang="en-US" sz="2000" dirty="0" smtClean="0"/>
              <a:t>			         removed </a:t>
            </a:r>
            <a:r>
              <a:rPr lang="en-US" sz="2000" dirty="0"/>
              <a:t>or </a:t>
            </a:r>
            <a:r>
              <a:rPr lang="en-US" sz="2000" dirty="0" smtClean="0"/>
              <a:t>special character </a:t>
            </a:r>
            <a:r>
              <a:rPr lang="en-US" sz="2000" dirty="0"/>
              <a:t>within quote acceptable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$</a:t>
            </a:r>
            <a:r>
              <a:rPr lang="en-US" sz="2000" dirty="0"/>
              <a:t>cat &gt; "</a:t>
            </a:r>
            <a:r>
              <a:rPr lang="en-US" sz="2000" dirty="0" err="1"/>
              <a:t>anup</a:t>
            </a:r>
            <a:r>
              <a:rPr lang="en-US" sz="2000" dirty="0"/>
              <a:t> </a:t>
            </a:r>
            <a:r>
              <a:rPr lang="en-US" sz="2000" dirty="0" err="1"/>
              <a:t>Paudel</a:t>
            </a:r>
            <a:r>
              <a:rPr lang="en-US" sz="2000" dirty="0"/>
              <a:t>"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ok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$</a:t>
            </a:r>
            <a:r>
              <a:rPr lang="en-US" sz="2000" dirty="0"/>
              <a:t>cat &gt; ram\ </a:t>
            </a:r>
            <a:r>
              <a:rPr lang="en-US" sz="2000" dirty="0" err="1"/>
              <a:t>shrestha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text</a:t>
            </a:r>
            <a:r>
              <a:rPr lang="en-US" sz="2000" dirty="0"/>
              <a:t>....</a:t>
            </a:r>
            <a:br>
              <a:rPr lang="en-US" sz="2000" dirty="0"/>
            </a:br>
            <a:r>
              <a:rPr lang="en-US" sz="2000" dirty="0" smtClean="0"/>
              <a:t>	&lt;</a:t>
            </a:r>
            <a:r>
              <a:rPr lang="en-US" sz="2000" dirty="0"/>
              <a:t>enter&gt;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CTRL+d</a:t>
            </a:r>
            <a:r>
              <a:rPr lang="en-US" sz="2000" dirty="0"/>
              <a:t> </a:t>
            </a:r>
            <a:r>
              <a:rPr lang="en-US" sz="2000" dirty="0" smtClean="0">
                <a:sym typeface="Wingdings" pitchFamily="2" charset="2"/>
              </a:rPr>
              <a:t> S</a:t>
            </a:r>
            <a:r>
              <a:rPr lang="en-US" sz="2000" dirty="0" smtClean="0"/>
              <a:t>pace </a:t>
            </a:r>
            <a:r>
              <a:rPr lang="en-US" sz="2000" dirty="0"/>
              <a:t>will behave as string (kills the meaning of the next </a:t>
            </a:r>
            <a:r>
              <a:rPr lang="en-US" sz="2000" dirty="0" smtClean="0"/>
              <a:t>			character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 smtClean="0"/>
              <a:t>To 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/>
              <a:t>cat ram\ </a:t>
            </a:r>
            <a:r>
              <a:rPr lang="en-US" sz="2000" dirty="0" err="1"/>
              <a:t>shrestha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</a:t>
            </a:r>
            <a:r>
              <a:rPr lang="en-US" sz="2000" dirty="0"/>
              <a:t>cat "nep*al"</a:t>
            </a:r>
            <a:br>
              <a:rPr lang="en-US" sz="2000" dirty="0"/>
            </a:br>
            <a:r>
              <a:rPr lang="en-US" sz="2000" dirty="0" smtClean="0"/>
              <a:t>	      or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$cat </a:t>
            </a:r>
            <a:r>
              <a:rPr lang="en-US" sz="2000" dirty="0"/>
              <a:t>nep\*al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Color Codes</a:t>
            </a:r>
          </a:p>
          <a:p>
            <a:endParaRPr lang="en-US" sz="2000" b="1" dirty="0"/>
          </a:p>
          <a:p>
            <a:r>
              <a:rPr lang="en-US" sz="2000" dirty="0" smtClean="0"/>
              <a:t>	White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Normal </a:t>
            </a:r>
            <a:r>
              <a:rPr lang="en-US" sz="2000" dirty="0"/>
              <a:t>text file</a:t>
            </a:r>
            <a:br>
              <a:rPr lang="en-US" sz="2000" dirty="0"/>
            </a:br>
            <a:r>
              <a:rPr lang="en-US" sz="2000" dirty="0" smtClean="0"/>
              <a:t>	Blue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Directory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Cyan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Soft Link (shortcut folder)</a:t>
            </a:r>
            <a:br>
              <a:rPr lang="en-US" sz="2000" dirty="0"/>
            </a:br>
            <a:r>
              <a:rPr lang="en-US" sz="2000" dirty="0" smtClean="0"/>
              <a:t>	Yellow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/>
              <a:t>Device </a:t>
            </a:r>
            <a:r>
              <a:rPr lang="en-US" sz="2000" dirty="0"/>
              <a:t>files</a:t>
            </a:r>
            <a:br>
              <a:rPr lang="en-US" sz="2000" dirty="0"/>
            </a:br>
            <a:r>
              <a:rPr lang="en-US" sz="2000" dirty="0" smtClean="0"/>
              <a:t>	Red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/>
              <a:t>Archived,compressed</a:t>
            </a:r>
            <a:r>
              <a:rPr lang="en-US" sz="2000" dirty="0"/>
              <a:t>, or package file (.tar,.</a:t>
            </a:r>
            <a:r>
              <a:rPr lang="en-US" sz="2000" dirty="0" err="1"/>
              <a:t>gz</a:t>
            </a:r>
            <a:r>
              <a:rPr lang="en-US" sz="2000" dirty="0"/>
              <a:t>,.</a:t>
            </a:r>
            <a:r>
              <a:rPr lang="en-US" sz="2000" dirty="0" err="1"/>
              <a:t>rpm,etc</a:t>
            </a:r>
            <a:r>
              <a:rPr lang="en-US" sz="2000" dirty="0" smtClean="0"/>
              <a:t>)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Magenta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Picture file (.jpg, .bmp, .</a:t>
            </a:r>
            <a:r>
              <a:rPr lang="en-US" sz="2000" dirty="0" err="1"/>
              <a:t>xpm,etc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/>
              <a:t>	Green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Executable file (.</a:t>
            </a:r>
            <a:r>
              <a:rPr lang="en-US" sz="2000" dirty="0" err="1"/>
              <a:t>sh</a:t>
            </a:r>
            <a:r>
              <a:rPr lang="en-US" sz="2000" dirty="0"/>
              <a:t>,.bash,.</a:t>
            </a:r>
            <a:r>
              <a:rPr lang="en-US" sz="2000" dirty="0" err="1"/>
              <a:t>com,etc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 err="1" smtClean="0"/>
              <a:t>Eg</a:t>
            </a:r>
            <a:r>
              <a:rPr lang="en-US" sz="2000" b="1" dirty="0" smtClean="0"/>
              <a:t>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/bin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–l /bin  </a:t>
            </a:r>
            <a:r>
              <a:rPr lang="en-US" sz="2000" dirty="0" smtClean="0">
                <a:sym typeface="Wingdings" pitchFamily="2" charset="2"/>
              </a:rPr>
              <a:t> All executable file will be in green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$cat &gt; f1.sh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ls</a:t>
            </a:r>
            <a:r>
              <a:rPr lang="en-US" sz="2000" dirty="0" smtClean="0">
                <a:sym typeface="Wingdings" pitchFamily="2" charset="2"/>
              </a:rPr>
              <a:t> –l  Will not display as green. This is normal file. To make it 			executable and in green color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chmod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a+x</a:t>
            </a:r>
            <a:r>
              <a:rPr lang="en-US" sz="2000" dirty="0" smtClean="0">
                <a:sym typeface="Wingdings" pitchFamily="2" charset="2"/>
              </a:rPr>
              <a:t> f1.sh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ls</a:t>
            </a:r>
            <a:r>
              <a:rPr lang="en-US" sz="2000" dirty="0" smtClean="0">
                <a:sym typeface="Wingdings" pitchFamily="2" charset="2"/>
              </a:rPr>
              <a:t> -l</a:t>
            </a:r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2478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see yellow color files</a:t>
            </a:r>
          </a:p>
          <a:p>
            <a:r>
              <a:rPr lang="en-US" sz="2000" dirty="0" smtClean="0"/>
              <a:t>	$</a:t>
            </a:r>
            <a:r>
              <a:rPr lang="en-US" sz="2000" dirty="0" err="1" smtClean="0"/>
              <a:t>ls</a:t>
            </a:r>
            <a:r>
              <a:rPr lang="en-US" sz="2000" dirty="0" smtClean="0"/>
              <a:t> /</a:t>
            </a:r>
            <a:r>
              <a:rPr lang="en-US" sz="2000" dirty="0" err="1" smtClean="0"/>
              <a:t>dev</a:t>
            </a:r>
            <a:r>
              <a:rPr lang="en-US" sz="2000" dirty="0"/>
              <a:t>	</a:t>
            </a:r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see compressed file with red color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/boot/grub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To see magenta color files (pink type)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/www/icons</a:t>
            </a:r>
          </a:p>
          <a:p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279</Words>
  <Application>Microsoft Office PowerPoint</Application>
  <PresentationFormat>On-screen Show (4:3)</PresentationFormat>
  <Paragraphs>139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lenovo</cp:lastModifiedBy>
  <cp:revision>171</cp:revision>
  <dcterms:created xsi:type="dcterms:W3CDTF">2006-08-16T00:00:00Z</dcterms:created>
  <dcterms:modified xsi:type="dcterms:W3CDTF">2019-08-04T10:39:58Z</dcterms:modified>
</cp:coreProperties>
</file>