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4" r:id="rId3"/>
    <p:sldId id="263" r:id="rId4"/>
    <p:sldId id="265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License Plate Detection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Three Musketeers</a:t>
            </a:r>
          </a:p>
          <a:p>
            <a:pPr algn="l"/>
            <a:r>
              <a:rPr lang="en-US" sz="2000" dirty="0"/>
              <a:t> </a:t>
            </a:r>
          </a:p>
          <a:p>
            <a:pPr algn="l"/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7801-E894-4156-94F1-BBF1317E605B}"/>
              </a:ext>
            </a:extLst>
          </p:cNvPr>
          <p:cNvSpPr txBox="1"/>
          <p:nvPr/>
        </p:nvSpPr>
        <p:spPr>
          <a:xfrm>
            <a:off x="5863042" y="4821766"/>
            <a:ext cx="406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Amey Ambaji</a:t>
            </a:r>
          </a:p>
          <a:p>
            <a:r>
              <a:rPr lang="en-US" dirty="0"/>
              <a:t>Krishna Aryal</a:t>
            </a:r>
          </a:p>
          <a:p>
            <a:r>
              <a:rPr lang="en-US" dirty="0"/>
              <a:t>Aditya Aranya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149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DATASET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N = 510</a:t>
            </a:r>
          </a:p>
          <a:p>
            <a:r>
              <a:rPr lang="en-US" sz="2400"/>
              <a:t>University of Zagreb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180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7E745EA-B201-4537-A9CD-1724891BC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58" y="523876"/>
            <a:ext cx="5509482" cy="62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DDBFE-7DD4-4888-89B6-46446501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Detecting License Plate</a:t>
            </a:r>
            <a:endParaRPr lang="en-AU">
              <a:solidFill>
                <a:srgbClr val="FFFFFF"/>
              </a:solidFill>
            </a:endParaRPr>
          </a:p>
        </p:txBody>
      </p:sp>
      <p:pic>
        <p:nvPicPr>
          <p:cNvPr id="5" name="Picture 4" descr="https://lh5.googleusercontent.com/Fc532E4R8Fsl0Y3Qos7NMQLG0DFcLAynCaZn1NIFuwC8wXD0d0qXIywWT74tVm7HYZjLK7lwExqE8PY-Ao4VBbPAGLz2QrRjsN-qqGQayjRf-6A5IEBPfU7tKjG-lg">
            <a:extLst>
              <a:ext uri="{FF2B5EF4-FFF2-40B4-BE49-F238E27FC236}">
                <a16:creationId xmlns:a16="http://schemas.microsoft.com/office/drawing/2014/main" id="{3FCEC956-FFD4-4B75-B509-DC645D3C46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86" y="499659"/>
            <a:ext cx="3662730" cy="2747047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ttps://lh5.googleusercontent.com/QWTWR_STIEXv7M2pbakmFv809kJqxzWHkZPSvH0ZelgZIAvU2DokovZas0R_I8A_IAhekyosmzKMPPnHphFOHS3KzHr93kwfiyXFFntL5AP5TuTz5eRLxxYa5lfeAA">
            <a:extLst>
              <a:ext uri="{FF2B5EF4-FFF2-40B4-BE49-F238E27FC236}">
                <a16:creationId xmlns:a16="http://schemas.microsoft.com/office/drawing/2014/main" id="{04799E58-E6A1-49B7-B2AC-6B2306D9A9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86" y="3615382"/>
            <a:ext cx="3662730" cy="273789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7AD1-BBF2-4A50-955F-B596E0CC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Stage 1 Experiment 1(SSD)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Results</a:t>
            </a:r>
          </a:p>
          <a:p>
            <a:pPr marL="0" indent="0">
              <a:buNone/>
            </a:pPr>
            <a:endParaRPr lang="en-AU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6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DDBFE-7DD4-4888-89B6-46446501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Detecting License Plate</a:t>
            </a:r>
            <a:endParaRPr lang="en-AU">
              <a:solidFill>
                <a:srgbClr val="FFFFFF"/>
              </a:solidFill>
            </a:endParaRPr>
          </a:p>
        </p:txBody>
      </p:sp>
      <p:pic>
        <p:nvPicPr>
          <p:cNvPr id="6" name="Picture 5" descr="https://lh3.googleusercontent.com/xXTecUICicV6iSfx3vRtq3HQwJ9Q3dnpo3GOm1-q_7cNiRxPEhzr6SUFA5tIRRe8LB5cZv0Buj3TE_1eWh-zDVE5s2Zs_fVVit8a6rz4iUHmbPLjhmuZM_P6QTJFWg">
            <a:extLst>
              <a:ext uri="{FF2B5EF4-FFF2-40B4-BE49-F238E27FC236}">
                <a16:creationId xmlns:a16="http://schemas.microsoft.com/office/drawing/2014/main" id="{0923F9CB-EFFB-4EB1-95B5-33F954734F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86" y="499659"/>
            <a:ext cx="3662730" cy="2747047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ttps://lh4.googleusercontent.com/4LYteix-yKX451KVfJBfxWdXt5DR3qxIY1TzWqWO7sEzDLEfJrXTEry4ZHvtfDQ9sRs4AXLNbvJpq0kLLmWjLNODT02vKJTKX7LCFnCOT_1Mg__uBVEeoCY_TXENgw">
            <a:extLst>
              <a:ext uri="{FF2B5EF4-FFF2-40B4-BE49-F238E27FC236}">
                <a16:creationId xmlns:a16="http://schemas.microsoft.com/office/drawing/2014/main" id="{4E13BBEA-91BA-46A0-BB41-ACD4040117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886" y="3615382"/>
            <a:ext cx="3662730" cy="273789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7AD1-BBF2-4A50-955F-B596E0CC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Stage 1 Experiment 2 (Faster RCNN)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Results</a:t>
            </a:r>
          </a:p>
          <a:p>
            <a:pPr marL="0" indent="0">
              <a:buNone/>
            </a:pPr>
            <a:endParaRPr lang="en-AU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4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FD1F-BB5C-4713-AEFE-4A835452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/>
              <a:t>Identifying Characters 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6AC8-3544-4F0C-8106-FA9D24E3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Stage 2 Experiment 1 (VGG16)</a:t>
            </a:r>
          </a:p>
          <a:p>
            <a:r>
              <a:rPr lang="en-US" sz="2000" dirty="0"/>
              <a:t>Results</a:t>
            </a:r>
          </a:p>
          <a:p>
            <a:endParaRPr lang="en-AU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https://lh6.googleusercontent.com/6ehrhGsNcYxfWegKaq1EspYHox3mq90cQHPWM2XP208w1g2P60n12CXiVFgpkYuTcJcuGU9C6f8ReM5Kk_LiyQRK0_yT0rmMK37RX1Yvb-h2WsKbpwLqeKfYs-9NGA">
            <a:extLst>
              <a:ext uri="{FF2B5EF4-FFF2-40B4-BE49-F238E27FC236}">
                <a16:creationId xmlns:a16="http://schemas.microsoft.com/office/drawing/2014/main" id="{89E08D51-6F76-4A86-86C3-7970E0E9BD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8" y="870041"/>
            <a:ext cx="2364317" cy="1643200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ttps://lh4.googleusercontent.com/FQD599onAJzWoqK-Ld7MutqygFL9_aCqVxHZrY-Ld__Mb86rLPBUzLcvg7aQilTJnYSvc8-YDAXZJ-BicW3omyiJbJiS4iaK2HQP1Lb7D6JCZIe5CL3UF7F1NdCSfQ">
            <a:extLst>
              <a:ext uri="{FF2B5EF4-FFF2-40B4-BE49-F238E27FC236}">
                <a16:creationId xmlns:a16="http://schemas.microsoft.com/office/drawing/2014/main" id="{6F737C13-AA20-4462-8F2D-6E25C04065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775" y="875952"/>
            <a:ext cx="2364317" cy="1631378"/>
          </a:xfrm>
          <a:prstGeom prst="rect">
            <a:avLst/>
          </a:prstGeom>
          <a:noFill/>
        </p:spPr>
      </p:pic>
      <p:pic>
        <p:nvPicPr>
          <p:cNvPr id="4" name="Picture 3" descr="https://lh4.googleusercontent.com/4dxx2XjVlYy9zNCDtQoANwekK7hmANFkzyjTVK7GXxK4cuAjlM8gbaS83pvfW66mg4ieGB4QcgPuXv9zdS83Er8GZJ1oPsqY__xBqdBd5NQda3V37CcVg5Bx8tXcmg">
            <a:extLst>
              <a:ext uri="{FF2B5EF4-FFF2-40B4-BE49-F238E27FC236}">
                <a16:creationId xmlns:a16="http://schemas.microsoft.com/office/drawing/2014/main" id="{3446E10F-69E1-4C15-B971-C66B22876B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213" y="3796452"/>
            <a:ext cx="4317574" cy="2559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9347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B917-46D7-4434-984F-9307B60E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488"/>
            <a:ext cx="5109950" cy="956674"/>
          </a:xfrm>
        </p:spPr>
        <p:txBody>
          <a:bodyPr>
            <a:normAutofit/>
          </a:bodyPr>
          <a:lstStyle/>
          <a:p>
            <a:r>
              <a:rPr lang="en-US" sz="3600"/>
              <a:t>Identifying Characters</a:t>
            </a:r>
            <a:endParaRPr lang="en-AU" sz="3600"/>
          </a:p>
        </p:txBody>
      </p:sp>
      <p:pic>
        <p:nvPicPr>
          <p:cNvPr id="5" name="Picture 4" descr="https://lh5.googleusercontent.com/636cmEzdAnZm0LYlD36ifawaYflFUlVMDrCHoJr7xuPDfy2lgsXgXkOCXxPCwXKVq29fjw1RRBFsNUFDprldU3tas9TWYTsm9WbHmSkJ8zktIPCR1LVeRGEgZUgqDQ">
            <a:extLst>
              <a:ext uri="{FF2B5EF4-FFF2-40B4-BE49-F238E27FC236}">
                <a16:creationId xmlns:a16="http://schemas.microsoft.com/office/drawing/2014/main" id="{D326AC96-030D-43A4-B1BC-234B1393E0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5494" y="4387754"/>
            <a:ext cx="2650066" cy="956675"/>
          </a:xfrm>
          <a:prstGeom prst="rect">
            <a:avLst/>
          </a:pr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https://lh5.googleusercontent.com/HmPxDmKfpfGSyLJCTa2JW_xWWFKHod_Y0ejzg2HMG7Zj34uZU_1vzIlu_HHXbUP6hTEe9qZAWobb0yze1R-Z1xPWhbueUUyRwcVa9jLjOF2hblng9sN-HQFGx-mBGw">
            <a:extLst>
              <a:ext uri="{FF2B5EF4-FFF2-40B4-BE49-F238E27FC236}">
                <a16:creationId xmlns:a16="http://schemas.microsoft.com/office/drawing/2014/main" id="{BBE0F048-44B1-490A-B298-95E2A5F2AA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9275" y="4387755"/>
            <a:ext cx="2695158" cy="956675"/>
          </a:xfrm>
          <a:prstGeom prst="rect">
            <a:avLst/>
          </a:prstGeom>
          <a:noFill/>
        </p:spPr>
      </p:pic>
      <p:pic>
        <p:nvPicPr>
          <p:cNvPr id="8" name="Picture 7" descr="https://lh5.googleusercontent.com/nvhS2dBEhocTm7lU1JeIMJCJiTJZlxNzaOImDtmdKXC5A06j1dr_TpPApencw1o7ByTj_JY-1ZusEHscjSBeILxmTCgHQR9WYMXLMCv2t0B382ehr85z-O2oh9t-6g">
            <a:extLst>
              <a:ext uri="{FF2B5EF4-FFF2-40B4-BE49-F238E27FC236}">
                <a16:creationId xmlns:a16="http://schemas.microsoft.com/office/drawing/2014/main" id="{E56E1E6E-8E7F-4388-A5D6-F2F30CE5633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275" y="903859"/>
            <a:ext cx="3532452" cy="1787558"/>
          </a:xfrm>
          <a:prstGeom prst="rect">
            <a:avLst/>
          </a:prstGeom>
          <a:noFill/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CD3B-1875-45C5-9A1A-DD5773F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7755"/>
            <a:ext cx="5109950" cy="1789207"/>
          </a:xfrm>
        </p:spPr>
        <p:txBody>
          <a:bodyPr>
            <a:normAutofit/>
          </a:bodyPr>
          <a:lstStyle/>
          <a:p>
            <a:r>
              <a:rPr lang="en-US" sz="2000"/>
              <a:t>Stage 2 Experiment 2 (Faster RCNN)</a:t>
            </a:r>
          </a:p>
          <a:p>
            <a:r>
              <a:rPr lang="en-US" sz="2000"/>
              <a:t>Results</a:t>
            </a:r>
          </a:p>
          <a:p>
            <a:endParaRPr lang="en-AU" sz="2000"/>
          </a:p>
          <a:p>
            <a:endParaRPr lang="en-AU" sz="2000"/>
          </a:p>
        </p:txBody>
      </p:sp>
      <p:pic>
        <p:nvPicPr>
          <p:cNvPr id="4" name="Picture 3" descr="https://lh3.googleusercontent.com/ZOUVgLaEgg0PERgNlA-TO60OSZcn_Kea5BVBjAjs_c7CbW_a7aeFOEu5QKBQfaUQ5rndgtEaSELkC_J0lNLkT5PBO2IWP7U8x-TEL9nLkmwkclzN7cNWr8HSiPwwPw">
            <a:extLst>
              <a:ext uri="{FF2B5EF4-FFF2-40B4-BE49-F238E27FC236}">
                <a16:creationId xmlns:a16="http://schemas.microsoft.com/office/drawing/2014/main" id="{DF6467AE-F5F6-4EAC-8EDC-CE0C0C363C5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0546" y="903859"/>
            <a:ext cx="3690904" cy="2015143"/>
          </a:xfrm>
          <a:prstGeom prst="rect">
            <a:avLst/>
          </a:prstGeom>
          <a:noFill/>
        </p:spPr>
      </p:pic>
      <p:pic>
        <p:nvPicPr>
          <p:cNvPr id="6" name="Picture 5" descr="https://lh6.googleusercontent.com/FVOhS5pWcGc-TVP9_9XkP8rJOYbYs7kLr4vJ2nx4n5WfwOdmN8IRMltscLGd82R7mCPbdflVEtV7dsVItuAzyEozRj47P6d-g8CEA7KSTroPvlhOqdOQ-RE7nloBFw">
            <a:extLst>
              <a:ext uri="{FF2B5EF4-FFF2-40B4-BE49-F238E27FC236}">
                <a16:creationId xmlns:a16="http://schemas.microsoft.com/office/drawing/2014/main" id="{BFD51AE1-8B5B-4C0D-B497-E366318CAEE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453" y="942974"/>
            <a:ext cx="3624260" cy="2080293"/>
          </a:xfrm>
          <a:prstGeom prst="rect">
            <a:avLst/>
          </a:prstGeom>
          <a:noFill/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363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C6266-DF33-4CEB-929E-D5496C8F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DEMONSTRATION</a:t>
            </a:r>
          </a:p>
        </p:txBody>
      </p:sp>
    </p:spTree>
    <p:extLst>
      <p:ext uri="{BB962C8B-B14F-4D97-AF65-F5344CB8AC3E}">
        <p14:creationId xmlns:p14="http://schemas.microsoft.com/office/powerpoint/2010/main" val="9845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License Plate Detection</vt:lpstr>
      <vt:lpstr>DATASET</vt:lpstr>
      <vt:lpstr>WORKFLOW</vt:lpstr>
      <vt:lpstr>Detecting License Plate</vt:lpstr>
      <vt:lpstr>Detecting License Plate</vt:lpstr>
      <vt:lpstr>Identifying Characters </vt:lpstr>
      <vt:lpstr>Identifying Characters</vt:lpstr>
      <vt:lpstr>GUI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Detection</dc:title>
  <dc:creator>Aditya Aranya</dc:creator>
  <cp:lastModifiedBy>Aditya Aranya</cp:lastModifiedBy>
  <cp:revision>2</cp:revision>
  <dcterms:created xsi:type="dcterms:W3CDTF">2019-06-19T07:22:52Z</dcterms:created>
  <dcterms:modified xsi:type="dcterms:W3CDTF">2019-06-19T07:31:10Z</dcterms:modified>
</cp:coreProperties>
</file>