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85885" autoAdjust="0"/>
  </p:normalViewPr>
  <p:slideViewPr>
    <p:cSldViewPr snapToGrid="0" snapToObjects="1">
      <p:cViewPr varScale="1">
        <p:scale>
          <a:sx n="98" d="100"/>
          <a:sy n="98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46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D648-BECA-3043-8814-0D33DDE637D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C2A4-06DF-7C48-ABE6-77D36CCB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EC2A4-06DF-7C48-ABE6-77D36CCBF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2561-1AED-E148-BFA4-733D88155A1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Module 2: TSCC, Unix and RNA seq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Dana Nachmanson</a:t>
            </a:r>
          </a:p>
          <a:p>
            <a:r>
              <a:rPr lang="en-US" dirty="0"/>
              <a:t>01/14/2020</a:t>
            </a:r>
          </a:p>
        </p:txBody>
      </p:sp>
    </p:spTree>
    <p:extLst>
      <p:ext uri="{BB962C8B-B14F-4D97-AF65-F5344CB8AC3E}">
        <p14:creationId xmlns:p14="http://schemas.microsoft.com/office/powerpoint/2010/main" val="9667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937-A525-4131-8940-5D9DFB9A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2573-7C5D-4E61-97E1-FC679032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maneuverability in Unix (e.g. move between and create folders)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where and how to get programs for data processing, analysis etc.</a:t>
            </a:r>
          </a:p>
          <a:p>
            <a:endParaRPr lang="en-US" dirty="0"/>
          </a:p>
          <a:p>
            <a:r>
              <a:rPr lang="en-US" dirty="0"/>
              <a:t>Learn how to process RNA-sequencing data</a:t>
            </a:r>
          </a:p>
          <a:p>
            <a:endParaRPr lang="en-US" dirty="0"/>
          </a:p>
          <a:p>
            <a:r>
              <a:rPr lang="en-US" dirty="0"/>
              <a:t>Learn how to submit jobs to a compute cluster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59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2: TSCC, Unix and RNA seq</vt:lpstr>
      <vt:lpstr>Objectives: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CMM262/BGGN237</dc:title>
  <dc:creator>Ryan J Marina</dc:creator>
  <cp:lastModifiedBy>Daniela Nachmanson</cp:lastModifiedBy>
  <cp:revision>65</cp:revision>
  <dcterms:created xsi:type="dcterms:W3CDTF">2018-01-08T20:33:40Z</dcterms:created>
  <dcterms:modified xsi:type="dcterms:W3CDTF">2020-01-14T04:25:52Z</dcterms:modified>
</cp:coreProperties>
</file>