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26"/>
  </p:notesMasterIdLst>
  <p:sldIdLst>
    <p:sldId id="256" r:id="rId3"/>
    <p:sldId id="280" r:id="rId4"/>
    <p:sldId id="266" r:id="rId5"/>
    <p:sldId id="267" r:id="rId6"/>
    <p:sldId id="268" r:id="rId7"/>
    <p:sldId id="270" r:id="rId8"/>
    <p:sldId id="271" r:id="rId9"/>
    <p:sldId id="281" r:id="rId10"/>
    <p:sldId id="273" r:id="rId11"/>
    <p:sldId id="272" r:id="rId12"/>
    <p:sldId id="257" r:id="rId13"/>
    <p:sldId id="274" r:id="rId14"/>
    <p:sldId id="263" r:id="rId15"/>
    <p:sldId id="258" r:id="rId16"/>
    <p:sldId id="259" r:id="rId17"/>
    <p:sldId id="260" r:id="rId18"/>
    <p:sldId id="261" r:id="rId19"/>
    <p:sldId id="262" r:id="rId20"/>
    <p:sldId id="283" r:id="rId21"/>
    <p:sldId id="282" r:id="rId22"/>
    <p:sldId id="275" r:id="rId23"/>
    <p:sldId id="276"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75" d="100"/>
          <a:sy n="75" d="100"/>
        </p:scale>
        <p:origin x="158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dk1">
                <a:tint val="88500"/>
              </a:schemeClr>
            </a:solidFill>
            <a:ln>
              <a:noFill/>
            </a:ln>
            <a:effectLst/>
          </c:spPr>
          <c:invertIfNegative val="0"/>
          <c:cat>
            <c:strRef>
              <c:f>Sheet1!$A$2:$A$6</c:f>
              <c:strCache>
                <c:ptCount val="5"/>
                <c:pt idx="0">
                  <c:v>Logistic Regression</c:v>
                </c:pt>
                <c:pt idx="1">
                  <c:v>Decision Tree</c:v>
                </c:pt>
                <c:pt idx="2">
                  <c:v>SVM</c:v>
                </c:pt>
                <c:pt idx="3">
                  <c:v>KNN</c:v>
                </c:pt>
                <c:pt idx="4">
                  <c:v>Random Forest</c:v>
                </c:pt>
              </c:strCache>
            </c:strRef>
          </c:cat>
          <c:val>
            <c:numRef>
              <c:f>Sheet1!$B$2:$B$6</c:f>
              <c:numCache>
                <c:formatCode>0.00%</c:formatCode>
                <c:ptCount val="5"/>
                <c:pt idx="0">
                  <c:v>0.57499999999999996</c:v>
                </c:pt>
                <c:pt idx="1">
                  <c:v>0.77749999999999997</c:v>
                </c:pt>
                <c:pt idx="2">
                  <c:v>0.55000000000000004</c:v>
                </c:pt>
                <c:pt idx="3">
                  <c:v>0.54749999999999999</c:v>
                </c:pt>
                <c:pt idx="4">
                  <c:v>0.8075</c:v>
                </c:pt>
              </c:numCache>
            </c:numRef>
          </c:val>
          <c:extLst>
            <c:ext xmlns:c16="http://schemas.microsoft.com/office/drawing/2014/chart" uri="{C3380CC4-5D6E-409C-BE32-E72D297353CC}">
              <c16:uniqueId val="{00000000-935F-49C3-9980-0CC6BC16EED0}"/>
            </c:ext>
          </c:extLst>
        </c:ser>
        <c:dLbls>
          <c:showLegendKey val="0"/>
          <c:showVal val="0"/>
          <c:showCatName val="0"/>
          <c:showSerName val="0"/>
          <c:showPercent val="0"/>
          <c:showBubbleSize val="0"/>
        </c:dLbls>
        <c:gapWidth val="267"/>
        <c:overlap val="-43"/>
        <c:axId val="602376920"/>
        <c:axId val="602372696"/>
      </c:barChart>
      <c:catAx>
        <c:axId val="60237692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602372696"/>
        <c:crosses val="autoZero"/>
        <c:auto val="1"/>
        <c:lblAlgn val="ctr"/>
        <c:lblOffset val="100"/>
        <c:noMultiLvlLbl val="0"/>
      </c:catAx>
      <c:valAx>
        <c:axId val="602372696"/>
        <c:scaling>
          <c:orientation val="minMax"/>
        </c:scaling>
        <c:delete val="0"/>
        <c:axPos val="l"/>
        <c:majorGridlines>
          <c:spPr>
            <a:ln w="9525" cap="flat" cmpd="sng" algn="ctr">
              <a:solidFill>
                <a:schemeClr val="dk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0237692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90109-E877-4728-BCC0-92DD8B877C91}" type="datetimeFigureOut">
              <a:rPr lang="en-IN" smtClean="0"/>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0B0DF-A239-4EA0-9221-66D13A24D04D}" type="slidenum">
              <a:rPr lang="en-IN" smtClean="0"/>
              <a:t>‹#›</a:t>
            </a:fld>
            <a:endParaRPr lang="en-IN"/>
          </a:p>
        </p:txBody>
      </p:sp>
    </p:spTree>
    <p:extLst>
      <p:ext uri="{BB962C8B-B14F-4D97-AF65-F5344CB8AC3E}">
        <p14:creationId xmlns:p14="http://schemas.microsoft.com/office/powerpoint/2010/main" val="396925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47033" y="-42447"/>
            <a:ext cx="12286065" cy="6942893"/>
            <a:chOff x="-35275" y="-31835"/>
            <a:chExt cx="9214549" cy="5207170"/>
          </a:xfrm>
        </p:grpSpPr>
        <p:grpSp>
          <p:nvGrpSpPr>
            <p:cNvPr id="10" name="Google Shape;10;p2"/>
            <p:cNvGrpSpPr/>
            <p:nvPr/>
          </p:nvGrpSpPr>
          <p:grpSpPr>
            <a:xfrm>
              <a:off x="-35275" y="-31835"/>
              <a:ext cx="4607271" cy="2603603"/>
              <a:chOff x="987999" y="461925"/>
              <a:chExt cx="1514404" cy="1507151"/>
            </a:xfrm>
          </p:grpSpPr>
          <p:grpSp>
            <p:nvGrpSpPr>
              <p:cNvPr id="11" name="Google Shape;11;p2"/>
              <p:cNvGrpSpPr/>
              <p:nvPr/>
            </p:nvGrpSpPr>
            <p:grpSpPr>
              <a:xfrm>
                <a:off x="987999" y="461925"/>
                <a:ext cx="1514401" cy="1506302"/>
                <a:chOff x="987999" y="461925"/>
                <a:chExt cx="1514401" cy="1506302"/>
              </a:xfrm>
            </p:grpSpPr>
            <p:cxnSp>
              <p:nvCxnSpPr>
                <p:cNvPr id="12" name="Google Shape;1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1" name="Google Shape;21;p2"/>
              <p:cNvGrpSpPr/>
              <p:nvPr/>
            </p:nvGrpSpPr>
            <p:grpSpPr>
              <a:xfrm>
                <a:off x="987999" y="461927"/>
                <a:ext cx="1514404" cy="1507149"/>
                <a:chOff x="987999" y="461927"/>
                <a:chExt cx="1514404" cy="1507149"/>
              </a:xfrm>
            </p:grpSpPr>
            <p:cxnSp>
              <p:nvCxnSpPr>
                <p:cNvPr id="22" name="Google Shape;2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0" name="Google Shape;30;p2"/>
            <p:cNvGrpSpPr/>
            <p:nvPr/>
          </p:nvGrpSpPr>
          <p:grpSpPr>
            <a:xfrm>
              <a:off x="4572003" y="-31835"/>
              <a:ext cx="4607271" cy="2603603"/>
              <a:chOff x="987999" y="461925"/>
              <a:chExt cx="1514404" cy="1507151"/>
            </a:xfrm>
          </p:grpSpPr>
          <p:grpSp>
            <p:nvGrpSpPr>
              <p:cNvPr id="31" name="Google Shape;31;p2"/>
              <p:cNvGrpSpPr/>
              <p:nvPr/>
            </p:nvGrpSpPr>
            <p:grpSpPr>
              <a:xfrm>
                <a:off x="987999" y="461925"/>
                <a:ext cx="1514401" cy="1506302"/>
                <a:chOff x="987999" y="461925"/>
                <a:chExt cx="1514401" cy="1506302"/>
              </a:xfrm>
            </p:grpSpPr>
            <p:cxnSp>
              <p:nvCxnSpPr>
                <p:cNvPr id="32" name="Google Shape;3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1" name="Google Shape;41;p2"/>
              <p:cNvGrpSpPr/>
              <p:nvPr/>
            </p:nvGrpSpPr>
            <p:grpSpPr>
              <a:xfrm>
                <a:off x="987999" y="461927"/>
                <a:ext cx="1514404" cy="1507149"/>
                <a:chOff x="987999" y="461927"/>
                <a:chExt cx="1514404" cy="1507149"/>
              </a:xfrm>
            </p:grpSpPr>
            <p:cxnSp>
              <p:nvCxnSpPr>
                <p:cNvPr id="42" name="Google Shape;4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4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 name="Google Shape;4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 name="Google Shape;4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4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4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 name="Google Shape;4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 name="Google Shape;50;p2"/>
            <p:cNvGrpSpPr/>
            <p:nvPr/>
          </p:nvGrpSpPr>
          <p:grpSpPr>
            <a:xfrm>
              <a:off x="-35275" y="2571732"/>
              <a:ext cx="4607271" cy="2603603"/>
              <a:chOff x="987999" y="461925"/>
              <a:chExt cx="1514404" cy="1507151"/>
            </a:xfrm>
          </p:grpSpPr>
          <p:grpSp>
            <p:nvGrpSpPr>
              <p:cNvPr id="51" name="Google Shape;51;p2"/>
              <p:cNvGrpSpPr/>
              <p:nvPr/>
            </p:nvGrpSpPr>
            <p:grpSpPr>
              <a:xfrm>
                <a:off x="987999" y="461925"/>
                <a:ext cx="1514401" cy="1506302"/>
                <a:chOff x="987999" y="461925"/>
                <a:chExt cx="1514401" cy="1506302"/>
              </a:xfrm>
            </p:grpSpPr>
            <p:cxnSp>
              <p:nvCxnSpPr>
                <p:cNvPr id="52" name="Google Shape;5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5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5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5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1" name="Google Shape;61;p2"/>
              <p:cNvGrpSpPr/>
              <p:nvPr/>
            </p:nvGrpSpPr>
            <p:grpSpPr>
              <a:xfrm>
                <a:off x="987999" y="461927"/>
                <a:ext cx="1514404" cy="1507149"/>
                <a:chOff x="987999" y="461927"/>
                <a:chExt cx="1514404" cy="1507149"/>
              </a:xfrm>
            </p:grpSpPr>
            <p:cxnSp>
              <p:nvCxnSpPr>
                <p:cNvPr id="62" name="Google Shape;6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6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0" name="Google Shape;70;p2"/>
            <p:cNvGrpSpPr/>
            <p:nvPr/>
          </p:nvGrpSpPr>
          <p:grpSpPr>
            <a:xfrm>
              <a:off x="4572003" y="2571732"/>
              <a:ext cx="4607271" cy="2603603"/>
              <a:chOff x="987999" y="461925"/>
              <a:chExt cx="1514404" cy="1507151"/>
            </a:xfrm>
          </p:grpSpPr>
          <p:grpSp>
            <p:nvGrpSpPr>
              <p:cNvPr id="71" name="Google Shape;71;p2"/>
              <p:cNvGrpSpPr/>
              <p:nvPr/>
            </p:nvGrpSpPr>
            <p:grpSpPr>
              <a:xfrm>
                <a:off x="987999" y="461925"/>
                <a:ext cx="1514401" cy="1506302"/>
                <a:chOff x="987999" y="461925"/>
                <a:chExt cx="1514401" cy="1506302"/>
              </a:xfrm>
            </p:grpSpPr>
            <p:cxnSp>
              <p:nvCxnSpPr>
                <p:cNvPr id="72" name="Google Shape;7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3" name="Google Shape;7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5" name="Google Shape;7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7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1" name="Google Shape;81;p2"/>
              <p:cNvGrpSpPr/>
              <p:nvPr/>
            </p:nvGrpSpPr>
            <p:grpSpPr>
              <a:xfrm>
                <a:off x="987999" y="461927"/>
                <a:ext cx="1514404" cy="1507149"/>
                <a:chOff x="987999" y="461927"/>
                <a:chExt cx="1514404" cy="1507149"/>
              </a:xfrm>
            </p:grpSpPr>
            <p:cxnSp>
              <p:nvCxnSpPr>
                <p:cNvPr id="82" name="Google Shape;8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90" name="Google Shape;90;p2"/>
          <p:cNvSpPr txBox="1">
            <a:spLocks noGrp="1"/>
          </p:cNvSpPr>
          <p:nvPr>
            <p:ph type="ctrTitle"/>
          </p:nvPr>
        </p:nvSpPr>
        <p:spPr>
          <a:xfrm>
            <a:off x="1787500" y="1806600"/>
            <a:ext cx="8616800" cy="1118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5200"/>
              <a:buNone/>
              <a:defRPr sz="7333">
                <a:latin typeface="Merriweather"/>
                <a:ea typeface="Merriweather"/>
                <a:cs typeface="Merriweather"/>
                <a:sym typeface="Merriweathe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91" name="Google Shape;91;p2"/>
          <p:cNvSpPr txBox="1">
            <a:spLocks noGrp="1"/>
          </p:cNvSpPr>
          <p:nvPr>
            <p:ph type="subTitle" idx="1"/>
          </p:nvPr>
        </p:nvSpPr>
        <p:spPr>
          <a:xfrm>
            <a:off x="3026533" y="4919733"/>
            <a:ext cx="6141200" cy="49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92" name="Google Shape;92;p2"/>
          <p:cNvSpPr/>
          <p:nvPr/>
        </p:nvSpPr>
        <p:spPr>
          <a:xfrm>
            <a:off x="1267000" y="6192819"/>
            <a:ext cx="450000" cy="4388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570844" y="5762395"/>
            <a:ext cx="299600" cy="2920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4766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1"/>
        <p:cNvGrpSpPr/>
        <p:nvPr/>
      </p:nvGrpSpPr>
      <p:grpSpPr>
        <a:xfrm>
          <a:off x="0" y="0"/>
          <a:ext cx="0" cy="0"/>
          <a:chOff x="0" y="0"/>
          <a:chExt cx="0" cy="0"/>
        </a:xfrm>
      </p:grpSpPr>
    </p:spTree>
    <p:extLst>
      <p:ext uri="{BB962C8B-B14F-4D97-AF65-F5344CB8AC3E}">
        <p14:creationId xmlns:p14="http://schemas.microsoft.com/office/powerpoint/2010/main" val="57443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2"/>
        <p:cNvGrpSpPr/>
        <p:nvPr/>
      </p:nvGrpSpPr>
      <p:grpSpPr>
        <a:xfrm>
          <a:off x="0" y="0"/>
          <a:ext cx="0" cy="0"/>
          <a:chOff x="0" y="0"/>
          <a:chExt cx="0" cy="0"/>
        </a:xfrm>
      </p:grpSpPr>
      <p:grpSp>
        <p:nvGrpSpPr>
          <p:cNvPr id="613" name="Google Shape;613;p13"/>
          <p:cNvGrpSpPr/>
          <p:nvPr/>
        </p:nvGrpSpPr>
        <p:grpSpPr>
          <a:xfrm>
            <a:off x="-47033" y="-42447"/>
            <a:ext cx="12286065" cy="6942893"/>
            <a:chOff x="-35275" y="-31835"/>
            <a:chExt cx="9214549" cy="5207170"/>
          </a:xfrm>
        </p:grpSpPr>
        <p:grpSp>
          <p:nvGrpSpPr>
            <p:cNvPr id="614" name="Google Shape;614;p13"/>
            <p:cNvGrpSpPr/>
            <p:nvPr/>
          </p:nvGrpSpPr>
          <p:grpSpPr>
            <a:xfrm>
              <a:off x="-35275" y="-31835"/>
              <a:ext cx="4607271" cy="2603603"/>
              <a:chOff x="987999" y="461925"/>
              <a:chExt cx="1514404" cy="1507151"/>
            </a:xfrm>
          </p:grpSpPr>
          <p:grpSp>
            <p:nvGrpSpPr>
              <p:cNvPr id="615" name="Google Shape;615;p13"/>
              <p:cNvGrpSpPr/>
              <p:nvPr/>
            </p:nvGrpSpPr>
            <p:grpSpPr>
              <a:xfrm>
                <a:off x="987999" y="461925"/>
                <a:ext cx="1514401" cy="1506302"/>
                <a:chOff x="987999" y="461925"/>
                <a:chExt cx="1514401" cy="1506302"/>
              </a:xfrm>
            </p:grpSpPr>
            <p:cxnSp>
              <p:nvCxnSpPr>
                <p:cNvPr id="616" name="Google Shape;61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19" name="Google Shape;61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0" name="Google Shape;62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1" name="Google Shape;62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2" name="Google Shape;62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3" name="Google Shape;62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4" name="Google Shape;62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25" name="Google Shape;625;p13"/>
              <p:cNvGrpSpPr/>
              <p:nvPr/>
            </p:nvGrpSpPr>
            <p:grpSpPr>
              <a:xfrm>
                <a:off x="987999" y="461927"/>
                <a:ext cx="1514404" cy="1507149"/>
                <a:chOff x="987999" y="461927"/>
                <a:chExt cx="1514404" cy="1507149"/>
              </a:xfrm>
            </p:grpSpPr>
            <p:cxnSp>
              <p:nvCxnSpPr>
                <p:cNvPr id="626" name="Google Shape;62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28" name="Google Shape;62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29" name="Google Shape;62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0" name="Google Shape;63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1" name="Google Shape;63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2" name="Google Shape;63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3" name="Google Shape;63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34" name="Google Shape;634;p13"/>
            <p:cNvGrpSpPr/>
            <p:nvPr/>
          </p:nvGrpSpPr>
          <p:grpSpPr>
            <a:xfrm>
              <a:off x="4572003" y="-31835"/>
              <a:ext cx="4607271" cy="2603603"/>
              <a:chOff x="987999" y="461925"/>
              <a:chExt cx="1514404" cy="1507151"/>
            </a:xfrm>
          </p:grpSpPr>
          <p:grpSp>
            <p:nvGrpSpPr>
              <p:cNvPr id="635" name="Google Shape;635;p13"/>
              <p:cNvGrpSpPr/>
              <p:nvPr/>
            </p:nvGrpSpPr>
            <p:grpSpPr>
              <a:xfrm>
                <a:off x="987999" y="461925"/>
                <a:ext cx="1514401" cy="1506302"/>
                <a:chOff x="987999" y="461925"/>
                <a:chExt cx="1514401" cy="1506302"/>
              </a:xfrm>
            </p:grpSpPr>
            <p:cxnSp>
              <p:nvCxnSpPr>
                <p:cNvPr id="636" name="Google Shape;63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37" name="Google Shape;63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38" name="Google Shape;63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39" name="Google Shape;63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0" name="Google Shape;64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1" name="Google Shape;64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2" name="Google Shape;64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3" name="Google Shape;64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4" name="Google Shape;64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45" name="Google Shape;645;p13"/>
              <p:cNvGrpSpPr/>
              <p:nvPr/>
            </p:nvGrpSpPr>
            <p:grpSpPr>
              <a:xfrm>
                <a:off x="987999" y="461927"/>
                <a:ext cx="1514404" cy="1507149"/>
                <a:chOff x="987999" y="461927"/>
                <a:chExt cx="1514404" cy="1507149"/>
              </a:xfrm>
            </p:grpSpPr>
            <p:cxnSp>
              <p:nvCxnSpPr>
                <p:cNvPr id="646" name="Google Shape;64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7" name="Google Shape;64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8" name="Google Shape;64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0" name="Google Shape;65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1" name="Google Shape;65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2" name="Google Shape;65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3" name="Google Shape;65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54" name="Google Shape;654;p13"/>
            <p:cNvGrpSpPr/>
            <p:nvPr/>
          </p:nvGrpSpPr>
          <p:grpSpPr>
            <a:xfrm>
              <a:off x="-35275" y="2571732"/>
              <a:ext cx="4607271" cy="2603603"/>
              <a:chOff x="987999" y="461925"/>
              <a:chExt cx="1514404" cy="1507151"/>
            </a:xfrm>
          </p:grpSpPr>
          <p:grpSp>
            <p:nvGrpSpPr>
              <p:cNvPr id="655" name="Google Shape;655;p13"/>
              <p:cNvGrpSpPr/>
              <p:nvPr/>
            </p:nvGrpSpPr>
            <p:grpSpPr>
              <a:xfrm>
                <a:off x="987999" y="461925"/>
                <a:ext cx="1514401" cy="1506302"/>
                <a:chOff x="987999" y="461925"/>
                <a:chExt cx="1514401" cy="1506302"/>
              </a:xfrm>
            </p:grpSpPr>
            <p:cxnSp>
              <p:nvCxnSpPr>
                <p:cNvPr id="656" name="Google Shape;65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57" name="Google Shape;65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58" name="Google Shape;65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59" name="Google Shape;65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1" name="Google Shape;66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2" name="Google Shape;66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3" name="Google Shape;66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4" name="Google Shape;66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65" name="Google Shape;665;p13"/>
              <p:cNvGrpSpPr/>
              <p:nvPr/>
            </p:nvGrpSpPr>
            <p:grpSpPr>
              <a:xfrm>
                <a:off x="987999" y="461927"/>
                <a:ext cx="1514404" cy="1507149"/>
                <a:chOff x="987999" y="461927"/>
                <a:chExt cx="1514404" cy="1507149"/>
              </a:xfrm>
            </p:grpSpPr>
            <p:cxnSp>
              <p:nvCxnSpPr>
                <p:cNvPr id="666" name="Google Shape;66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8" name="Google Shape;66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9" name="Google Shape;66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2" name="Google Shape;67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74" name="Google Shape;674;p13"/>
            <p:cNvGrpSpPr/>
            <p:nvPr/>
          </p:nvGrpSpPr>
          <p:grpSpPr>
            <a:xfrm>
              <a:off x="4572003" y="2571732"/>
              <a:ext cx="4607271" cy="2603603"/>
              <a:chOff x="987999" y="461925"/>
              <a:chExt cx="1514404" cy="1507151"/>
            </a:xfrm>
          </p:grpSpPr>
          <p:grpSp>
            <p:nvGrpSpPr>
              <p:cNvPr id="675" name="Google Shape;675;p13"/>
              <p:cNvGrpSpPr/>
              <p:nvPr/>
            </p:nvGrpSpPr>
            <p:grpSpPr>
              <a:xfrm>
                <a:off x="987999" y="461925"/>
                <a:ext cx="1514401" cy="1506302"/>
                <a:chOff x="987999" y="461925"/>
                <a:chExt cx="1514401" cy="1506302"/>
              </a:xfrm>
            </p:grpSpPr>
            <p:cxnSp>
              <p:nvCxnSpPr>
                <p:cNvPr id="676" name="Google Shape;67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77" name="Google Shape;67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78" name="Google Shape;67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79" name="Google Shape;67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0" name="Google Shape;68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1" name="Google Shape;68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2" name="Google Shape;68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3" name="Google Shape;68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85" name="Google Shape;685;p13"/>
              <p:cNvGrpSpPr/>
              <p:nvPr/>
            </p:nvGrpSpPr>
            <p:grpSpPr>
              <a:xfrm>
                <a:off x="987999" y="461927"/>
                <a:ext cx="1514404" cy="1507149"/>
                <a:chOff x="987999" y="461927"/>
                <a:chExt cx="1514404" cy="1507149"/>
              </a:xfrm>
            </p:grpSpPr>
            <p:cxnSp>
              <p:nvCxnSpPr>
                <p:cNvPr id="686" name="Google Shape;68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7" name="Google Shape;68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8" name="Google Shape;68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9" name="Google Shape;68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0" name="Google Shape;69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1" name="Google Shape;69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2" name="Google Shape;69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3" name="Google Shape;69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694" name="Google Shape;694;p13"/>
          <p:cNvSpPr/>
          <p:nvPr/>
        </p:nvSpPr>
        <p:spPr>
          <a:xfrm>
            <a:off x="720633" y="1940267"/>
            <a:ext cx="10751600" cy="4465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13"/>
          <p:cNvSpPr txBox="1">
            <a:spLocks noGrp="1"/>
          </p:cNvSpPr>
          <p:nvPr>
            <p:ph type="title"/>
          </p:nvPr>
        </p:nvSpPr>
        <p:spPr>
          <a:xfrm>
            <a:off x="720633" y="457067"/>
            <a:ext cx="10749600" cy="98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9pPr>
          </a:lstStyle>
          <a:p>
            <a:r>
              <a:rPr lang="en-US"/>
              <a:t>Click to edit Master title style</a:t>
            </a:r>
            <a:endParaRPr/>
          </a:p>
        </p:txBody>
      </p:sp>
      <p:sp>
        <p:nvSpPr>
          <p:cNvPr id="696" name="Google Shape;696;p13"/>
          <p:cNvSpPr txBox="1">
            <a:spLocks noGrp="1"/>
          </p:cNvSpPr>
          <p:nvPr>
            <p:ph type="subTitle" idx="1"/>
          </p:nvPr>
        </p:nvSpPr>
        <p:spPr>
          <a:xfrm>
            <a:off x="2081240" y="2081041"/>
            <a:ext cx="3779600" cy="487600"/>
          </a:xfrm>
          <a:prstGeom prst="rect">
            <a:avLst/>
          </a:prstGeom>
        </p:spPr>
        <p:txBody>
          <a:bodyPr spcFirstLastPara="1" wrap="square" lIns="91425" tIns="91425" rIns="91425" bIns="91425" anchor="ctr" anchorCtr="0">
            <a:noAutofit/>
          </a:bodyPr>
          <a:lstStyle>
            <a:lvl1pPr lvl="0">
              <a:spcBef>
                <a:spcPts val="0"/>
              </a:spcBef>
              <a:spcAft>
                <a:spcPts val="0"/>
              </a:spcAft>
              <a:buSzPts val="2000"/>
              <a:buFont typeface="Merriweather"/>
              <a:buNone/>
              <a:defRPr sz="2667">
                <a:latin typeface="Merriweather"/>
                <a:ea typeface="Merriweather"/>
                <a:cs typeface="Merriweather"/>
                <a:sym typeface="Merriweather"/>
              </a:defRPr>
            </a:lvl1pPr>
            <a:lvl2pPr lvl="1">
              <a:spcBef>
                <a:spcPts val="0"/>
              </a:spcBef>
              <a:spcAft>
                <a:spcPts val="0"/>
              </a:spcAft>
              <a:buSzPts val="2000"/>
              <a:buFont typeface="Merriweather"/>
              <a:buNone/>
              <a:defRPr sz="2667" b="1">
                <a:latin typeface="Merriweather"/>
                <a:ea typeface="Merriweather"/>
                <a:cs typeface="Merriweather"/>
                <a:sym typeface="Merriweather"/>
              </a:defRPr>
            </a:lvl2pPr>
            <a:lvl3pPr lvl="2">
              <a:spcBef>
                <a:spcPts val="0"/>
              </a:spcBef>
              <a:spcAft>
                <a:spcPts val="0"/>
              </a:spcAft>
              <a:buSzPts val="2000"/>
              <a:buFont typeface="Merriweather"/>
              <a:buNone/>
              <a:defRPr sz="2667" b="1">
                <a:latin typeface="Merriweather"/>
                <a:ea typeface="Merriweather"/>
                <a:cs typeface="Merriweather"/>
                <a:sym typeface="Merriweather"/>
              </a:defRPr>
            </a:lvl3pPr>
            <a:lvl4pPr lvl="3">
              <a:spcBef>
                <a:spcPts val="0"/>
              </a:spcBef>
              <a:spcAft>
                <a:spcPts val="0"/>
              </a:spcAft>
              <a:buSzPts val="2000"/>
              <a:buFont typeface="Merriweather"/>
              <a:buNone/>
              <a:defRPr sz="2667" b="1">
                <a:latin typeface="Merriweather"/>
                <a:ea typeface="Merriweather"/>
                <a:cs typeface="Merriweather"/>
                <a:sym typeface="Merriweather"/>
              </a:defRPr>
            </a:lvl4pPr>
            <a:lvl5pPr lvl="4">
              <a:spcBef>
                <a:spcPts val="0"/>
              </a:spcBef>
              <a:spcAft>
                <a:spcPts val="0"/>
              </a:spcAft>
              <a:buSzPts val="2000"/>
              <a:buFont typeface="Merriweather"/>
              <a:buNone/>
              <a:defRPr sz="2667" b="1">
                <a:latin typeface="Merriweather"/>
                <a:ea typeface="Merriweather"/>
                <a:cs typeface="Merriweather"/>
                <a:sym typeface="Merriweather"/>
              </a:defRPr>
            </a:lvl5pPr>
            <a:lvl6pPr lvl="5">
              <a:spcBef>
                <a:spcPts val="0"/>
              </a:spcBef>
              <a:spcAft>
                <a:spcPts val="0"/>
              </a:spcAft>
              <a:buSzPts val="2000"/>
              <a:buFont typeface="Merriweather"/>
              <a:buNone/>
              <a:defRPr sz="2667" b="1">
                <a:latin typeface="Merriweather"/>
                <a:ea typeface="Merriweather"/>
                <a:cs typeface="Merriweather"/>
                <a:sym typeface="Merriweather"/>
              </a:defRPr>
            </a:lvl6pPr>
            <a:lvl7pPr lvl="6">
              <a:spcBef>
                <a:spcPts val="0"/>
              </a:spcBef>
              <a:spcAft>
                <a:spcPts val="0"/>
              </a:spcAft>
              <a:buSzPts val="2000"/>
              <a:buFont typeface="Merriweather"/>
              <a:buNone/>
              <a:defRPr sz="2667" b="1">
                <a:latin typeface="Merriweather"/>
                <a:ea typeface="Merriweather"/>
                <a:cs typeface="Merriweather"/>
                <a:sym typeface="Merriweather"/>
              </a:defRPr>
            </a:lvl7pPr>
            <a:lvl8pPr lvl="7">
              <a:spcBef>
                <a:spcPts val="0"/>
              </a:spcBef>
              <a:spcAft>
                <a:spcPts val="0"/>
              </a:spcAft>
              <a:buSzPts val="2000"/>
              <a:buFont typeface="Merriweather"/>
              <a:buNone/>
              <a:defRPr sz="2667" b="1">
                <a:latin typeface="Merriweather"/>
                <a:ea typeface="Merriweather"/>
                <a:cs typeface="Merriweather"/>
                <a:sym typeface="Merriweather"/>
              </a:defRPr>
            </a:lvl8pPr>
            <a:lvl9pPr lvl="8">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697" name="Google Shape;697;p13"/>
          <p:cNvSpPr txBox="1">
            <a:spLocks noGrp="1"/>
          </p:cNvSpPr>
          <p:nvPr>
            <p:ph type="subTitle" idx="2"/>
          </p:nvPr>
        </p:nvSpPr>
        <p:spPr>
          <a:xfrm>
            <a:off x="2081240" y="2568648"/>
            <a:ext cx="2953600" cy="79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98" name="Google Shape;698;p13"/>
          <p:cNvSpPr txBox="1">
            <a:spLocks noGrp="1"/>
          </p:cNvSpPr>
          <p:nvPr>
            <p:ph type="subTitle" idx="3"/>
          </p:nvPr>
        </p:nvSpPr>
        <p:spPr>
          <a:xfrm>
            <a:off x="2081240" y="3467075"/>
            <a:ext cx="37796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699" name="Google Shape;699;p13"/>
          <p:cNvSpPr txBox="1">
            <a:spLocks noGrp="1"/>
          </p:cNvSpPr>
          <p:nvPr>
            <p:ph type="subTitle" idx="4"/>
          </p:nvPr>
        </p:nvSpPr>
        <p:spPr>
          <a:xfrm>
            <a:off x="2081240" y="3954681"/>
            <a:ext cx="2953600" cy="79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700" name="Google Shape;700;p13"/>
          <p:cNvSpPr txBox="1">
            <a:spLocks noGrp="1"/>
          </p:cNvSpPr>
          <p:nvPr>
            <p:ph type="subTitle" idx="5"/>
          </p:nvPr>
        </p:nvSpPr>
        <p:spPr>
          <a:xfrm>
            <a:off x="2081240" y="4853108"/>
            <a:ext cx="37796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701" name="Google Shape;701;p13"/>
          <p:cNvSpPr txBox="1">
            <a:spLocks noGrp="1"/>
          </p:cNvSpPr>
          <p:nvPr>
            <p:ph type="subTitle" idx="6"/>
          </p:nvPr>
        </p:nvSpPr>
        <p:spPr>
          <a:xfrm>
            <a:off x="2081240" y="5340715"/>
            <a:ext cx="2953600" cy="79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702" name="Google Shape;702;p13"/>
          <p:cNvSpPr txBox="1">
            <a:spLocks noGrp="1"/>
          </p:cNvSpPr>
          <p:nvPr>
            <p:ph type="subTitle" idx="7"/>
          </p:nvPr>
        </p:nvSpPr>
        <p:spPr>
          <a:xfrm flipH="1">
            <a:off x="6327896" y="2081041"/>
            <a:ext cx="37796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Merriweather"/>
              <a:buNone/>
              <a:defRPr sz="2667">
                <a:latin typeface="Merriweather"/>
                <a:ea typeface="Merriweather"/>
                <a:cs typeface="Merriweather"/>
                <a:sym typeface="Merriweather"/>
              </a:defRPr>
            </a:lvl1pPr>
            <a:lvl2pPr lvl="1" algn="r" rtl="0">
              <a:spcBef>
                <a:spcPts val="0"/>
              </a:spcBef>
              <a:spcAft>
                <a:spcPts val="0"/>
              </a:spcAft>
              <a:buSzPts val="2000"/>
              <a:buFont typeface="Merriweather"/>
              <a:buNone/>
              <a:defRPr sz="2667" b="1">
                <a:latin typeface="Merriweather"/>
                <a:ea typeface="Merriweather"/>
                <a:cs typeface="Merriweather"/>
                <a:sym typeface="Merriweather"/>
              </a:defRPr>
            </a:lvl2pPr>
            <a:lvl3pPr lvl="2" algn="r" rtl="0">
              <a:spcBef>
                <a:spcPts val="0"/>
              </a:spcBef>
              <a:spcAft>
                <a:spcPts val="0"/>
              </a:spcAft>
              <a:buSzPts val="2000"/>
              <a:buFont typeface="Merriweather"/>
              <a:buNone/>
              <a:defRPr sz="2667" b="1">
                <a:latin typeface="Merriweather"/>
                <a:ea typeface="Merriweather"/>
                <a:cs typeface="Merriweather"/>
                <a:sym typeface="Merriweather"/>
              </a:defRPr>
            </a:lvl3pPr>
            <a:lvl4pPr lvl="3" algn="r" rtl="0">
              <a:spcBef>
                <a:spcPts val="0"/>
              </a:spcBef>
              <a:spcAft>
                <a:spcPts val="0"/>
              </a:spcAft>
              <a:buSzPts val="2000"/>
              <a:buFont typeface="Merriweather"/>
              <a:buNone/>
              <a:defRPr sz="2667" b="1">
                <a:latin typeface="Merriweather"/>
                <a:ea typeface="Merriweather"/>
                <a:cs typeface="Merriweather"/>
                <a:sym typeface="Merriweather"/>
              </a:defRPr>
            </a:lvl4pPr>
            <a:lvl5pPr lvl="4" algn="r" rtl="0">
              <a:spcBef>
                <a:spcPts val="0"/>
              </a:spcBef>
              <a:spcAft>
                <a:spcPts val="0"/>
              </a:spcAft>
              <a:buSzPts val="2000"/>
              <a:buFont typeface="Merriweather"/>
              <a:buNone/>
              <a:defRPr sz="2667" b="1">
                <a:latin typeface="Merriweather"/>
                <a:ea typeface="Merriweather"/>
                <a:cs typeface="Merriweather"/>
                <a:sym typeface="Merriweather"/>
              </a:defRPr>
            </a:lvl5pPr>
            <a:lvl6pPr lvl="5" algn="r" rtl="0">
              <a:spcBef>
                <a:spcPts val="0"/>
              </a:spcBef>
              <a:spcAft>
                <a:spcPts val="0"/>
              </a:spcAft>
              <a:buSzPts val="2000"/>
              <a:buFont typeface="Merriweather"/>
              <a:buNone/>
              <a:defRPr sz="2667" b="1">
                <a:latin typeface="Merriweather"/>
                <a:ea typeface="Merriweather"/>
                <a:cs typeface="Merriweather"/>
                <a:sym typeface="Merriweather"/>
              </a:defRPr>
            </a:lvl6pPr>
            <a:lvl7pPr lvl="6" algn="r" rtl="0">
              <a:spcBef>
                <a:spcPts val="0"/>
              </a:spcBef>
              <a:spcAft>
                <a:spcPts val="0"/>
              </a:spcAft>
              <a:buSzPts val="2000"/>
              <a:buFont typeface="Merriweather"/>
              <a:buNone/>
              <a:defRPr sz="2667" b="1">
                <a:latin typeface="Merriweather"/>
                <a:ea typeface="Merriweather"/>
                <a:cs typeface="Merriweather"/>
                <a:sym typeface="Merriweather"/>
              </a:defRPr>
            </a:lvl7pPr>
            <a:lvl8pPr lvl="7" algn="r" rtl="0">
              <a:spcBef>
                <a:spcPts val="0"/>
              </a:spcBef>
              <a:spcAft>
                <a:spcPts val="0"/>
              </a:spcAft>
              <a:buSzPts val="2000"/>
              <a:buFont typeface="Merriweather"/>
              <a:buNone/>
              <a:defRPr sz="2667" b="1">
                <a:latin typeface="Merriweather"/>
                <a:ea typeface="Merriweather"/>
                <a:cs typeface="Merriweather"/>
                <a:sym typeface="Merriweather"/>
              </a:defRPr>
            </a:lvl8pPr>
            <a:lvl9pPr lvl="8" algn="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703" name="Google Shape;703;p13"/>
          <p:cNvSpPr txBox="1">
            <a:spLocks noGrp="1"/>
          </p:cNvSpPr>
          <p:nvPr>
            <p:ph type="subTitle" idx="8"/>
          </p:nvPr>
        </p:nvSpPr>
        <p:spPr>
          <a:xfrm flipH="1">
            <a:off x="7153896" y="2568648"/>
            <a:ext cx="2953600" cy="79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704" name="Google Shape;704;p13"/>
          <p:cNvSpPr txBox="1">
            <a:spLocks noGrp="1"/>
          </p:cNvSpPr>
          <p:nvPr>
            <p:ph type="subTitle" idx="9"/>
          </p:nvPr>
        </p:nvSpPr>
        <p:spPr>
          <a:xfrm flipH="1">
            <a:off x="6327896" y="3467075"/>
            <a:ext cx="37796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Merriweather"/>
              <a:buNone/>
              <a:defRPr sz="2667">
                <a:latin typeface="Merriweather"/>
                <a:ea typeface="Merriweather"/>
                <a:cs typeface="Merriweather"/>
                <a:sym typeface="Merriweather"/>
              </a:defRPr>
            </a:lvl1pPr>
            <a:lvl2pPr lvl="1" algn="r" rtl="0">
              <a:spcBef>
                <a:spcPts val="0"/>
              </a:spcBef>
              <a:spcAft>
                <a:spcPts val="0"/>
              </a:spcAft>
              <a:buSzPts val="2000"/>
              <a:buFont typeface="Merriweather"/>
              <a:buNone/>
              <a:defRPr sz="2667" b="1">
                <a:latin typeface="Merriweather"/>
                <a:ea typeface="Merriweather"/>
                <a:cs typeface="Merriweather"/>
                <a:sym typeface="Merriweather"/>
              </a:defRPr>
            </a:lvl2pPr>
            <a:lvl3pPr lvl="2" algn="r" rtl="0">
              <a:spcBef>
                <a:spcPts val="0"/>
              </a:spcBef>
              <a:spcAft>
                <a:spcPts val="0"/>
              </a:spcAft>
              <a:buSzPts val="2000"/>
              <a:buFont typeface="Merriweather"/>
              <a:buNone/>
              <a:defRPr sz="2667" b="1">
                <a:latin typeface="Merriweather"/>
                <a:ea typeface="Merriweather"/>
                <a:cs typeface="Merriweather"/>
                <a:sym typeface="Merriweather"/>
              </a:defRPr>
            </a:lvl3pPr>
            <a:lvl4pPr lvl="3" algn="r" rtl="0">
              <a:spcBef>
                <a:spcPts val="0"/>
              </a:spcBef>
              <a:spcAft>
                <a:spcPts val="0"/>
              </a:spcAft>
              <a:buSzPts val="2000"/>
              <a:buFont typeface="Merriweather"/>
              <a:buNone/>
              <a:defRPr sz="2667" b="1">
                <a:latin typeface="Merriweather"/>
                <a:ea typeface="Merriweather"/>
                <a:cs typeface="Merriweather"/>
                <a:sym typeface="Merriweather"/>
              </a:defRPr>
            </a:lvl4pPr>
            <a:lvl5pPr lvl="4" algn="r" rtl="0">
              <a:spcBef>
                <a:spcPts val="0"/>
              </a:spcBef>
              <a:spcAft>
                <a:spcPts val="0"/>
              </a:spcAft>
              <a:buSzPts val="2000"/>
              <a:buFont typeface="Merriweather"/>
              <a:buNone/>
              <a:defRPr sz="2667" b="1">
                <a:latin typeface="Merriweather"/>
                <a:ea typeface="Merriweather"/>
                <a:cs typeface="Merriweather"/>
                <a:sym typeface="Merriweather"/>
              </a:defRPr>
            </a:lvl5pPr>
            <a:lvl6pPr lvl="5" algn="r" rtl="0">
              <a:spcBef>
                <a:spcPts val="0"/>
              </a:spcBef>
              <a:spcAft>
                <a:spcPts val="0"/>
              </a:spcAft>
              <a:buSzPts val="2000"/>
              <a:buFont typeface="Merriweather"/>
              <a:buNone/>
              <a:defRPr sz="2667" b="1">
                <a:latin typeface="Merriweather"/>
                <a:ea typeface="Merriweather"/>
                <a:cs typeface="Merriweather"/>
                <a:sym typeface="Merriweather"/>
              </a:defRPr>
            </a:lvl6pPr>
            <a:lvl7pPr lvl="6" algn="r" rtl="0">
              <a:spcBef>
                <a:spcPts val="0"/>
              </a:spcBef>
              <a:spcAft>
                <a:spcPts val="0"/>
              </a:spcAft>
              <a:buSzPts val="2000"/>
              <a:buFont typeface="Merriweather"/>
              <a:buNone/>
              <a:defRPr sz="2667" b="1">
                <a:latin typeface="Merriweather"/>
                <a:ea typeface="Merriweather"/>
                <a:cs typeface="Merriweather"/>
                <a:sym typeface="Merriweather"/>
              </a:defRPr>
            </a:lvl7pPr>
            <a:lvl8pPr lvl="7" algn="r" rtl="0">
              <a:spcBef>
                <a:spcPts val="0"/>
              </a:spcBef>
              <a:spcAft>
                <a:spcPts val="0"/>
              </a:spcAft>
              <a:buSzPts val="2000"/>
              <a:buFont typeface="Merriweather"/>
              <a:buNone/>
              <a:defRPr sz="2667" b="1">
                <a:latin typeface="Merriweather"/>
                <a:ea typeface="Merriweather"/>
                <a:cs typeface="Merriweather"/>
                <a:sym typeface="Merriweather"/>
              </a:defRPr>
            </a:lvl8pPr>
            <a:lvl9pPr lvl="8" algn="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705" name="Google Shape;705;p13"/>
          <p:cNvSpPr txBox="1">
            <a:spLocks noGrp="1"/>
          </p:cNvSpPr>
          <p:nvPr>
            <p:ph type="subTitle" idx="13"/>
          </p:nvPr>
        </p:nvSpPr>
        <p:spPr>
          <a:xfrm flipH="1">
            <a:off x="7153896" y="3954681"/>
            <a:ext cx="2953600" cy="79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706" name="Google Shape;706;p13"/>
          <p:cNvSpPr txBox="1">
            <a:spLocks noGrp="1"/>
          </p:cNvSpPr>
          <p:nvPr>
            <p:ph type="subTitle" idx="14"/>
          </p:nvPr>
        </p:nvSpPr>
        <p:spPr>
          <a:xfrm flipH="1">
            <a:off x="6327896" y="4853108"/>
            <a:ext cx="3779600" cy="4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Merriweather"/>
              <a:buNone/>
              <a:defRPr sz="2667">
                <a:latin typeface="Merriweather"/>
                <a:ea typeface="Merriweather"/>
                <a:cs typeface="Merriweather"/>
                <a:sym typeface="Merriweather"/>
              </a:defRPr>
            </a:lvl1pPr>
            <a:lvl2pPr lvl="1" algn="r" rtl="0">
              <a:spcBef>
                <a:spcPts val="0"/>
              </a:spcBef>
              <a:spcAft>
                <a:spcPts val="0"/>
              </a:spcAft>
              <a:buSzPts val="2000"/>
              <a:buFont typeface="Merriweather"/>
              <a:buNone/>
              <a:defRPr sz="2667" b="1">
                <a:latin typeface="Merriweather"/>
                <a:ea typeface="Merriweather"/>
                <a:cs typeface="Merriweather"/>
                <a:sym typeface="Merriweather"/>
              </a:defRPr>
            </a:lvl2pPr>
            <a:lvl3pPr lvl="2" algn="r" rtl="0">
              <a:spcBef>
                <a:spcPts val="0"/>
              </a:spcBef>
              <a:spcAft>
                <a:spcPts val="0"/>
              </a:spcAft>
              <a:buSzPts val="2000"/>
              <a:buFont typeface="Merriweather"/>
              <a:buNone/>
              <a:defRPr sz="2667" b="1">
                <a:latin typeface="Merriweather"/>
                <a:ea typeface="Merriweather"/>
                <a:cs typeface="Merriweather"/>
                <a:sym typeface="Merriweather"/>
              </a:defRPr>
            </a:lvl3pPr>
            <a:lvl4pPr lvl="3" algn="r" rtl="0">
              <a:spcBef>
                <a:spcPts val="0"/>
              </a:spcBef>
              <a:spcAft>
                <a:spcPts val="0"/>
              </a:spcAft>
              <a:buSzPts val="2000"/>
              <a:buFont typeface="Merriweather"/>
              <a:buNone/>
              <a:defRPr sz="2667" b="1">
                <a:latin typeface="Merriweather"/>
                <a:ea typeface="Merriweather"/>
                <a:cs typeface="Merriweather"/>
                <a:sym typeface="Merriweather"/>
              </a:defRPr>
            </a:lvl4pPr>
            <a:lvl5pPr lvl="4" algn="r" rtl="0">
              <a:spcBef>
                <a:spcPts val="0"/>
              </a:spcBef>
              <a:spcAft>
                <a:spcPts val="0"/>
              </a:spcAft>
              <a:buSzPts val="2000"/>
              <a:buFont typeface="Merriweather"/>
              <a:buNone/>
              <a:defRPr sz="2667" b="1">
                <a:latin typeface="Merriweather"/>
                <a:ea typeface="Merriweather"/>
                <a:cs typeface="Merriweather"/>
                <a:sym typeface="Merriweather"/>
              </a:defRPr>
            </a:lvl5pPr>
            <a:lvl6pPr lvl="5" algn="r" rtl="0">
              <a:spcBef>
                <a:spcPts val="0"/>
              </a:spcBef>
              <a:spcAft>
                <a:spcPts val="0"/>
              </a:spcAft>
              <a:buSzPts val="2000"/>
              <a:buFont typeface="Merriweather"/>
              <a:buNone/>
              <a:defRPr sz="2667" b="1">
                <a:latin typeface="Merriweather"/>
                <a:ea typeface="Merriweather"/>
                <a:cs typeface="Merriweather"/>
                <a:sym typeface="Merriweather"/>
              </a:defRPr>
            </a:lvl6pPr>
            <a:lvl7pPr lvl="6" algn="r" rtl="0">
              <a:spcBef>
                <a:spcPts val="0"/>
              </a:spcBef>
              <a:spcAft>
                <a:spcPts val="0"/>
              </a:spcAft>
              <a:buSzPts val="2000"/>
              <a:buFont typeface="Merriweather"/>
              <a:buNone/>
              <a:defRPr sz="2667" b="1">
                <a:latin typeface="Merriweather"/>
                <a:ea typeface="Merriweather"/>
                <a:cs typeface="Merriweather"/>
                <a:sym typeface="Merriweather"/>
              </a:defRPr>
            </a:lvl7pPr>
            <a:lvl8pPr lvl="7" algn="r" rtl="0">
              <a:spcBef>
                <a:spcPts val="0"/>
              </a:spcBef>
              <a:spcAft>
                <a:spcPts val="0"/>
              </a:spcAft>
              <a:buSzPts val="2000"/>
              <a:buFont typeface="Merriweather"/>
              <a:buNone/>
              <a:defRPr sz="2667" b="1">
                <a:latin typeface="Merriweather"/>
                <a:ea typeface="Merriweather"/>
                <a:cs typeface="Merriweather"/>
                <a:sym typeface="Merriweather"/>
              </a:defRPr>
            </a:lvl8pPr>
            <a:lvl9pPr lvl="8" algn="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707" name="Google Shape;707;p13"/>
          <p:cNvSpPr txBox="1">
            <a:spLocks noGrp="1"/>
          </p:cNvSpPr>
          <p:nvPr>
            <p:ph type="subTitle" idx="15"/>
          </p:nvPr>
        </p:nvSpPr>
        <p:spPr>
          <a:xfrm flipH="1">
            <a:off x="7153896" y="5340715"/>
            <a:ext cx="2953600" cy="79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708" name="Google Shape;708;p13"/>
          <p:cNvSpPr txBox="1">
            <a:spLocks noGrp="1"/>
          </p:cNvSpPr>
          <p:nvPr>
            <p:ph type="title" idx="16" hasCustomPrompt="1"/>
          </p:nvPr>
        </p:nvSpPr>
        <p:spPr>
          <a:xfrm>
            <a:off x="910532" y="2422247"/>
            <a:ext cx="1132400" cy="659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09" name="Google Shape;709;p13"/>
          <p:cNvSpPr txBox="1">
            <a:spLocks noGrp="1"/>
          </p:cNvSpPr>
          <p:nvPr>
            <p:ph type="title" idx="17" hasCustomPrompt="1"/>
          </p:nvPr>
        </p:nvSpPr>
        <p:spPr>
          <a:xfrm>
            <a:off x="910509" y="3813817"/>
            <a:ext cx="1132400" cy="64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10" name="Google Shape;710;p13"/>
          <p:cNvSpPr txBox="1">
            <a:spLocks noGrp="1"/>
          </p:cNvSpPr>
          <p:nvPr>
            <p:ph type="title" idx="18" hasCustomPrompt="1"/>
          </p:nvPr>
        </p:nvSpPr>
        <p:spPr>
          <a:xfrm>
            <a:off x="910509" y="5191387"/>
            <a:ext cx="1132400" cy="658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11" name="Google Shape;711;p13"/>
          <p:cNvSpPr txBox="1">
            <a:spLocks noGrp="1"/>
          </p:cNvSpPr>
          <p:nvPr>
            <p:ph type="title" idx="19" hasCustomPrompt="1"/>
          </p:nvPr>
        </p:nvSpPr>
        <p:spPr>
          <a:xfrm>
            <a:off x="10149091" y="2422247"/>
            <a:ext cx="1132400" cy="659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12" name="Google Shape;712;p13"/>
          <p:cNvSpPr txBox="1">
            <a:spLocks noGrp="1"/>
          </p:cNvSpPr>
          <p:nvPr>
            <p:ph type="title" idx="20" hasCustomPrompt="1"/>
          </p:nvPr>
        </p:nvSpPr>
        <p:spPr>
          <a:xfrm>
            <a:off x="10149091" y="3813817"/>
            <a:ext cx="1132400" cy="64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13" name="Google Shape;713;p13"/>
          <p:cNvSpPr txBox="1">
            <a:spLocks noGrp="1"/>
          </p:cNvSpPr>
          <p:nvPr>
            <p:ph type="title" idx="21" hasCustomPrompt="1"/>
          </p:nvPr>
        </p:nvSpPr>
        <p:spPr>
          <a:xfrm>
            <a:off x="10149091" y="5191387"/>
            <a:ext cx="1132400" cy="658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3670493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714"/>
        <p:cNvGrpSpPr/>
        <p:nvPr/>
      </p:nvGrpSpPr>
      <p:grpSpPr>
        <a:xfrm>
          <a:off x="0" y="0"/>
          <a:ext cx="0" cy="0"/>
          <a:chOff x="0" y="0"/>
          <a:chExt cx="0" cy="0"/>
        </a:xfrm>
      </p:grpSpPr>
      <p:grpSp>
        <p:nvGrpSpPr>
          <p:cNvPr id="715" name="Google Shape;715;p14"/>
          <p:cNvGrpSpPr/>
          <p:nvPr/>
        </p:nvGrpSpPr>
        <p:grpSpPr>
          <a:xfrm>
            <a:off x="-47033" y="-42447"/>
            <a:ext cx="12286065" cy="6942893"/>
            <a:chOff x="-35275" y="-31835"/>
            <a:chExt cx="9214549" cy="5207170"/>
          </a:xfrm>
        </p:grpSpPr>
        <p:grpSp>
          <p:nvGrpSpPr>
            <p:cNvPr id="716" name="Google Shape;716;p14"/>
            <p:cNvGrpSpPr/>
            <p:nvPr/>
          </p:nvGrpSpPr>
          <p:grpSpPr>
            <a:xfrm>
              <a:off x="-35275" y="-31835"/>
              <a:ext cx="4607271" cy="2603603"/>
              <a:chOff x="987999" y="461925"/>
              <a:chExt cx="1514404" cy="1507151"/>
            </a:xfrm>
          </p:grpSpPr>
          <p:grpSp>
            <p:nvGrpSpPr>
              <p:cNvPr id="717" name="Google Shape;717;p14"/>
              <p:cNvGrpSpPr/>
              <p:nvPr/>
            </p:nvGrpSpPr>
            <p:grpSpPr>
              <a:xfrm>
                <a:off x="987999" y="461925"/>
                <a:ext cx="1514401" cy="1506302"/>
                <a:chOff x="987999" y="461925"/>
                <a:chExt cx="1514401" cy="1506302"/>
              </a:xfrm>
            </p:grpSpPr>
            <p:cxnSp>
              <p:nvCxnSpPr>
                <p:cNvPr id="718" name="Google Shape;71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19" name="Google Shape;71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0" name="Google Shape;72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1" name="Google Shape;72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2" name="Google Shape;72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3" name="Google Shape;72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4" name="Google Shape;72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5" name="Google Shape;72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27" name="Google Shape;727;p14"/>
              <p:cNvGrpSpPr/>
              <p:nvPr/>
            </p:nvGrpSpPr>
            <p:grpSpPr>
              <a:xfrm>
                <a:off x="987999" y="461927"/>
                <a:ext cx="1514404" cy="1507149"/>
                <a:chOff x="987999" y="461927"/>
                <a:chExt cx="1514404" cy="1507149"/>
              </a:xfrm>
            </p:grpSpPr>
            <p:cxnSp>
              <p:nvCxnSpPr>
                <p:cNvPr id="728" name="Google Shape;72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29" name="Google Shape;72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0" name="Google Shape;73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1" name="Google Shape;73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2" name="Google Shape;73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3" name="Google Shape;73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4" name="Google Shape;73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5" name="Google Shape;73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36" name="Google Shape;736;p14"/>
            <p:cNvGrpSpPr/>
            <p:nvPr/>
          </p:nvGrpSpPr>
          <p:grpSpPr>
            <a:xfrm>
              <a:off x="4572003" y="-31835"/>
              <a:ext cx="4607271" cy="2603603"/>
              <a:chOff x="987999" y="461925"/>
              <a:chExt cx="1514404" cy="1507151"/>
            </a:xfrm>
          </p:grpSpPr>
          <p:grpSp>
            <p:nvGrpSpPr>
              <p:cNvPr id="737" name="Google Shape;737;p14"/>
              <p:cNvGrpSpPr/>
              <p:nvPr/>
            </p:nvGrpSpPr>
            <p:grpSpPr>
              <a:xfrm>
                <a:off x="987999" y="461925"/>
                <a:ext cx="1514401" cy="1506302"/>
                <a:chOff x="987999" y="461925"/>
                <a:chExt cx="1514401" cy="1506302"/>
              </a:xfrm>
            </p:grpSpPr>
            <p:cxnSp>
              <p:nvCxnSpPr>
                <p:cNvPr id="738" name="Google Shape;73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39" name="Google Shape;73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0" name="Google Shape;74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1" name="Google Shape;74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2" name="Google Shape;74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3" name="Google Shape;74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4" name="Google Shape;74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5" name="Google Shape;74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6" name="Google Shape;74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47" name="Google Shape;747;p14"/>
              <p:cNvGrpSpPr/>
              <p:nvPr/>
            </p:nvGrpSpPr>
            <p:grpSpPr>
              <a:xfrm>
                <a:off x="987999" y="461927"/>
                <a:ext cx="1514404" cy="1507149"/>
                <a:chOff x="987999" y="461927"/>
                <a:chExt cx="1514404" cy="1507149"/>
              </a:xfrm>
            </p:grpSpPr>
            <p:cxnSp>
              <p:nvCxnSpPr>
                <p:cNvPr id="748" name="Google Shape;74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49" name="Google Shape;74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0" name="Google Shape;75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1" name="Google Shape;75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2" name="Google Shape;75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3" name="Google Shape;75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4" name="Google Shape;75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5" name="Google Shape;75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56" name="Google Shape;756;p14"/>
            <p:cNvGrpSpPr/>
            <p:nvPr/>
          </p:nvGrpSpPr>
          <p:grpSpPr>
            <a:xfrm>
              <a:off x="-35275" y="2571732"/>
              <a:ext cx="4607271" cy="2603603"/>
              <a:chOff x="987999" y="461925"/>
              <a:chExt cx="1514404" cy="1507151"/>
            </a:xfrm>
          </p:grpSpPr>
          <p:grpSp>
            <p:nvGrpSpPr>
              <p:cNvPr id="757" name="Google Shape;757;p14"/>
              <p:cNvGrpSpPr/>
              <p:nvPr/>
            </p:nvGrpSpPr>
            <p:grpSpPr>
              <a:xfrm>
                <a:off x="987999" y="461925"/>
                <a:ext cx="1514401" cy="1506302"/>
                <a:chOff x="987999" y="461925"/>
                <a:chExt cx="1514401" cy="1506302"/>
              </a:xfrm>
            </p:grpSpPr>
            <p:cxnSp>
              <p:nvCxnSpPr>
                <p:cNvPr id="758" name="Google Shape;75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59" name="Google Shape;75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0" name="Google Shape;76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1" name="Google Shape;76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2" name="Google Shape;76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3" name="Google Shape;76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4" name="Google Shape;76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5" name="Google Shape;76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6" name="Google Shape;76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67" name="Google Shape;767;p14"/>
              <p:cNvGrpSpPr/>
              <p:nvPr/>
            </p:nvGrpSpPr>
            <p:grpSpPr>
              <a:xfrm>
                <a:off x="987999" y="461927"/>
                <a:ext cx="1514404" cy="1507149"/>
                <a:chOff x="987999" y="461927"/>
                <a:chExt cx="1514404" cy="1507149"/>
              </a:xfrm>
            </p:grpSpPr>
            <p:cxnSp>
              <p:nvCxnSpPr>
                <p:cNvPr id="768" name="Google Shape;76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69" name="Google Shape;76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0" name="Google Shape;77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2" name="Google Shape;77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3" name="Google Shape;77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4" name="Google Shape;77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5" name="Google Shape;77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76" name="Google Shape;776;p14"/>
            <p:cNvGrpSpPr/>
            <p:nvPr/>
          </p:nvGrpSpPr>
          <p:grpSpPr>
            <a:xfrm>
              <a:off x="4572003" y="2571732"/>
              <a:ext cx="4607271" cy="2603603"/>
              <a:chOff x="987999" y="461925"/>
              <a:chExt cx="1514404" cy="1507151"/>
            </a:xfrm>
          </p:grpSpPr>
          <p:grpSp>
            <p:nvGrpSpPr>
              <p:cNvPr id="777" name="Google Shape;777;p14"/>
              <p:cNvGrpSpPr/>
              <p:nvPr/>
            </p:nvGrpSpPr>
            <p:grpSpPr>
              <a:xfrm>
                <a:off x="987999" y="461925"/>
                <a:ext cx="1514401" cy="1506302"/>
                <a:chOff x="987999" y="461925"/>
                <a:chExt cx="1514401" cy="1506302"/>
              </a:xfrm>
            </p:grpSpPr>
            <p:cxnSp>
              <p:nvCxnSpPr>
                <p:cNvPr id="778" name="Google Shape;77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79" name="Google Shape;77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0" name="Google Shape;78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1" name="Google Shape;78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3" name="Google Shape;78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4" name="Google Shape;78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5" name="Google Shape;78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6" name="Google Shape;78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87" name="Google Shape;787;p14"/>
              <p:cNvGrpSpPr/>
              <p:nvPr/>
            </p:nvGrpSpPr>
            <p:grpSpPr>
              <a:xfrm>
                <a:off x="987999" y="461927"/>
                <a:ext cx="1514404" cy="1507149"/>
                <a:chOff x="987999" y="461927"/>
                <a:chExt cx="1514404" cy="1507149"/>
              </a:xfrm>
            </p:grpSpPr>
            <p:cxnSp>
              <p:nvCxnSpPr>
                <p:cNvPr id="788" name="Google Shape;78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89" name="Google Shape;78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0" name="Google Shape;79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1" name="Google Shape;79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2" name="Google Shape;79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3" name="Google Shape;79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796" name="Google Shape;796;p14"/>
          <p:cNvSpPr txBox="1">
            <a:spLocks noGrp="1"/>
          </p:cNvSpPr>
          <p:nvPr>
            <p:ph type="subTitle" idx="1"/>
          </p:nvPr>
        </p:nvSpPr>
        <p:spPr>
          <a:xfrm>
            <a:off x="3001000" y="2420052"/>
            <a:ext cx="6190000" cy="1385600"/>
          </a:xfrm>
          <a:prstGeom prst="rect">
            <a:avLst/>
          </a:prstGeom>
        </p:spPr>
        <p:txBody>
          <a:bodyPr spcFirstLastPara="1" wrap="square" lIns="91425" tIns="91425" rIns="91425" bIns="91425" anchor="b" anchorCtr="0">
            <a:noAutofit/>
          </a:bodyPr>
          <a:lstStyle>
            <a:lvl1pPr lvl="0" algn="ctr">
              <a:spcBef>
                <a:spcPts val="0"/>
              </a:spcBef>
              <a:spcAft>
                <a:spcPts val="0"/>
              </a:spcAft>
              <a:buSzPts val="1900"/>
              <a:buNone/>
              <a:defRPr sz="2533">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797" name="Google Shape;797;p14"/>
          <p:cNvSpPr txBox="1">
            <a:spLocks noGrp="1"/>
          </p:cNvSpPr>
          <p:nvPr>
            <p:ph type="subTitle" idx="2"/>
          </p:nvPr>
        </p:nvSpPr>
        <p:spPr>
          <a:xfrm>
            <a:off x="4246200" y="3807189"/>
            <a:ext cx="36996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erriweather"/>
              <a:buNone/>
              <a:defRPr sz="2667">
                <a:solidFill>
                  <a:schemeClr val="lt1"/>
                </a:solidFill>
                <a:latin typeface="Merriweather"/>
                <a:ea typeface="Merriweather"/>
                <a:cs typeface="Merriweather"/>
                <a:sym typeface="Merriweather"/>
              </a:defRPr>
            </a:lvl1pPr>
            <a:lvl2pPr lvl="1" rtl="0">
              <a:spcBef>
                <a:spcPts val="0"/>
              </a:spcBef>
              <a:spcAft>
                <a:spcPts val="0"/>
              </a:spcAft>
              <a:buSzPts val="1400"/>
              <a:buFont typeface="Merriweather"/>
              <a:buNone/>
              <a:defRPr>
                <a:latin typeface="Merriweather"/>
                <a:ea typeface="Merriweather"/>
                <a:cs typeface="Merriweather"/>
                <a:sym typeface="Merriweather"/>
              </a:defRPr>
            </a:lvl2pPr>
            <a:lvl3pPr lvl="2" rtl="0">
              <a:spcBef>
                <a:spcPts val="0"/>
              </a:spcBef>
              <a:spcAft>
                <a:spcPts val="0"/>
              </a:spcAft>
              <a:buSzPts val="1400"/>
              <a:buFont typeface="Merriweather"/>
              <a:buNone/>
              <a:defRPr>
                <a:latin typeface="Merriweather"/>
                <a:ea typeface="Merriweather"/>
                <a:cs typeface="Merriweather"/>
                <a:sym typeface="Merriweather"/>
              </a:defRPr>
            </a:lvl3pPr>
            <a:lvl4pPr lvl="3" rtl="0">
              <a:spcBef>
                <a:spcPts val="0"/>
              </a:spcBef>
              <a:spcAft>
                <a:spcPts val="0"/>
              </a:spcAft>
              <a:buSzPts val="1400"/>
              <a:buFont typeface="Merriweather"/>
              <a:buNone/>
              <a:defRPr>
                <a:latin typeface="Merriweather"/>
                <a:ea typeface="Merriweather"/>
                <a:cs typeface="Merriweather"/>
                <a:sym typeface="Merriweather"/>
              </a:defRPr>
            </a:lvl4pPr>
            <a:lvl5pPr lvl="4" rtl="0">
              <a:spcBef>
                <a:spcPts val="0"/>
              </a:spcBef>
              <a:spcAft>
                <a:spcPts val="0"/>
              </a:spcAft>
              <a:buSzPts val="1400"/>
              <a:buFont typeface="Merriweather"/>
              <a:buNone/>
              <a:defRPr>
                <a:latin typeface="Merriweather"/>
                <a:ea typeface="Merriweather"/>
                <a:cs typeface="Merriweather"/>
                <a:sym typeface="Merriweather"/>
              </a:defRPr>
            </a:lvl5pPr>
            <a:lvl6pPr lvl="5" rtl="0">
              <a:spcBef>
                <a:spcPts val="0"/>
              </a:spcBef>
              <a:spcAft>
                <a:spcPts val="0"/>
              </a:spcAft>
              <a:buSzPts val="1400"/>
              <a:buFont typeface="Merriweather"/>
              <a:buNone/>
              <a:defRPr>
                <a:latin typeface="Merriweather"/>
                <a:ea typeface="Merriweather"/>
                <a:cs typeface="Merriweather"/>
                <a:sym typeface="Merriweather"/>
              </a:defRPr>
            </a:lvl6pPr>
            <a:lvl7pPr lvl="6" rtl="0">
              <a:spcBef>
                <a:spcPts val="0"/>
              </a:spcBef>
              <a:spcAft>
                <a:spcPts val="0"/>
              </a:spcAft>
              <a:buSzPts val="1400"/>
              <a:buFont typeface="Merriweather"/>
              <a:buNone/>
              <a:defRPr>
                <a:latin typeface="Merriweather"/>
                <a:ea typeface="Merriweather"/>
                <a:cs typeface="Merriweather"/>
                <a:sym typeface="Merriweather"/>
              </a:defRPr>
            </a:lvl7pPr>
            <a:lvl8pPr lvl="7" rtl="0">
              <a:spcBef>
                <a:spcPts val="0"/>
              </a:spcBef>
              <a:spcAft>
                <a:spcPts val="0"/>
              </a:spcAft>
              <a:buSzPts val="1400"/>
              <a:buFont typeface="Merriweather"/>
              <a:buNone/>
              <a:defRPr>
                <a:latin typeface="Merriweather"/>
                <a:ea typeface="Merriweather"/>
                <a:cs typeface="Merriweather"/>
                <a:sym typeface="Merriweather"/>
              </a:defRPr>
            </a:lvl8pPr>
            <a:lvl9pPr lvl="8" rtl="0">
              <a:spcBef>
                <a:spcPts val="0"/>
              </a:spcBef>
              <a:spcAft>
                <a:spcPts val="0"/>
              </a:spcAft>
              <a:buSzPts val="1400"/>
              <a:buFont typeface="Merriweather"/>
              <a:buNone/>
              <a:defRPr>
                <a:latin typeface="Merriweather"/>
                <a:ea typeface="Merriweather"/>
                <a:cs typeface="Merriweather"/>
                <a:sym typeface="Merriweather"/>
              </a:defRPr>
            </a:lvl9pPr>
          </a:lstStyle>
          <a:p>
            <a:r>
              <a:rPr lang="en-US"/>
              <a:t>Click to edit Master subtitle style</a:t>
            </a:r>
            <a:endParaRPr/>
          </a:p>
        </p:txBody>
      </p:sp>
      <p:grpSp>
        <p:nvGrpSpPr>
          <p:cNvPr id="798" name="Google Shape;798;p14"/>
          <p:cNvGrpSpPr/>
          <p:nvPr/>
        </p:nvGrpSpPr>
        <p:grpSpPr>
          <a:xfrm>
            <a:off x="727760" y="441518"/>
            <a:ext cx="1534624" cy="803905"/>
            <a:chOff x="7055900" y="279450"/>
            <a:chExt cx="1820576" cy="953700"/>
          </a:xfrm>
        </p:grpSpPr>
        <p:sp>
          <p:nvSpPr>
            <p:cNvPr id="799" name="Google Shape;799;p14"/>
            <p:cNvSpPr/>
            <p:nvPr/>
          </p:nvSpPr>
          <p:spPr>
            <a:xfrm>
              <a:off x="7055900"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4"/>
            <p:cNvSpPr/>
            <p:nvPr/>
          </p:nvSpPr>
          <p:spPr>
            <a:xfrm>
              <a:off x="7272619"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4"/>
            <p:cNvSpPr/>
            <p:nvPr/>
          </p:nvSpPr>
          <p:spPr>
            <a:xfrm>
              <a:off x="7489338"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4"/>
            <p:cNvSpPr/>
            <p:nvPr/>
          </p:nvSpPr>
          <p:spPr>
            <a:xfrm>
              <a:off x="7706057"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4"/>
            <p:cNvSpPr/>
            <p:nvPr/>
          </p:nvSpPr>
          <p:spPr>
            <a:xfrm>
              <a:off x="7922776"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4" name="Google Shape;804;p14"/>
          <p:cNvSpPr/>
          <p:nvPr/>
        </p:nvSpPr>
        <p:spPr>
          <a:xfrm>
            <a:off x="9700685" y="221851"/>
            <a:ext cx="450000" cy="438800"/>
          </a:xfrm>
          <a:prstGeom prst="star4">
            <a:avLst>
              <a:gd name="adj" fmla="val 12500"/>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1881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05"/>
        <p:cNvGrpSpPr/>
        <p:nvPr/>
      </p:nvGrpSpPr>
      <p:grpSpPr>
        <a:xfrm>
          <a:off x="0" y="0"/>
          <a:ext cx="0" cy="0"/>
          <a:chOff x="0" y="0"/>
          <a:chExt cx="0" cy="0"/>
        </a:xfrm>
      </p:grpSpPr>
      <p:grpSp>
        <p:nvGrpSpPr>
          <p:cNvPr id="806" name="Google Shape;806;p15"/>
          <p:cNvGrpSpPr/>
          <p:nvPr/>
        </p:nvGrpSpPr>
        <p:grpSpPr>
          <a:xfrm>
            <a:off x="-47033" y="-42447"/>
            <a:ext cx="12286065" cy="6942893"/>
            <a:chOff x="-35275" y="-31835"/>
            <a:chExt cx="9214549" cy="5207170"/>
          </a:xfrm>
        </p:grpSpPr>
        <p:grpSp>
          <p:nvGrpSpPr>
            <p:cNvPr id="807" name="Google Shape;807;p15"/>
            <p:cNvGrpSpPr/>
            <p:nvPr/>
          </p:nvGrpSpPr>
          <p:grpSpPr>
            <a:xfrm>
              <a:off x="-35275" y="-31835"/>
              <a:ext cx="4607271" cy="2603603"/>
              <a:chOff x="987999" y="461925"/>
              <a:chExt cx="1514404" cy="1507151"/>
            </a:xfrm>
          </p:grpSpPr>
          <p:grpSp>
            <p:nvGrpSpPr>
              <p:cNvPr id="808" name="Google Shape;808;p15"/>
              <p:cNvGrpSpPr/>
              <p:nvPr/>
            </p:nvGrpSpPr>
            <p:grpSpPr>
              <a:xfrm>
                <a:off x="987999" y="461925"/>
                <a:ext cx="1514401" cy="1506302"/>
                <a:chOff x="987999" y="461925"/>
                <a:chExt cx="1514401" cy="1506302"/>
              </a:xfrm>
            </p:grpSpPr>
            <p:cxnSp>
              <p:nvCxnSpPr>
                <p:cNvPr id="809" name="Google Shape;80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0" name="Google Shape;81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1" name="Google Shape;81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2" name="Google Shape;81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3" name="Google Shape;81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4" name="Google Shape;81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5" name="Google Shape;81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6" name="Google Shape;81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7" name="Google Shape;81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18" name="Google Shape;818;p15"/>
              <p:cNvGrpSpPr/>
              <p:nvPr/>
            </p:nvGrpSpPr>
            <p:grpSpPr>
              <a:xfrm>
                <a:off x="987999" y="461927"/>
                <a:ext cx="1514404" cy="1507149"/>
                <a:chOff x="987999" y="461927"/>
                <a:chExt cx="1514404" cy="1507149"/>
              </a:xfrm>
            </p:grpSpPr>
            <p:cxnSp>
              <p:nvCxnSpPr>
                <p:cNvPr id="819" name="Google Shape;81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0" name="Google Shape;82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1" name="Google Shape;82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2" name="Google Shape;82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3" name="Google Shape;82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4" name="Google Shape;82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5" name="Google Shape;82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6" name="Google Shape;82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27" name="Google Shape;827;p15"/>
            <p:cNvGrpSpPr/>
            <p:nvPr/>
          </p:nvGrpSpPr>
          <p:grpSpPr>
            <a:xfrm>
              <a:off x="4572003" y="-31835"/>
              <a:ext cx="4607271" cy="2603603"/>
              <a:chOff x="987999" y="461925"/>
              <a:chExt cx="1514404" cy="1507151"/>
            </a:xfrm>
          </p:grpSpPr>
          <p:grpSp>
            <p:nvGrpSpPr>
              <p:cNvPr id="828" name="Google Shape;828;p15"/>
              <p:cNvGrpSpPr/>
              <p:nvPr/>
            </p:nvGrpSpPr>
            <p:grpSpPr>
              <a:xfrm>
                <a:off x="987999" y="461925"/>
                <a:ext cx="1514401" cy="1506302"/>
                <a:chOff x="987999" y="461925"/>
                <a:chExt cx="1514401" cy="1506302"/>
              </a:xfrm>
            </p:grpSpPr>
            <p:cxnSp>
              <p:nvCxnSpPr>
                <p:cNvPr id="829" name="Google Shape;82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0" name="Google Shape;83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1" name="Google Shape;83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2" name="Google Shape;83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3" name="Google Shape;83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4" name="Google Shape;83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5" name="Google Shape;83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6" name="Google Shape;83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7" name="Google Shape;83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38" name="Google Shape;838;p15"/>
              <p:cNvGrpSpPr/>
              <p:nvPr/>
            </p:nvGrpSpPr>
            <p:grpSpPr>
              <a:xfrm>
                <a:off x="987999" y="461927"/>
                <a:ext cx="1514404" cy="1507149"/>
                <a:chOff x="987999" y="461927"/>
                <a:chExt cx="1514404" cy="1507149"/>
              </a:xfrm>
            </p:grpSpPr>
            <p:cxnSp>
              <p:nvCxnSpPr>
                <p:cNvPr id="839" name="Google Shape;83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0" name="Google Shape;84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1" name="Google Shape;84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3" name="Google Shape;84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4" name="Google Shape;84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5" name="Google Shape;84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6" name="Google Shape;84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47" name="Google Shape;847;p15"/>
            <p:cNvGrpSpPr/>
            <p:nvPr/>
          </p:nvGrpSpPr>
          <p:grpSpPr>
            <a:xfrm>
              <a:off x="-35275" y="2571732"/>
              <a:ext cx="4607271" cy="2603603"/>
              <a:chOff x="987999" y="461925"/>
              <a:chExt cx="1514404" cy="1507151"/>
            </a:xfrm>
          </p:grpSpPr>
          <p:grpSp>
            <p:nvGrpSpPr>
              <p:cNvPr id="848" name="Google Shape;848;p15"/>
              <p:cNvGrpSpPr/>
              <p:nvPr/>
            </p:nvGrpSpPr>
            <p:grpSpPr>
              <a:xfrm>
                <a:off x="987999" y="461925"/>
                <a:ext cx="1514401" cy="1506302"/>
                <a:chOff x="987999" y="461925"/>
                <a:chExt cx="1514401" cy="1506302"/>
              </a:xfrm>
            </p:grpSpPr>
            <p:cxnSp>
              <p:nvCxnSpPr>
                <p:cNvPr id="849" name="Google Shape;84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0" name="Google Shape;85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1" name="Google Shape;85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3" name="Google Shape;85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4" name="Google Shape;85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5" name="Google Shape;85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7" name="Google Shape;85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58" name="Google Shape;858;p15"/>
              <p:cNvGrpSpPr/>
              <p:nvPr/>
            </p:nvGrpSpPr>
            <p:grpSpPr>
              <a:xfrm>
                <a:off x="987999" y="461927"/>
                <a:ext cx="1514404" cy="1507149"/>
                <a:chOff x="987999" y="461927"/>
                <a:chExt cx="1514404" cy="1507149"/>
              </a:xfrm>
            </p:grpSpPr>
            <p:cxnSp>
              <p:nvCxnSpPr>
                <p:cNvPr id="859" name="Google Shape;85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67" name="Google Shape;867;p15"/>
            <p:cNvGrpSpPr/>
            <p:nvPr/>
          </p:nvGrpSpPr>
          <p:grpSpPr>
            <a:xfrm>
              <a:off x="4572003" y="2571732"/>
              <a:ext cx="4607271" cy="2603603"/>
              <a:chOff x="987999" y="461925"/>
              <a:chExt cx="1514404" cy="1507151"/>
            </a:xfrm>
          </p:grpSpPr>
          <p:grpSp>
            <p:nvGrpSpPr>
              <p:cNvPr id="868" name="Google Shape;868;p15"/>
              <p:cNvGrpSpPr/>
              <p:nvPr/>
            </p:nvGrpSpPr>
            <p:grpSpPr>
              <a:xfrm>
                <a:off x="987999" y="461925"/>
                <a:ext cx="1514401" cy="1506302"/>
                <a:chOff x="987999" y="461925"/>
                <a:chExt cx="1514401" cy="1506302"/>
              </a:xfrm>
            </p:grpSpPr>
            <p:cxnSp>
              <p:nvCxnSpPr>
                <p:cNvPr id="869" name="Google Shape;86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3" name="Google Shape;87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5" name="Google Shape;87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6" name="Google Shape;87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7" name="Google Shape;87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78" name="Google Shape;878;p15"/>
              <p:cNvGrpSpPr/>
              <p:nvPr/>
            </p:nvGrpSpPr>
            <p:grpSpPr>
              <a:xfrm>
                <a:off x="987999" y="461927"/>
                <a:ext cx="1514404" cy="1507149"/>
                <a:chOff x="987999" y="461927"/>
                <a:chExt cx="1514404" cy="1507149"/>
              </a:xfrm>
            </p:grpSpPr>
            <p:cxnSp>
              <p:nvCxnSpPr>
                <p:cNvPr id="879" name="Google Shape;87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3" name="Google Shape;88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4" name="Google Shape;88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5" name="Google Shape;88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6" name="Google Shape;88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887" name="Google Shape;887;p15"/>
          <p:cNvSpPr txBox="1">
            <a:spLocks noGrp="1"/>
          </p:cNvSpPr>
          <p:nvPr>
            <p:ph type="title"/>
          </p:nvPr>
        </p:nvSpPr>
        <p:spPr>
          <a:xfrm>
            <a:off x="716533" y="452433"/>
            <a:ext cx="10753200" cy="987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Spectral"/>
                <a:ea typeface="Spectral"/>
                <a:cs typeface="Spectral"/>
                <a:sym typeface="Spectral"/>
              </a:defRPr>
            </a:lvl2pPr>
            <a:lvl3pPr lvl="2">
              <a:spcBef>
                <a:spcPts val="0"/>
              </a:spcBef>
              <a:spcAft>
                <a:spcPts val="0"/>
              </a:spcAft>
              <a:buSzPts val="2800"/>
              <a:buNone/>
              <a:defRPr>
                <a:latin typeface="Spectral"/>
                <a:ea typeface="Spectral"/>
                <a:cs typeface="Spectral"/>
                <a:sym typeface="Spectral"/>
              </a:defRPr>
            </a:lvl3pPr>
            <a:lvl4pPr lvl="3">
              <a:spcBef>
                <a:spcPts val="0"/>
              </a:spcBef>
              <a:spcAft>
                <a:spcPts val="0"/>
              </a:spcAft>
              <a:buSzPts val="2800"/>
              <a:buNone/>
              <a:defRPr>
                <a:latin typeface="Spectral"/>
                <a:ea typeface="Spectral"/>
                <a:cs typeface="Spectral"/>
                <a:sym typeface="Spectral"/>
              </a:defRPr>
            </a:lvl4pPr>
            <a:lvl5pPr lvl="4">
              <a:spcBef>
                <a:spcPts val="0"/>
              </a:spcBef>
              <a:spcAft>
                <a:spcPts val="0"/>
              </a:spcAft>
              <a:buSzPts val="2800"/>
              <a:buNone/>
              <a:defRPr>
                <a:latin typeface="Spectral"/>
                <a:ea typeface="Spectral"/>
                <a:cs typeface="Spectral"/>
                <a:sym typeface="Spectral"/>
              </a:defRPr>
            </a:lvl5pPr>
            <a:lvl6pPr lvl="5">
              <a:spcBef>
                <a:spcPts val="0"/>
              </a:spcBef>
              <a:spcAft>
                <a:spcPts val="0"/>
              </a:spcAft>
              <a:buSzPts val="2800"/>
              <a:buNone/>
              <a:defRPr>
                <a:latin typeface="Spectral"/>
                <a:ea typeface="Spectral"/>
                <a:cs typeface="Spectral"/>
                <a:sym typeface="Spectral"/>
              </a:defRPr>
            </a:lvl6pPr>
            <a:lvl7pPr lvl="6">
              <a:spcBef>
                <a:spcPts val="0"/>
              </a:spcBef>
              <a:spcAft>
                <a:spcPts val="0"/>
              </a:spcAft>
              <a:buSzPts val="2800"/>
              <a:buNone/>
              <a:defRPr>
                <a:latin typeface="Spectral"/>
                <a:ea typeface="Spectral"/>
                <a:cs typeface="Spectral"/>
                <a:sym typeface="Spectral"/>
              </a:defRPr>
            </a:lvl7pPr>
            <a:lvl8pPr lvl="7">
              <a:spcBef>
                <a:spcPts val="0"/>
              </a:spcBef>
              <a:spcAft>
                <a:spcPts val="0"/>
              </a:spcAft>
              <a:buSzPts val="2800"/>
              <a:buNone/>
              <a:defRPr>
                <a:latin typeface="Spectral"/>
                <a:ea typeface="Spectral"/>
                <a:cs typeface="Spectral"/>
                <a:sym typeface="Spectral"/>
              </a:defRPr>
            </a:lvl8pPr>
            <a:lvl9pPr lvl="8">
              <a:spcBef>
                <a:spcPts val="0"/>
              </a:spcBef>
              <a:spcAft>
                <a:spcPts val="0"/>
              </a:spcAft>
              <a:buSzPts val="2800"/>
              <a:buNone/>
              <a:defRPr>
                <a:latin typeface="Spectral"/>
                <a:ea typeface="Spectral"/>
                <a:cs typeface="Spectral"/>
                <a:sym typeface="Spectral"/>
              </a:defRPr>
            </a:lvl9pPr>
          </a:lstStyle>
          <a:p>
            <a:r>
              <a:rPr lang="en-US"/>
              <a:t>Click to edit Master title style</a:t>
            </a:r>
            <a:endParaRPr/>
          </a:p>
        </p:txBody>
      </p:sp>
      <p:sp>
        <p:nvSpPr>
          <p:cNvPr id="888" name="Google Shape;888;p15"/>
          <p:cNvSpPr txBox="1">
            <a:spLocks noGrp="1"/>
          </p:cNvSpPr>
          <p:nvPr>
            <p:ph type="subTitle" idx="1"/>
          </p:nvPr>
        </p:nvSpPr>
        <p:spPr>
          <a:xfrm>
            <a:off x="983733" y="4599933"/>
            <a:ext cx="2560400" cy="5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889" name="Google Shape;889;p15"/>
          <p:cNvSpPr txBox="1">
            <a:spLocks noGrp="1"/>
          </p:cNvSpPr>
          <p:nvPr>
            <p:ph type="subTitle" idx="2"/>
          </p:nvPr>
        </p:nvSpPr>
        <p:spPr>
          <a:xfrm>
            <a:off x="983739" y="5042021"/>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90" name="Google Shape;890;p15"/>
          <p:cNvSpPr txBox="1">
            <a:spLocks noGrp="1"/>
          </p:cNvSpPr>
          <p:nvPr>
            <p:ph type="subTitle" idx="3"/>
          </p:nvPr>
        </p:nvSpPr>
        <p:spPr>
          <a:xfrm>
            <a:off x="8658133" y="4599933"/>
            <a:ext cx="2560400" cy="5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891" name="Google Shape;891;p15"/>
          <p:cNvSpPr txBox="1">
            <a:spLocks noGrp="1"/>
          </p:cNvSpPr>
          <p:nvPr>
            <p:ph type="subTitle" idx="4"/>
          </p:nvPr>
        </p:nvSpPr>
        <p:spPr>
          <a:xfrm>
            <a:off x="8658140" y="5042019"/>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92" name="Google Shape;892;p15"/>
          <p:cNvSpPr txBox="1">
            <a:spLocks noGrp="1"/>
          </p:cNvSpPr>
          <p:nvPr>
            <p:ph type="subTitle" idx="5"/>
          </p:nvPr>
        </p:nvSpPr>
        <p:spPr>
          <a:xfrm>
            <a:off x="4821965" y="4599933"/>
            <a:ext cx="2560400" cy="5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893" name="Google Shape;893;p15"/>
          <p:cNvSpPr txBox="1">
            <a:spLocks noGrp="1"/>
          </p:cNvSpPr>
          <p:nvPr>
            <p:ph type="subTitle" idx="6"/>
          </p:nvPr>
        </p:nvSpPr>
        <p:spPr>
          <a:xfrm>
            <a:off x="4820939" y="5042019"/>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94" name="Google Shape;894;p15"/>
          <p:cNvSpPr txBox="1">
            <a:spLocks noGrp="1"/>
          </p:cNvSpPr>
          <p:nvPr>
            <p:ph type="title" idx="7" hasCustomPrompt="1"/>
          </p:nvPr>
        </p:nvSpPr>
        <p:spPr>
          <a:xfrm>
            <a:off x="983933" y="3844800"/>
            <a:ext cx="2560400" cy="659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95" name="Google Shape;895;p15"/>
          <p:cNvSpPr txBox="1">
            <a:spLocks noGrp="1"/>
          </p:cNvSpPr>
          <p:nvPr>
            <p:ph type="title" idx="8" hasCustomPrompt="1"/>
          </p:nvPr>
        </p:nvSpPr>
        <p:spPr>
          <a:xfrm>
            <a:off x="4820933" y="3844833"/>
            <a:ext cx="2560400" cy="659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96" name="Google Shape;896;p15"/>
          <p:cNvSpPr txBox="1">
            <a:spLocks noGrp="1"/>
          </p:cNvSpPr>
          <p:nvPr>
            <p:ph type="title" idx="9" hasCustomPrompt="1"/>
          </p:nvPr>
        </p:nvSpPr>
        <p:spPr>
          <a:xfrm>
            <a:off x="8658133" y="3844833"/>
            <a:ext cx="2560400" cy="659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282165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97"/>
        <p:cNvGrpSpPr/>
        <p:nvPr/>
      </p:nvGrpSpPr>
      <p:grpSpPr>
        <a:xfrm>
          <a:off x="0" y="0"/>
          <a:ext cx="0" cy="0"/>
          <a:chOff x="0" y="0"/>
          <a:chExt cx="0" cy="0"/>
        </a:xfrm>
      </p:grpSpPr>
      <p:grpSp>
        <p:nvGrpSpPr>
          <p:cNvPr id="898" name="Google Shape;898;p16"/>
          <p:cNvGrpSpPr/>
          <p:nvPr/>
        </p:nvGrpSpPr>
        <p:grpSpPr>
          <a:xfrm>
            <a:off x="-47033" y="-42447"/>
            <a:ext cx="12286065" cy="6942893"/>
            <a:chOff x="-35275" y="-31835"/>
            <a:chExt cx="9214549" cy="5207170"/>
          </a:xfrm>
        </p:grpSpPr>
        <p:grpSp>
          <p:nvGrpSpPr>
            <p:cNvPr id="899" name="Google Shape;899;p16"/>
            <p:cNvGrpSpPr/>
            <p:nvPr/>
          </p:nvGrpSpPr>
          <p:grpSpPr>
            <a:xfrm>
              <a:off x="-35275" y="-31835"/>
              <a:ext cx="4607271" cy="2603603"/>
              <a:chOff x="987999" y="461925"/>
              <a:chExt cx="1514404" cy="1507151"/>
            </a:xfrm>
          </p:grpSpPr>
          <p:grpSp>
            <p:nvGrpSpPr>
              <p:cNvPr id="900" name="Google Shape;900;p16"/>
              <p:cNvGrpSpPr/>
              <p:nvPr/>
            </p:nvGrpSpPr>
            <p:grpSpPr>
              <a:xfrm>
                <a:off x="987999" y="461925"/>
                <a:ext cx="1514401" cy="1506302"/>
                <a:chOff x="987999" y="461925"/>
                <a:chExt cx="1514401" cy="1506302"/>
              </a:xfrm>
            </p:grpSpPr>
            <p:cxnSp>
              <p:nvCxnSpPr>
                <p:cNvPr id="901" name="Google Shape;90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2" name="Google Shape;90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3" name="Google Shape;90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4" name="Google Shape;90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5" name="Google Shape;90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6" name="Google Shape;90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7" name="Google Shape;90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8" name="Google Shape;90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10" name="Google Shape;910;p16"/>
              <p:cNvGrpSpPr/>
              <p:nvPr/>
            </p:nvGrpSpPr>
            <p:grpSpPr>
              <a:xfrm>
                <a:off x="987999" y="461927"/>
                <a:ext cx="1514404" cy="1507149"/>
                <a:chOff x="987999" y="461927"/>
                <a:chExt cx="1514404" cy="1507149"/>
              </a:xfrm>
            </p:grpSpPr>
            <p:cxnSp>
              <p:nvCxnSpPr>
                <p:cNvPr id="911" name="Google Shape;91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2" name="Google Shape;91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3" name="Google Shape;91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4" name="Google Shape;91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5" name="Google Shape;91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19" name="Google Shape;919;p16"/>
            <p:cNvGrpSpPr/>
            <p:nvPr/>
          </p:nvGrpSpPr>
          <p:grpSpPr>
            <a:xfrm>
              <a:off x="4572003" y="-31835"/>
              <a:ext cx="4607271" cy="2603603"/>
              <a:chOff x="987999" y="461925"/>
              <a:chExt cx="1514404" cy="1507151"/>
            </a:xfrm>
          </p:grpSpPr>
          <p:grpSp>
            <p:nvGrpSpPr>
              <p:cNvPr id="920" name="Google Shape;920;p16"/>
              <p:cNvGrpSpPr/>
              <p:nvPr/>
            </p:nvGrpSpPr>
            <p:grpSpPr>
              <a:xfrm>
                <a:off x="987999" y="461925"/>
                <a:ext cx="1514401" cy="1506302"/>
                <a:chOff x="987999" y="461925"/>
                <a:chExt cx="1514401" cy="1506302"/>
              </a:xfrm>
            </p:grpSpPr>
            <p:cxnSp>
              <p:nvCxnSpPr>
                <p:cNvPr id="921" name="Google Shape;92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2" name="Google Shape;92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4" name="Google Shape;92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5" name="Google Shape;92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6" name="Google Shape;92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7" name="Google Shape;92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8" name="Google Shape;92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9" name="Google Shape;92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30" name="Google Shape;930;p16"/>
              <p:cNvGrpSpPr/>
              <p:nvPr/>
            </p:nvGrpSpPr>
            <p:grpSpPr>
              <a:xfrm>
                <a:off x="987999" y="461927"/>
                <a:ext cx="1514404" cy="1507149"/>
                <a:chOff x="987999" y="461927"/>
                <a:chExt cx="1514404" cy="1507149"/>
              </a:xfrm>
            </p:grpSpPr>
            <p:cxnSp>
              <p:nvCxnSpPr>
                <p:cNvPr id="931" name="Google Shape;93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2" name="Google Shape;93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3" name="Google Shape;93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4" name="Google Shape;93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5" name="Google Shape;93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7" name="Google Shape;93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8" name="Google Shape;93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39" name="Google Shape;939;p16"/>
            <p:cNvGrpSpPr/>
            <p:nvPr/>
          </p:nvGrpSpPr>
          <p:grpSpPr>
            <a:xfrm>
              <a:off x="-35275" y="2571732"/>
              <a:ext cx="4607271" cy="2603603"/>
              <a:chOff x="987999" y="461925"/>
              <a:chExt cx="1514404" cy="1507151"/>
            </a:xfrm>
          </p:grpSpPr>
          <p:grpSp>
            <p:nvGrpSpPr>
              <p:cNvPr id="940" name="Google Shape;940;p16"/>
              <p:cNvGrpSpPr/>
              <p:nvPr/>
            </p:nvGrpSpPr>
            <p:grpSpPr>
              <a:xfrm>
                <a:off x="987999" y="461925"/>
                <a:ext cx="1514401" cy="1506302"/>
                <a:chOff x="987999" y="461925"/>
                <a:chExt cx="1514401" cy="1506302"/>
              </a:xfrm>
            </p:grpSpPr>
            <p:cxnSp>
              <p:nvCxnSpPr>
                <p:cNvPr id="941" name="Google Shape;94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2" name="Google Shape;94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3" name="Google Shape;94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4" name="Google Shape;94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5" name="Google Shape;94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6" name="Google Shape;94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50" name="Google Shape;950;p16"/>
              <p:cNvGrpSpPr/>
              <p:nvPr/>
            </p:nvGrpSpPr>
            <p:grpSpPr>
              <a:xfrm>
                <a:off x="987999" y="461927"/>
                <a:ext cx="1514404" cy="1507149"/>
                <a:chOff x="987999" y="461927"/>
                <a:chExt cx="1514404" cy="1507149"/>
              </a:xfrm>
            </p:grpSpPr>
            <p:cxnSp>
              <p:nvCxnSpPr>
                <p:cNvPr id="951" name="Google Shape;95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3" name="Google Shape;95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4" name="Google Shape;95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5" name="Google Shape;95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6" name="Google Shape;95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7" name="Google Shape;95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8" name="Google Shape;95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59" name="Google Shape;959;p16"/>
            <p:cNvGrpSpPr/>
            <p:nvPr/>
          </p:nvGrpSpPr>
          <p:grpSpPr>
            <a:xfrm>
              <a:off x="4572003" y="2571732"/>
              <a:ext cx="4607271" cy="2603603"/>
              <a:chOff x="987999" y="461925"/>
              <a:chExt cx="1514404" cy="1507151"/>
            </a:xfrm>
          </p:grpSpPr>
          <p:grpSp>
            <p:nvGrpSpPr>
              <p:cNvPr id="960" name="Google Shape;960;p16"/>
              <p:cNvGrpSpPr/>
              <p:nvPr/>
            </p:nvGrpSpPr>
            <p:grpSpPr>
              <a:xfrm>
                <a:off x="987999" y="461925"/>
                <a:ext cx="1514401" cy="1506302"/>
                <a:chOff x="987999" y="461925"/>
                <a:chExt cx="1514401" cy="1506302"/>
              </a:xfrm>
            </p:grpSpPr>
            <p:cxnSp>
              <p:nvCxnSpPr>
                <p:cNvPr id="961" name="Google Shape;96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2" name="Google Shape;96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3" name="Google Shape;96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4" name="Google Shape;96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5" name="Google Shape;96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6" name="Google Shape;96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7" name="Google Shape;96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8" name="Google Shape;96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9" name="Google Shape;96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70" name="Google Shape;970;p16"/>
              <p:cNvGrpSpPr/>
              <p:nvPr/>
            </p:nvGrpSpPr>
            <p:grpSpPr>
              <a:xfrm>
                <a:off x="987999" y="461927"/>
                <a:ext cx="1514404" cy="1507149"/>
                <a:chOff x="987999" y="461927"/>
                <a:chExt cx="1514404" cy="1507149"/>
              </a:xfrm>
            </p:grpSpPr>
            <p:cxnSp>
              <p:nvCxnSpPr>
                <p:cNvPr id="971" name="Google Shape;97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2" name="Google Shape;97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4" name="Google Shape;97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5" name="Google Shape;97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6" name="Google Shape;97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7" name="Google Shape;97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8" name="Google Shape;97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979" name="Google Shape;979;p16"/>
          <p:cNvSpPr txBox="1">
            <a:spLocks noGrp="1"/>
          </p:cNvSpPr>
          <p:nvPr>
            <p:ph type="subTitle" idx="1"/>
          </p:nvPr>
        </p:nvSpPr>
        <p:spPr>
          <a:xfrm>
            <a:off x="950967" y="2057969"/>
            <a:ext cx="4998800" cy="56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980" name="Google Shape;980;p16"/>
          <p:cNvSpPr txBox="1">
            <a:spLocks noGrp="1"/>
          </p:cNvSpPr>
          <p:nvPr>
            <p:ph type="subTitle" idx="2"/>
          </p:nvPr>
        </p:nvSpPr>
        <p:spPr>
          <a:xfrm>
            <a:off x="950952" y="2503935"/>
            <a:ext cx="4998800" cy="133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81" name="Google Shape;981;p16"/>
          <p:cNvSpPr txBox="1">
            <a:spLocks noGrp="1"/>
          </p:cNvSpPr>
          <p:nvPr>
            <p:ph type="subTitle" idx="3"/>
          </p:nvPr>
        </p:nvSpPr>
        <p:spPr>
          <a:xfrm>
            <a:off x="3596600" y="4053304"/>
            <a:ext cx="4998800" cy="56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982" name="Google Shape;982;p16"/>
          <p:cNvSpPr txBox="1">
            <a:spLocks noGrp="1"/>
          </p:cNvSpPr>
          <p:nvPr>
            <p:ph type="subTitle" idx="4"/>
          </p:nvPr>
        </p:nvSpPr>
        <p:spPr>
          <a:xfrm>
            <a:off x="3596600" y="4504031"/>
            <a:ext cx="4998800" cy="132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83" name="Google Shape;983;p16"/>
          <p:cNvSpPr txBox="1">
            <a:spLocks noGrp="1"/>
          </p:cNvSpPr>
          <p:nvPr>
            <p:ph type="subTitle" idx="5"/>
          </p:nvPr>
        </p:nvSpPr>
        <p:spPr>
          <a:xfrm>
            <a:off x="6242247" y="2057969"/>
            <a:ext cx="4998800" cy="56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984" name="Google Shape;984;p16"/>
          <p:cNvSpPr txBox="1">
            <a:spLocks noGrp="1"/>
          </p:cNvSpPr>
          <p:nvPr>
            <p:ph type="subTitle" idx="6"/>
          </p:nvPr>
        </p:nvSpPr>
        <p:spPr>
          <a:xfrm>
            <a:off x="6242248" y="2504935"/>
            <a:ext cx="4998800" cy="132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85" name="Google Shape;985;p16"/>
          <p:cNvSpPr txBox="1">
            <a:spLocks noGrp="1"/>
          </p:cNvSpPr>
          <p:nvPr>
            <p:ph type="title"/>
          </p:nvPr>
        </p:nvSpPr>
        <p:spPr>
          <a:xfrm>
            <a:off x="719328" y="456724"/>
            <a:ext cx="10753200" cy="987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9pPr>
          </a:lstStyle>
          <a:p>
            <a:r>
              <a:rPr lang="en-US"/>
              <a:t>Click to edit Master title style</a:t>
            </a:r>
            <a:endParaRPr/>
          </a:p>
        </p:txBody>
      </p:sp>
      <p:sp>
        <p:nvSpPr>
          <p:cNvPr id="986" name="Google Shape;986;p16"/>
          <p:cNvSpPr/>
          <p:nvPr/>
        </p:nvSpPr>
        <p:spPr>
          <a:xfrm>
            <a:off x="6639192" y="6178220"/>
            <a:ext cx="451200" cy="4416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5729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87"/>
        <p:cNvGrpSpPr/>
        <p:nvPr/>
      </p:nvGrpSpPr>
      <p:grpSpPr>
        <a:xfrm>
          <a:off x="0" y="0"/>
          <a:ext cx="0" cy="0"/>
          <a:chOff x="0" y="0"/>
          <a:chExt cx="0" cy="0"/>
        </a:xfrm>
      </p:grpSpPr>
      <p:grpSp>
        <p:nvGrpSpPr>
          <p:cNvPr id="988" name="Google Shape;988;p17"/>
          <p:cNvGrpSpPr/>
          <p:nvPr/>
        </p:nvGrpSpPr>
        <p:grpSpPr>
          <a:xfrm>
            <a:off x="-47033" y="-42447"/>
            <a:ext cx="12286065" cy="6942893"/>
            <a:chOff x="-35275" y="-31835"/>
            <a:chExt cx="9214549" cy="5207170"/>
          </a:xfrm>
        </p:grpSpPr>
        <p:grpSp>
          <p:nvGrpSpPr>
            <p:cNvPr id="989" name="Google Shape;989;p17"/>
            <p:cNvGrpSpPr/>
            <p:nvPr/>
          </p:nvGrpSpPr>
          <p:grpSpPr>
            <a:xfrm>
              <a:off x="-35275" y="-31835"/>
              <a:ext cx="4607271" cy="2603603"/>
              <a:chOff x="987999" y="461925"/>
              <a:chExt cx="1514404" cy="1507151"/>
            </a:xfrm>
          </p:grpSpPr>
          <p:grpSp>
            <p:nvGrpSpPr>
              <p:cNvPr id="990" name="Google Shape;990;p17"/>
              <p:cNvGrpSpPr/>
              <p:nvPr/>
            </p:nvGrpSpPr>
            <p:grpSpPr>
              <a:xfrm>
                <a:off x="987999" y="461925"/>
                <a:ext cx="1514401" cy="1506302"/>
                <a:chOff x="987999" y="461925"/>
                <a:chExt cx="1514401" cy="1506302"/>
              </a:xfrm>
            </p:grpSpPr>
            <p:cxnSp>
              <p:nvCxnSpPr>
                <p:cNvPr id="991" name="Google Shape;99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2" name="Google Shape;99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6" name="Google Shape;99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7" name="Google Shape;99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8" name="Google Shape;99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00" name="Google Shape;1000;p17"/>
              <p:cNvGrpSpPr/>
              <p:nvPr/>
            </p:nvGrpSpPr>
            <p:grpSpPr>
              <a:xfrm>
                <a:off x="987999" y="461927"/>
                <a:ext cx="1514404" cy="1507149"/>
                <a:chOff x="987999" y="461927"/>
                <a:chExt cx="1514404" cy="1507149"/>
              </a:xfrm>
            </p:grpSpPr>
            <p:cxnSp>
              <p:nvCxnSpPr>
                <p:cNvPr id="1001" name="Google Shape;100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2" name="Google Shape;100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3" name="Google Shape;100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4" name="Google Shape;100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5" name="Google Shape;100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6" name="Google Shape;100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7" name="Google Shape;100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8" name="Google Shape;100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09" name="Google Shape;1009;p17"/>
            <p:cNvGrpSpPr/>
            <p:nvPr/>
          </p:nvGrpSpPr>
          <p:grpSpPr>
            <a:xfrm>
              <a:off x="4572003" y="-31835"/>
              <a:ext cx="4607271" cy="2603603"/>
              <a:chOff x="987999" y="461925"/>
              <a:chExt cx="1514404" cy="1507151"/>
            </a:xfrm>
          </p:grpSpPr>
          <p:grpSp>
            <p:nvGrpSpPr>
              <p:cNvPr id="1010" name="Google Shape;1010;p17"/>
              <p:cNvGrpSpPr/>
              <p:nvPr/>
            </p:nvGrpSpPr>
            <p:grpSpPr>
              <a:xfrm>
                <a:off x="987999" y="461925"/>
                <a:ext cx="1514401" cy="1506302"/>
                <a:chOff x="987999" y="461925"/>
                <a:chExt cx="1514401" cy="1506302"/>
              </a:xfrm>
            </p:grpSpPr>
            <p:cxnSp>
              <p:nvCxnSpPr>
                <p:cNvPr id="1011" name="Google Shape;101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2" name="Google Shape;101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3" name="Google Shape;101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4" name="Google Shape;101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5" name="Google Shape;101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6" name="Google Shape;101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7" name="Google Shape;101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8" name="Google Shape;101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9" name="Google Shape;101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20" name="Google Shape;1020;p17"/>
              <p:cNvGrpSpPr/>
              <p:nvPr/>
            </p:nvGrpSpPr>
            <p:grpSpPr>
              <a:xfrm>
                <a:off x="987999" y="461927"/>
                <a:ext cx="1514404" cy="1507149"/>
                <a:chOff x="987999" y="461927"/>
                <a:chExt cx="1514404" cy="1507149"/>
              </a:xfrm>
            </p:grpSpPr>
            <p:cxnSp>
              <p:nvCxnSpPr>
                <p:cNvPr id="1021" name="Google Shape;102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3" name="Google Shape;102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4" name="Google Shape;102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7" name="Google Shape;102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8" name="Google Shape;102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29" name="Google Shape;1029;p17"/>
            <p:cNvGrpSpPr/>
            <p:nvPr/>
          </p:nvGrpSpPr>
          <p:grpSpPr>
            <a:xfrm>
              <a:off x="-35275" y="2571732"/>
              <a:ext cx="4607271" cy="2603603"/>
              <a:chOff x="987999" y="461925"/>
              <a:chExt cx="1514404" cy="1507151"/>
            </a:xfrm>
          </p:grpSpPr>
          <p:grpSp>
            <p:nvGrpSpPr>
              <p:cNvPr id="1030" name="Google Shape;1030;p17"/>
              <p:cNvGrpSpPr/>
              <p:nvPr/>
            </p:nvGrpSpPr>
            <p:grpSpPr>
              <a:xfrm>
                <a:off x="987999" y="461925"/>
                <a:ext cx="1514401" cy="1506302"/>
                <a:chOff x="987999" y="461925"/>
                <a:chExt cx="1514401" cy="1506302"/>
              </a:xfrm>
            </p:grpSpPr>
            <p:cxnSp>
              <p:nvCxnSpPr>
                <p:cNvPr id="1031" name="Google Shape;103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2" name="Google Shape;103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3" name="Google Shape;103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4" name="Google Shape;103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5" name="Google Shape;103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6" name="Google Shape;103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7" name="Google Shape;103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8" name="Google Shape;103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9" name="Google Shape;103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40" name="Google Shape;1040;p17"/>
              <p:cNvGrpSpPr/>
              <p:nvPr/>
            </p:nvGrpSpPr>
            <p:grpSpPr>
              <a:xfrm>
                <a:off x="987999" y="461927"/>
                <a:ext cx="1514404" cy="1507149"/>
                <a:chOff x="987999" y="461927"/>
                <a:chExt cx="1514404" cy="1507149"/>
              </a:xfrm>
            </p:grpSpPr>
            <p:cxnSp>
              <p:nvCxnSpPr>
                <p:cNvPr id="1041" name="Google Shape;104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2" name="Google Shape;104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3" name="Google Shape;104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4" name="Google Shape;104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5" name="Google Shape;104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7" name="Google Shape;104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8" name="Google Shape;104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49" name="Google Shape;1049;p17"/>
            <p:cNvGrpSpPr/>
            <p:nvPr/>
          </p:nvGrpSpPr>
          <p:grpSpPr>
            <a:xfrm>
              <a:off x="4572003" y="2571732"/>
              <a:ext cx="4607271" cy="2603603"/>
              <a:chOff x="987999" y="461925"/>
              <a:chExt cx="1514404" cy="1507151"/>
            </a:xfrm>
          </p:grpSpPr>
          <p:grpSp>
            <p:nvGrpSpPr>
              <p:cNvPr id="1050" name="Google Shape;1050;p17"/>
              <p:cNvGrpSpPr/>
              <p:nvPr/>
            </p:nvGrpSpPr>
            <p:grpSpPr>
              <a:xfrm>
                <a:off x="987999" y="461925"/>
                <a:ext cx="1514401" cy="1506302"/>
                <a:chOff x="987999" y="461925"/>
                <a:chExt cx="1514401" cy="1506302"/>
              </a:xfrm>
            </p:grpSpPr>
            <p:cxnSp>
              <p:nvCxnSpPr>
                <p:cNvPr id="1051" name="Google Shape;105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2" name="Google Shape;105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3" name="Google Shape;105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4" name="Google Shape;105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5" name="Google Shape;105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6" name="Google Shape;105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7" name="Google Shape;105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8" name="Google Shape;105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9" name="Google Shape;105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60" name="Google Shape;1060;p17"/>
              <p:cNvGrpSpPr/>
              <p:nvPr/>
            </p:nvGrpSpPr>
            <p:grpSpPr>
              <a:xfrm>
                <a:off x="987999" y="461927"/>
                <a:ext cx="1514404" cy="1507149"/>
                <a:chOff x="987999" y="461927"/>
                <a:chExt cx="1514404" cy="1507149"/>
              </a:xfrm>
            </p:grpSpPr>
            <p:cxnSp>
              <p:nvCxnSpPr>
                <p:cNvPr id="1061" name="Google Shape;106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2" name="Google Shape;106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3" name="Google Shape;106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4" name="Google Shape;106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5" name="Google Shape;106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7" name="Google Shape;106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8" name="Google Shape;106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069" name="Google Shape;1069;p17"/>
          <p:cNvSpPr txBox="1">
            <a:spLocks noGrp="1"/>
          </p:cNvSpPr>
          <p:nvPr>
            <p:ph type="title"/>
          </p:nvPr>
        </p:nvSpPr>
        <p:spPr>
          <a:xfrm>
            <a:off x="719400" y="454543"/>
            <a:ext cx="10753200" cy="987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9pPr>
          </a:lstStyle>
          <a:p>
            <a:r>
              <a:rPr lang="en-US"/>
              <a:t>Click to edit Master title style</a:t>
            </a:r>
            <a:endParaRPr/>
          </a:p>
        </p:txBody>
      </p:sp>
      <p:sp>
        <p:nvSpPr>
          <p:cNvPr id="1070" name="Google Shape;1070;p17"/>
          <p:cNvSpPr txBox="1">
            <a:spLocks noGrp="1"/>
          </p:cNvSpPr>
          <p:nvPr>
            <p:ph type="subTitle" idx="1"/>
          </p:nvPr>
        </p:nvSpPr>
        <p:spPr>
          <a:xfrm>
            <a:off x="1547965" y="3297520"/>
            <a:ext cx="2953600" cy="4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algn="ctr" rtl="0">
              <a:spcBef>
                <a:spcPts val="0"/>
              </a:spcBef>
              <a:spcAft>
                <a:spcPts val="0"/>
              </a:spcAft>
              <a:buSzPts val="2000"/>
              <a:buFont typeface="Merriweather"/>
              <a:buNone/>
              <a:defRPr sz="2667" b="1">
                <a:latin typeface="Merriweather"/>
                <a:ea typeface="Merriweather"/>
                <a:cs typeface="Merriweather"/>
                <a:sym typeface="Merriweather"/>
              </a:defRPr>
            </a:lvl2pPr>
            <a:lvl3pPr lvl="2" algn="ctr" rtl="0">
              <a:spcBef>
                <a:spcPts val="0"/>
              </a:spcBef>
              <a:spcAft>
                <a:spcPts val="0"/>
              </a:spcAft>
              <a:buSzPts val="2000"/>
              <a:buFont typeface="Merriweather"/>
              <a:buNone/>
              <a:defRPr sz="2667" b="1">
                <a:latin typeface="Merriweather"/>
                <a:ea typeface="Merriweather"/>
                <a:cs typeface="Merriweather"/>
                <a:sym typeface="Merriweather"/>
              </a:defRPr>
            </a:lvl3pPr>
            <a:lvl4pPr lvl="3" algn="ctr" rtl="0">
              <a:spcBef>
                <a:spcPts val="0"/>
              </a:spcBef>
              <a:spcAft>
                <a:spcPts val="0"/>
              </a:spcAft>
              <a:buSzPts val="2000"/>
              <a:buFont typeface="Merriweather"/>
              <a:buNone/>
              <a:defRPr sz="2667" b="1">
                <a:latin typeface="Merriweather"/>
                <a:ea typeface="Merriweather"/>
                <a:cs typeface="Merriweather"/>
                <a:sym typeface="Merriweather"/>
              </a:defRPr>
            </a:lvl4pPr>
            <a:lvl5pPr lvl="4" algn="ctr" rtl="0">
              <a:spcBef>
                <a:spcPts val="0"/>
              </a:spcBef>
              <a:spcAft>
                <a:spcPts val="0"/>
              </a:spcAft>
              <a:buSzPts val="2000"/>
              <a:buFont typeface="Merriweather"/>
              <a:buNone/>
              <a:defRPr sz="2667" b="1">
                <a:latin typeface="Merriweather"/>
                <a:ea typeface="Merriweather"/>
                <a:cs typeface="Merriweather"/>
                <a:sym typeface="Merriweather"/>
              </a:defRPr>
            </a:lvl5pPr>
            <a:lvl6pPr lvl="5" algn="ctr" rtl="0">
              <a:spcBef>
                <a:spcPts val="0"/>
              </a:spcBef>
              <a:spcAft>
                <a:spcPts val="0"/>
              </a:spcAft>
              <a:buSzPts val="2000"/>
              <a:buFont typeface="Merriweather"/>
              <a:buNone/>
              <a:defRPr sz="2667" b="1">
                <a:latin typeface="Merriweather"/>
                <a:ea typeface="Merriweather"/>
                <a:cs typeface="Merriweather"/>
                <a:sym typeface="Merriweather"/>
              </a:defRPr>
            </a:lvl6pPr>
            <a:lvl7pPr lvl="6" algn="ctr" rtl="0">
              <a:spcBef>
                <a:spcPts val="0"/>
              </a:spcBef>
              <a:spcAft>
                <a:spcPts val="0"/>
              </a:spcAft>
              <a:buSzPts val="2000"/>
              <a:buFont typeface="Merriweather"/>
              <a:buNone/>
              <a:defRPr sz="2667" b="1">
                <a:latin typeface="Merriweather"/>
                <a:ea typeface="Merriweather"/>
                <a:cs typeface="Merriweather"/>
                <a:sym typeface="Merriweather"/>
              </a:defRPr>
            </a:lvl7pPr>
            <a:lvl8pPr lvl="7" algn="ctr" rtl="0">
              <a:spcBef>
                <a:spcPts val="0"/>
              </a:spcBef>
              <a:spcAft>
                <a:spcPts val="0"/>
              </a:spcAft>
              <a:buSzPts val="2000"/>
              <a:buFont typeface="Merriweather"/>
              <a:buNone/>
              <a:defRPr sz="2667" b="1">
                <a:latin typeface="Merriweather"/>
                <a:ea typeface="Merriweather"/>
                <a:cs typeface="Merriweather"/>
                <a:sym typeface="Merriweather"/>
              </a:defRPr>
            </a:lvl8pPr>
            <a:lvl9pPr lvl="8" algn="ct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071" name="Google Shape;1071;p17"/>
          <p:cNvSpPr txBox="1">
            <a:spLocks noGrp="1"/>
          </p:cNvSpPr>
          <p:nvPr>
            <p:ph type="subTitle" idx="2"/>
          </p:nvPr>
        </p:nvSpPr>
        <p:spPr>
          <a:xfrm>
            <a:off x="1547165" y="3688735"/>
            <a:ext cx="2953600" cy="10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72" name="Google Shape;1072;p17"/>
          <p:cNvSpPr txBox="1">
            <a:spLocks noGrp="1"/>
          </p:cNvSpPr>
          <p:nvPr>
            <p:ph type="subTitle" idx="3"/>
          </p:nvPr>
        </p:nvSpPr>
        <p:spPr>
          <a:xfrm>
            <a:off x="4622400" y="4785725"/>
            <a:ext cx="2950400" cy="4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algn="ctr" rtl="0">
              <a:spcBef>
                <a:spcPts val="0"/>
              </a:spcBef>
              <a:spcAft>
                <a:spcPts val="0"/>
              </a:spcAft>
              <a:buSzPts val="2000"/>
              <a:buFont typeface="Merriweather"/>
              <a:buNone/>
              <a:defRPr sz="2667" b="1">
                <a:latin typeface="Merriweather"/>
                <a:ea typeface="Merriweather"/>
                <a:cs typeface="Merriweather"/>
                <a:sym typeface="Merriweather"/>
              </a:defRPr>
            </a:lvl2pPr>
            <a:lvl3pPr lvl="2" algn="ctr" rtl="0">
              <a:spcBef>
                <a:spcPts val="0"/>
              </a:spcBef>
              <a:spcAft>
                <a:spcPts val="0"/>
              </a:spcAft>
              <a:buSzPts val="2000"/>
              <a:buFont typeface="Merriweather"/>
              <a:buNone/>
              <a:defRPr sz="2667" b="1">
                <a:latin typeface="Merriweather"/>
                <a:ea typeface="Merriweather"/>
                <a:cs typeface="Merriweather"/>
                <a:sym typeface="Merriweather"/>
              </a:defRPr>
            </a:lvl3pPr>
            <a:lvl4pPr lvl="3" algn="ctr" rtl="0">
              <a:spcBef>
                <a:spcPts val="0"/>
              </a:spcBef>
              <a:spcAft>
                <a:spcPts val="0"/>
              </a:spcAft>
              <a:buSzPts val="2000"/>
              <a:buFont typeface="Merriweather"/>
              <a:buNone/>
              <a:defRPr sz="2667" b="1">
                <a:latin typeface="Merriweather"/>
                <a:ea typeface="Merriweather"/>
                <a:cs typeface="Merriweather"/>
                <a:sym typeface="Merriweather"/>
              </a:defRPr>
            </a:lvl4pPr>
            <a:lvl5pPr lvl="4" algn="ctr" rtl="0">
              <a:spcBef>
                <a:spcPts val="0"/>
              </a:spcBef>
              <a:spcAft>
                <a:spcPts val="0"/>
              </a:spcAft>
              <a:buSzPts val="2000"/>
              <a:buFont typeface="Merriweather"/>
              <a:buNone/>
              <a:defRPr sz="2667" b="1">
                <a:latin typeface="Merriweather"/>
                <a:ea typeface="Merriweather"/>
                <a:cs typeface="Merriweather"/>
                <a:sym typeface="Merriweather"/>
              </a:defRPr>
            </a:lvl5pPr>
            <a:lvl6pPr lvl="5" algn="ctr" rtl="0">
              <a:spcBef>
                <a:spcPts val="0"/>
              </a:spcBef>
              <a:spcAft>
                <a:spcPts val="0"/>
              </a:spcAft>
              <a:buSzPts val="2000"/>
              <a:buFont typeface="Merriweather"/>
              <a:buNone/>
              <a:defRPr sz="2667" b="1">
                <a:latin typeface="Merriweather"/>
                <a:ea typeface="Merriweather"/>
                <a:cs typeface="Merriweather"/>
                <a:sym typeface="Merriweather"/>
              </a:defRPr>
            </a:lvl6pPr>
            <a:lvl7pPr lvl="6" algn="ctr" rtl="0">
              <a:spcBef>
                <a:spcPts val="0"/>
              </a:spcBef>
              <a:spcAft>
                <a:spcPts val="0"/>
              </a:spcAft>
              <a:buSzPts val="2000"/>
              <a:buFont typeface="Merriweather"/>
              <a:buNone/>
              <a:defRPr sz="2667" b="1">
                <a:latin typeface="Merriweather"/>
                <a:ea typeface="Merriweather"/>
                <a:cs typeface="Merriweather"/>
                <a:sym typeface="Merriweather"/>
              </a:defRPr>
            </a:lvl7pPr>
            <a:lvl8pPr lvl="7" algn="ctr" rtl="0">
              <a:spcBef>
                <a:spcPts val="0"/>
              </a:spcBef>
              <a:spcAft>
                <a:spcPts val="0"/>
              </a:spcAft>
              <a:buSzPts val="2000"/>
              <a:buFont typeface="Merriweather"/>
              <a:buNone/>
              <a:defRPr sz="2667" b="1">
                <a:latin typeface="Merriweather"/>
                <a:ea typeface="Merriweather"/>
                <a:cs typeface="Merriweather"/>
                <a:sym typeface="Merriweather"/>
              </a:defRPr>
            </a:lvl8pPr>
            <a:lvl9pPr lvl="8" algn="ct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073" name="Google Shape;1073;p17"/>
          <p:cNvSpPr txBox="1">
            <a:spLocks noGrp="1"/>
          </p:cNvSpPr>
          <p:nvPr>
            <p:ph type="subTitle" idx="4"/>
          </p:nvPr>
        </p:nvSpPr>
        <p:spPr>
          <a:xfrm>
            <a:off x="4619200" y="5176940"/>
            <a:ext cx="2953600" cy="10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74" name="Google Shape;1074;p17"/>
          <p:cNvSpPr txBox="1">
            <a:spLocks noGrp="1"/>
          </p:cNvSpPr>
          <p:nvPr>
            <p:ph type="subTitle" idx="5"/>
          </p:nvPr>
        </p:nvSpPr>
        <p:spPr>
          <a:xfrm>
            <a:off x="7693635" y="3297520"/>
            <a:ext cx="2950400" cy="4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algn="ctr" rtl="0">
              <a:spcBef>
                <a:spcPts val="0"/>
              </a:spcBef>
              <a:spcAft>
                <a:spcPts val="0"/>
              </a:spcAft>
              <a:buSzPts val="2000"/>
              <a:buFont typeface="Merriweather"/>
              <a:buNone/>
              <a:defRPr sz="2667" b="1">
                <a:latin typeface="Merriweather"/>
                <a:ea typeface="Merriweather"/>
                <a:cs typeface="Merriweather"/>
                <a:sym typeface="Merriweather"/>
              </a:defRPr>
            </a:lvl2pPr>
            <a:lvl3pPr lvl="2" algn="ctr" rtl="0">
              <a:spcBef>
                <a:spcPts val="0"/>
              </a:spcBef>
              <a:spcAft>
                <a:spcPts val="0"/>
              </a:spcAft>
              <a:buSzPts val="2000"/>
              <a:buFont typeface="Merriweather"/>
              <a:buNone/>
              <a:defRPr sz="2667" b="1">
                <a:latin typeface="Merriweather"/>
                <a:ea typeface="Merriweather"/>
                <a:cs typeface="Merriweather"/>
                <a:sym typeface="Merriweather"/>
              </a:defRPr>
            </a:lvl3pPr>
            <a:lvl4pPr lvl="3" algn="ctr" rtl="0">
              <a:spcBef>
                <a:spcPts val="0"/>
              </a:spcBef>
              <a:spcAft>
                <a:spcPts val="0"/>
              </a:spcAft>
              <a:buSzPts val="2000"/>
              <a:buFont typeface="Merriweather"/>
              <a:buNone/>
              <a:defRPr sz="2667" b="1">
                <a:latin typeface="Merriweather"/>
                <a:ea typeface="Merriweather"/>
                <a:cs typeface="Merriweather"/>
                <a:sym typeface="Merriweather"/>
              </a:defRPr>
            </a:lvl4pPr>
            <a:lvl5pPr lvl="4" algn="ctr" rtl="0">
              <a:spcBef>
                <a:spcPts val="0"/>
              </a:spcBef>
              <a:spcAft>
                <a:spcPts val="0"/>
              </a:spcAft>
              <a:buSzPts val="2000"/>
              <a:buFont typeface="Merriweather"/>
              <a:buNone/>
              <a:defRPr sz="2667" b="1">
                <a:latin typeface="Merriweather"/>
                <a:ea typeface="Merriweather"/>
                <a:cs typeface="Merriweather"/>
                <a:sym typeface="Merriweather"/>
              </a:defRPr>
            </a:lvl5pPr>
            <a:lvl6pPr lvl="5" algn="ctr" rtl="0">
              <a:spcBef>
                <a:spcPts val="0"/>
              </a:spcBef>
              <a:spcAft>
                <a:spcPts val="0"/>
              </a:spcAft>
              <a:buSzPts val="2000"/>
              <a:buFont typeface="Merriweather"/>
              <a:buNone/>
              <a:defRPr sz="2667" b="1">
                <a:latin typeface="Merriweather"/>
                <a:ea typeface="Merriweather"/>
                <a:cs typeface="Merriweather"/>
                <a:sym typeface="Merriweather"/>
              </a:defRPr>
            </a:lvl6pPr>
            <a:lvl7pPr lvl="6" algn="ctr" rtl="0">
              <a:spcBef>
                <a:spcPts val="0"/>
              </a:spcBef>
              <a:spcAft>
                <a:spcPts val="0"/>
              </a:spcAft>
              <a:buSzPts val="2000"/>
              <a:buFont typeface="Merriweather"/>
              <a:buNone/>
              <a:defRPr sz="2667" b="1">
                <a:latin typeface="Merriweather"/>
                <a:ea typeface="Merriweather"/>
                <a:cs typeface="Merriweather"/>
                <a:sym typeface="Merriweather"/>
              </a:defRPr>
            </a:lvl7pPr>
            <a:lvl8pPr lvl="7" algn="ctr" rtl="0">
              <a:spcBef>
                <a:spcPts val="0"/>
              </a:spcBef>
              <a:spcAft>
                <a:spcPts val="0"/>
              </a:spcAft>
              <a:buSzPts val="2000"/>
              <a:buFont typeface="Merriweather"/>
              <a:buNone/>
              <a:defRPr sz="2667" b="1">
                <a:latin typeface="Merriweather"/>
                <a:ea typeface="Merriweather"/>
                <a:cs typeface="Merriweather"/>
                <a:sym typeface="Merriweather"/>
              </a:defRPr>
            </a:lvl8pPr>
            <a:lvl9pPr lvl="8" algn="ct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075" name="Google Shape;1075;p17"/>
          <p:cNvSpPr txBox="1">
            <a:spLocks noGrp="1"/>
          </p:cNvSpPr>
          <p:nvPr>
            <p:ph type="subTitle" idx="6"/>
          </p:nvPr>
        </p:nvSpPr>
        <p:spPr>
          <a:xfrm>
            <a:off x="7691235" y="3688735"/>
            <a:ext cx="2953600" cy="10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76" name="Google Shape;1076;p17"/>
          <p:cNvSpPr/>
          <p:nvPr/>
        </p:nvSpPr>
        <p:spPr>
          <a:xfrm rot="10800000">
            <a:off x="481076" y="5684763"/>
            <a:ext cx="450000" cy="4388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7" name="Google Shape;1077;p17"/>
          <p:cNvSpPr/>
          <p:nvPr/>
        </p:nvSpPr>
        <p:spPr>
          <a:xfrm rot="10800000">
            <a:off x="1335667" y="6257483"/>
            <a:ext cx="294800" cy="2876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3473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078"/>
        <p:cNvGrpSpPr/>
        <p:nvPr/>
      </p:nvGrpSpPr>
      <p:grpSpPr>
        <a:xfrm>
          <a:off x="0" y="0"/>
          <a:ext cx="0" cy="0"/>
          <a:chOff x="0" y="0"/>
          <a:chExt cx="0" cy="0"/>
        </a:xfrm>
      </p:grpSpPr>
      <p:grpSp>
        <p:nvGrpSpPr>
          <p:cNvPr id="1079" name="Google Shape;1079;p18"/>
          <p:cNvGrpSpPr/>
          <p:nvPr/>
        </p:nvGrpSpPr>
        <p:grpSpPr>
          <a:xfrm>
            <a:off x="-47033" y="-42447"/>
            <a:ext cx="12286065" cy="6942893"/>
            <a:chOff x="-35275" y="-31835"/>
            <a:chExt cx="9214549" cy="5207170"/>
          </a:xfrm>
        </p:grpSpPr>
        <p:grpSp>
          <p:nvGrpSpPr>
            <p:cNvPr id="1080" name="Google Shape;1080;p18"/>
            <p:cNvGrpSpPr/>
            <p:nvPr/>
          </p:nvGrpSpPr>
          <p:grpSpPr>
            <a:xfrm>
              <a:off x="-35275" y="-31835"/>
              <a:ext cx="4607271" cy="2603603"/>
              <a:chOff x="987999" y="461925"/>
              <a:chExt cx="1514404" cy="1507151"/>
            </a:xfrm>
          </p:grpSpPr>
          <p:grpSp>
            <p:nvGrpSpPr>
              <p:cNvPr id="1081" name="Google Shape;1081;p18"/>
              <p:cNvGrpSpPr/>
              <p:nvPr/>
            </p:nvGrpSpPr>
            <p:grpSpPr>
              <a:xfrm>
                <a:off x="987999" y="461925"/>
                <a:ext cx="1514401" cy="1506302"/>
                <a:chOff x="987999" y="461925"/>
                <a:chExt cx="1514401" cy="1506302"/>
              </a:xfrm>
            </p:grpSpPr>
            <p:cxnSp>
              <p:nvCxnSpPr>
                <p:cNvPr id="1082" name="Google Shape;108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3" name="Google Shape;108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4" name="Google Shape;108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5" name="Google Shape;108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6" name="Google Shape;108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7" name="Google Shape;108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8" name="Google Shape;108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90" name="Google Shape;109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91" name="Google Shape;1091;p18"/>
              <p:cNvGrpSpPr/>
              <p:nvPr/>
            </p:nvGrpSpPr>
            <p:grpSpPr>
              <a:xfrm>
                <a:off x="987999" y="461927"/>
                <a:ext cx="1514404" cy="1507149"/>
                <a:chOff x="987999" y="461927"/>
                <a:chExt cx="1514404" cy="1507149"/>
              </a:xfrm>
            </p:grpSpPr>
            <p:cxnSp>
              <p:nvCxnSpPr>
                <p:cNvPr id="1092" name="Google Shape;109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3" name="Google Shape;109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4" name="Google Shape;109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5" name="Google Shape;109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6" name="Google Shape;109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7" name="Google Shape;109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8" name="Google Shape;109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9" name="Google Shape;109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00" name="Google Shape;1100;p18"/>
            <p:cNvGrpSpPr/>
            <p:nvPr/>
          </p:nvGrpSpPr>
          <p:grpSpPr>
            <a:xfrm>
              <a:off x="4572003" y="-31835"/>
              <a:ext cx="4607271" cy="2603603"/>
              <a:chOff x="987999" y="461925"/>
              <a:chExt cx="1514404" cy="1507151"/>
            </a:xfrm>
          </p:grpSpPr>
          <p:grpSp>
            <p:nvGrpSpPr>
              <p:cNvPr id="1101" name="Google Shape;1101;p18"/>
              <p:cNvGrpSpPr/>
              <p:nvPr/>
            </p:nvGrpSpPr>
            <p:grpSpPr>
              <a:xfrm>
                <a:off x="987999" y="461925"/>
                <a:ext cx="1514401" cy="1506302"/>
                <a:chOff x="987999" y="461925"/>
                <a:chExt cx="1514401" cy="1506302"/>
              </a:xfrm>
            </p:grpSpPr>
            <p:cxnSp>
              <p:nvCxnSpPr>
                <p:cNvPr id="1102" name="Google Shape;110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3" name="Google Shape;110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4" name="Google Shape;110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5" name="Google Shape;110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6" name="Google Shape;110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8" name="Google Shape;110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9" name="Google Shape;110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10" name="Google Shape;111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11" name="Google Shape;1111;p18"/>
              <p:cNvGrpSpPr/>
              <p:nvPr/>
            </p:nvGrpSpPr>
            <p:grpSpPr>
              <a:xfrm>
                <a:off x="987999" y="461927"/>
                <a:ext cx="1514404" cy="1507149"/>
                <a:chOff x="987999" y="461927"/>
                <a:chExt cx="1514404" cy="1507149"/>
              </a:xfrm>
            </p:grpSpPr>
            <p:cxnSp>
              <p:nvCxnSpPr>
                <p:cNvPr id="1112" name="Google Shape;111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3" name="Google Shape;111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4" name="Google Shape;111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5" name="Google Shape;111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6" name="Google Shape;111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7" name="Google Shape;111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9" name="Google Shape;111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20" name="Google Shape;1120;p18"/>
            <p:cNvGrpSpPr/>
            <p:nvPr/>
          </p:nvGrpSpPr>
          <p:grpSpPr>
            <a:xfrm>
              <a:off x="-35275" y="2571732"/>
              <a:ext cx="4607271" cy="2603603"/>
              <a:chOff x="987999" y="461925"/>
              <a:chExt cx="1514404" cy="1507151"/>
            </a:xfrm>
          </p:grpSpPr>
          <p:grpSp>
            <p:nvGrpSpPr>
              <p:cNvPr id="1121" name="Google Shape;1121;p18"/>
              <p:cNvGrpSpPr/>
              <p:nvPr/>
            </p:nvGrpSpPr>
            <p:grpSpPr>
              <a:xfrm>
                <a:off x="987999" y="461925"/>
                <a:ext cx="1514401" cy="1506302"/>
                <a:chOff x="987999" y="461925"/>
                <a:chExt cx="1514401" cy="1506302"/>
              </a:xfrm>
            </p:grpSpPr>
            <p:cxnSp>
              <p:nvCxnSpPr>
                <p:cNvPr id="1122" name="Google Shape;112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3" name="Google Shape;112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4" name="Google Shape;112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5" name="Google Shape;112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7" name="Google Shape;112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8" name="Google Shape;112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30" name="Google Shape;113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31" name="Google Shape;1131;p18"/>
              <p:cNvGrpSpPr/>
              <p:nvPr/>
            </p:nvGrpSpPr>
            <p:grpSpPr>
              <a:xfrm>
                <a:off x="987999" y="461927"/>
                <a:ext cx="1514404" cy="1507149"/>
                <a:chOff x="987999" y="461927"/>
                <a:chExt cx="1514404" cy="1507149"/>
              </a:xfrm>
            </p:grpSpPr>
            <p:cxnSp>
              <p:nvCxnSpPr>
                <p:cNvPr id="1132" name="Google Shape;113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3" name="Google Shape;113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4" name="Google Shape;113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5" name="Google Shape;113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6" name="Google Shape;113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7" name="Google Shape;113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8" name="Google Shape;113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9" name="Google Shape;113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40" name="Google Shape;1140;p18"/>
            <p:cNvGrpSpPr/>
            <p:nvPr/>
          </p:nvGrpSpPr>
          <p:grpSpPr>
            <a:xfrm>
              <a:off x="4572003" y="2571732"/>
              <a:ext cx="4607271" cy="2603603"/>
              <a:chOff x="987999" y="461925"/>
              <a:chExt cx="1514404" cy="1507151"/>
            </a:xfrm>
          </p:grpSpPr>
          <p:grpSp>
            <p:nvGrpSpPr>
              <p:cNvPr id="1141" name="Google Shape;1141;p18"/>
              <p:cNvGrpSpPr/>
              <p:nvPr/>
            </p:nvGrpSpPr>
            <p:grpSpPr>
              <a:xfrm>
                <a:off x="987999" y="461925"/>
                <a:ext cx="1514401" cy="1506302"/>
                <a:chOff x="987999" y="461925"/>
                <a:chExt cx="1514401" cy="1506302"/>
              </a:xfrm>
            </p:grpSpPr>
            <p:cxnSp>
              <p:nvCxnSpPr>
                <p:cNvPr id="1142" name="Google Shape;114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3" name="Google Shape;114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4" name="Google Shape;114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5" name="Google Shape;114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6" name="Google Shape;114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9" name="Google Shape;114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50" name="Google Shape;115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51" name="Google Shape;1151;p18"/>
              <p:cNvGrpSpPr/>
              <p:nvPr/>
            </p:nvGrpSpPr>
            <p:grpSpPr>
              <a:xfrm>
                <a:off x="987999" y="461927"/>
                <a:ext cx="1514404" cy="1507149"/>
                <a:chOff x="987999" y="461927"/>
                <a:chExt cx="1514404" cy="1507149"/>
              </a:xfrm>
            </p:grpSpPr>
            <p:cxnSp>
              <p:nvCxnSpPr>
                <p:cNvPr id="1152" name="Google Shape;115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3" name="Google Shape;115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4" name="Google Shape;115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5" name="Google Shape;115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6" name="Google Shape;115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7" name="Google Shape;115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8" name="Google Shape;115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9" name="Google Shape;115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160" name="Google Shape;1160;p18"/>
          <p:cNvSpPr txBox="1">
            <a:spLocks noGrp="1"/>
          </p:cNvSpPr>
          <p:nvPr>
            <p:ph type="subTitle" idx="1"/>
          </p:nvPr>
        </p:nvSpPr>
        <p:spPr>
          <a:xfrm>
            <a:off x="2387529" y="2531992"/>
            <a:ext cx="2804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161" name="Google Shape;1161;p18"/>
          <p:cNvSpPr txBox="1">
            <a:spLocks noGrp="1"/>
          </p:cNvSpPr>
          <p:nvPr>
            <p:ph type="subTitle" idx="2"/>
          </p:nvPr>
        </p:nvSpPr>
        <p:spPr>
          <a:xfrm>
            <a:off x="2387529" y="3000111"/>
            <a:ext cx="2804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162" name="Google Shape;1162;p18"/>
          <p:cNvSpPr txBox="1">
            <a:spLocks noGrp="1"/>
          </p:cNvSpPr>
          <p:nvPr>
            <p:ph type="title"/>
          </p:nvPr>
        </p:nvSpPr>
        <p:spPr>
          <a:xfrm>
            <a:off x="719328" y="453537"/>
            <a:ext cx="10753200" cy="987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9pPr>
          </a:lstStyle>
          <a:p>
            <a:r>
              <a:rPr lang="en-US"/>
              <a:t>Click to edit Master title style</a:t>
            </a:r>
            <a:endParaRPr/>
          </a:p>
        </p:txBody>
      </p:sp>
      <p:sp>
        <p:nvSpPr>
          <p:cNvPr id="1163" name="Google Shape;1163;p18"/>
          <p:cNvSpPr txBox="1">
            <a:spLocks noGrp="1"/>
          </p:cNvSpPr>
          <p:nvPr>
            <p:ph type="subTitle" idx="3"/>
          </p:nvPr>
        </p:nvSpPr>
        <p:spPr>
          <a:xfrm>
            <a:off x="7768577" y="2527533"/>
            <a:ext cx="2804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164" name="Google Shape;1164;p18"/>
          <p:cNvSpPr txBox="1">
            <a:spLocks noGrp="1"/>
          </p:cNvSpPr>
          <p:nvPr>
            <p:ph type="subTitle" idx="4"/>
          </p:nvPr>
        </p:nvSpPr>
        <p:spPr>
          <a:xfrm>
            <a:off x="7768577" y="2995651"/>
            <a:ext cx="2804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165" name="Google Shape;1165;p18"/>
          <p:cNvSpPr txBox="1">
            <a:spLocks noGrp="1"/>
          </p:cNvSpPr>
          <p:nvPr>
            <p:ph type="subTitle" idx="5"/>
          </p:nvPr>
        </p:nvSpPr>
        <p:spPr>
          <a:xfrm>
            <a:off x="2387529" y="4550433"/>
            <a:ext cx="2804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166" name="Google Shape;1166;p18"/>
          <p:cNvSpPr txBox="1">
            <a:spLocks noGrp="1"/>
          </p:cNvSpPr>
          <p:nvPr>
            <p:ph type="subTitle" idx="6"/>
          </p:nvPr>
        </p:nvSpPr>
        <p:spPr>
          <a:xfrm>
            <a:off x="2387529" y="4961824"/>
            <a:ext cx="2804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167" name="Google Shape;1167;p18"/>
          <p:cNvSpPr txBox="1">
            <a:spLocks noGrp="1"/>
          </p:cNvSpPr>
          <p:nvPr>
            <p:ph type="subTitle" idx="7"/>
          </p:nvPr>
        </p:nvSpPr>
        <p:spPr>
          <a:xfrm>
            <a:off x="7768577" y="4550433"/>
            <a:ext cx="2804000" cy="48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168" name="Google Shape;1168;p18"/>
          <p:cNvSpPr txBox="1">
            <a:spLocks noGrp="1"/>
          </p:cNvSpPr>
          <p:nvPr>
            <p:ph type="subTitle" idx="8"/>
          </p:nvPr>
        </p:nvSpPr>
        <p:spPr>
          <a:xfrm>
            <a:off x="7768577" y="5018551"/>
            <a:ext cx="2804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91207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169"/>
        <p:cNvGrpSpPr/>
        <p:nvPr/>
      </p:nvGrpSpPr>
      <p:grpSpPr>
        <a:xfrm>
          <a:off x="0" y="0"/>
          <a:ext cx="0" cy="0"/>
          <a:chOff x="0" y="0"/>
          <a:chExt cx="0" cy="0"/>
        </a:xfrm>
      </p:grpSpPr>
      <p:grpSp>
        <p:nvGrpSpPr>
          <p:cNvPr id="1170" name="Google Shape;1170;p19"/>
          <p:cNvGrpSpPr/>
          <p:nvPr/>
        </p:nvGrpSpPr>
        <p:grpSpPr>
          <a:xfrm>
            <a:off x="-47033" y="-42447"/>
            <a:ext cx="12286065" cy="6942893"/>
            <a:chOff x="-35275" y="-31835"/>
            <a:chExt cx="9214549" cy="5207170"/>
          </a:xfrm>
        </p:grpSpPr>
        <p:grpSp>
          <p:nvGrpSpPr>
            <p:cNvPr id="1171" name="Google Shape;1171;p19"/>
            <p:cNvGrpSpPr/>
            <p:nvPr/>
          </p:nvGrpSpPr>
          <p:grpSpPr>
            <a:xfrm>
              <a:off x="-35275" y="-31835"/>
              <a:ext cx="4607271" cy="2603603"/>
              <a:chOff x="987999" y="461925"/>
              <a:chExt cx="1514404" cy="1507151"/>
            </a:xfrm>
          </p:grpSpPr>
          <p:grpSp>
            <p:nvGrpSpPr>
              <p:cNvPr id="1172" name="Google Shape;1172;p19"/>
              <p:cNvGrpSpPr/>
              <p:nvPr/>
            </p:nvGrpSpPr>
            <p:grpSpPr>
              <a:xfrm>
                <a:off x="987999" y="461925"/>
                <a:ext cx="1514401" cy="1506302"/>
                <a:chOff x="987999" y="461925"/>
                <a:chExt cx="1514401" cy="1506302"/>
              </a:xfrm>
            </p:grpSpPr>
            <p:cxnSp>
              <p:nvCxnSpPr>
                <p:cNvPr id="1173" name="Google Shape;117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4" name="Google Shape;117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5" name="Google Shape;117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6" name="Google Shape;117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7" name="Google Shape;117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8" name="Google Shape;117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9" name="Google Shape;117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80" name="Google Shape;118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81" name="Google Shape;118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82" name="Google Shape;1182;p19"/>
              <p:cNvGrpSpPr/>
              <p:nvPr/>
            </p:nvGrpSpPr>
            <p:grpSpPr>
              <a:xfrm>
                <a:off x="987999" y="461927"/>
                <a:ext cx="1514404" cy="1507149"/>
                <a:chOff x="987999" y="461927"/>
                <a:chExt cx="1514404" cy="1507149"/>
              </a:xfrm>
            </p:grpSpPr>
            <p:cxnSp>
              <p:nvCxnSpPr>
                <p:cNvPr id="1183" name="Google Shape;118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4" name="Google Shape;118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5" name="Google Shape;118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6" name="Google Shape;118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7" name="Google Shape;118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8" name="Google Shape;118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9" name="Google Shape;118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90" name="Google Shape;119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91" name="Google Shape;1191;p19"/>
            <p:cNvGrpSpPr/>
            <p:nvPr/>
          </p:nvGrpSpPr>
          <p:grpSpPr>
            <a:xfrm>
              <a:off x="4572003" y="-31835"/>
              <a:ext cx="4607271" cy="2603603"/>
              <a:chOff x="987999" y="461925"/>
              <a:chExt cx="1514404" cy="1507151"/>
            </a:xfrm>
          </p:grpSpPr>
          <p:grpSp>
            <p:nvGrpSpPr>
              <p:cNvPr id="1192" name="Google Shape;1192;p19"/>
              <p:cNvGrpSpPr/>
              <p:nvPr/>
            </p:nvGrpSpPr>
            <p:grpSpPr>
              <a:xfrm>
                <a:off x="987999" y="461925"/>
                <a:ext cx="1514401" cy="1506302"/>
                <a:chOff x="987999" y="461925"/>
                <a:chExt cx="1514401" cy="1506302"/>
              </a:xfrm>
            </p:grpSpPr>
            <p:cxnSp>
              <p:nvCxnSpPr>
                <p:cNvPr id="1193" name="Google Shape;119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4" name="Google Shape;119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5" name="Google Shape;119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6" name="Google Shape;119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7" name="Google Shape;119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8" name="Google Shape;119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9" name="Google Shape;119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01" name="Google Shape;120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02" name="Google Shape;1202;p19"/>
              <p:cNvGrpSpPr/>
              <p:nvPr/>
            </p:nvGrpSpPr>
            <p:grpSpPr>
              <a:xfrm>
                <a:off x="987999" y="461927"/>
                <a:ext cx="1514404" cy="1507149"/>
                <a:chOff x="987999" y="461927"/>
                <a:chExt cx="1514404" cy="1507149"/>
              </a:xfrm>
            </p:grpSpPr>
            <p:cxnSp>
              <p:nvCxnSpPr>
                <p:cNvPr id="1203" name="Google Shape;120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4" name="Google Shape;120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5" name="Google Shape;120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6" name="Google Shape;120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7" name="Google Shape;120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8" name="Google Shape;120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9" name="Google Shape;120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10" name="Google Shape;121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11" name="Google Shape;1211;p19"/>
            <p:cNvGrpSpPr/>
            <p:nvPr/>
          </p:nvGrpSpPr>
          <p:grpSpPr>
            <a:xfrm>
              <a:off x="-35275" y="2571732"/>
              <a:ext cx="4607271" cy="2603603"/>
              <a:chOff x="987999" y="461925"/>
              <a:chExt cx="1514404" cy="1507151"/>
            </a:xfrm>
          </p:grpSpPr>
          <p:grpSp>
            <p:nvGrpSpPr>
              <p:cNvPr id="1212" name="Google Shape;1212;p19"/>
              <p:cNvGrpSpPr/>
              <p:nvPr/>
            </p:nvGrpSpPr>
            <p:grpSpPr>
              <a:xfrm>
                <a:off x="987999" y="461925"/>
                <a:ext cx="1514401" cy="1506302"/>
                <a:chOff x="987999" y="461925"/>
                <a:chExt cx="1514401" cy="1506302"/>
              </a:xfrm>
            </p:grpSpPr>
            <p:cxnSp>
              <p:nvCxnSpPr>
                <p:cNvPr id="1213" name="Google Shape;121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4" name="Google Shape;121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5" name="Google Shape;121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6" name="Google Shape;121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7" name="Google Shape;121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8" name="Google Shape;121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9" name="Google Shape;121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20" name="Google Shape;122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21" name="Google Shape;122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22" name="Google Shape;1222;p19"/>
              <p:cNvGrpSpPr/>
              <p:nvPr/>
            </p:nvGrpSpPr>
            <p:grpSpPr>
              <a:xfrm>
                <a:off x="987999" y="461927"/>
                <a:ext cx="1514404" cy="1507149"/>
                <a:chOff x="987999" y="461927"/>
                <a:chExt cx="1514404" cy="1507149"/>
              </a:xfrm>
            </p:grpSpPr>
            <p:cxnSp>
              <p:nvCxnSpPr>
                <p:cNvPr id="1223" name="Google Shape;122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4" name="Google Shape;122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5" name="Google Shape;122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6" name="Google Shape;122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7" name="Google Shape;122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8" name="Google Shape;122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31" name="Google Shape;1231;p19"/>
            <p:cNvGrpSpPr/>
            <p:nvPr/>
          </p:nvGrpSpPr>
          <p:grpSpPr>
            <a:xfrm>
              <a:off x="4572003" y="2571732"/>
              <a:ext cx="4607271" cy="2603603"/>
              <a:chOff x="987999" y="461925"/>
              <a:chExt cx="1514404" cy="1507151"/>
            </a:xfrm>
          </p:grpSpPr>
          <p:grpSp>
            <p:nvGrpSpPr>
              <p:cNvPr id="1232" name="Google Shape;1232;p19"/>
              <p:cNvGrpSpPr/>
              <p:nvPr/>
            </p:nvGrpSpPr>
            <p:grpSpPr>
              <a:xfrm>
                <a:off x="987999" y="461925"/>
                <a:ext cx="1514401" cy="1506302"/>
                <a:chOff x="987999" y="461925"/>
                <a:chExt cx="1514401" cy="1506302"/>
              </a:xfrm>
            </p:grpSpPr>
            <p:cxnSp>
              <p:nvCxnSpPr>
                <p:cNvPr id="1233" name="Google Shape;123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4" name="Google Shape;123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5" name="Google Shape;123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6" name="Google Shape;123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7" name="Google Shape;123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8" name="Google Shape;123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9" name="Google Shape;123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40" name="Google Shape;124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41" name="Google Shape;124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42" name="Google Shape;1242;p19"/>
              <p:cNvGrpSpPr/>
              <p:nvPr/>
            </p:nvGrpSpPr>
            <p:grpSpPr>
              <a:xfrm>
                <a:off x="987999" y="461927"/>
                <a:ext cx="1514404" cy="1507149"/>
                <a:chOff x="987999" y="461927"/>
                <a:chExt cx="1514404" cy="1507149"/>
              </a:xfrm>
            </p:grpSpPr>
            <p:cxnSp>
              <p:nvCxnSpPr>
                <p:cNvPr id="1243" name="Google Shape;124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7" name="Google Shape;124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8" name="Google Shape;124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9" name="Google Shape;124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251" name="Google Shape;1251;p19"/>
          <p:cNvSpPr txBox="1">
            <a:spLocks noGrp="1"/>
          </p:cNvSpPr>
          <p:nvPr>
            <p:ph type="subTitle" idx="1"/>
          </p:nvPr>
        </p:nvSpPr>
        <p:spPr>
          <a:xfrm>
            <a:off x="983739" y="2605505"/>
            <a:ext cx="25604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252" name="Google Shape;1252;p19"/>
          <p:cNvSpPr txBox="1">
            <a:spLocks noGrp="1"/>
          </p:cNvSpPr>
          <p:nvPr>
            <p:ph type="subTitle" idx="2"/>
          </p:nvPr>
        </p:nvSpPr>
        <p:spPr>
          <a:xfrm>
            <a:off x="983739" y="3005052"/>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53" name="Google Shape;1253;p19"/>
          <p:cNvSpPr txBox="1">
            <a:spLocks noGrp="1"/>
          </p:cNvSpPr>
          <p:nvPr>
            <p:ph type="title"/>
          </p:nvPr>
        </p:nvSpPr>
        <p:spPr>
          <a:xfrm>
            <a:off x="719333" y="451703"/>
            <a:ext cx="10753200" cy="987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9pPr>
          </a:lstStyle>
          <a:p>
            <a:r>
              <a:rPr lang="en-US"/>
              <a:t>Click to edit Master title style</a:t>
            </a:r>
            <a:endParaRPr/>
          </a:p>
        </p:txBody>
      </p:sp>
      <p:sp>
        <p:nvSpPr>
          <p:cNvPr id="1254" name="Google Shape;1254;p19"/>
          <p:cNvSpPr txBox="1">
            <a:spLocks noGrp="1"/>
          </p:cNvSpPr>
          <p:nvPr>
            <p:ph type="subTitle" idx="3"/>
          </p:nvPr>
        </p:nvSpPr>
        <p:spPr>
          <a:xfrm>
            <a:off x="8658140" y="2605505"/>
            <a:ext cx="25604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255" name="Google Shape;1255;p19"/>
          <p:cNvSpPr txBox="1">
            <a:spLocks noGrp="1"/>
          </p:cNvSpPr>
          <p:nvPr>
            <p:ph type="subTitle" idx="4"/>
          </p:nvPr>
        </p:nvSpPr>
        <p:spPr>
          <a:xfrm>
            <a:off x="8658140" y="3005051"/>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56" name="Google Shape;1256;p19"/>
          <p:cNvSpPr txBox="1">
            <a:spLocks noGrp="1"/>
          </p:cNvSpPr>
          <p:nvPr>
            <p:ph type="subTitle" idx="5"/>
          </p:nvPr>
        </p:nvSpPr>
        <p:spPr>
          <a:xfrm>
            <a:off x="983739" y="5089052"/>
            <a:ext cx="25604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257" name="Google Shape;1257;p19"/>
          <p:cNvSpPr txBox="1">
            <a:spLocks noGrp="1"/>
          </p:cNvSpPr>
          <p:nvPr>
            <p:ph type="subTitle" idx="6"/>
          </p:nvPr>
        </p:nvSpPr>
        <p:spPr>
          <a:xfrm>
            <a:off x="983739" y="5488595"/>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58" name="Google Shape;1258;p19"/>
          <p:cNvSpPr txBox="1">
            <a:spLocks noGrp="1"/>
          </p:cNvSpPr>
          <p:nvPr>
            <p:ph type="subTitle" idx="7"/>
          </p:nvPr>
        </p:nvSpPr>
        <p:spPr>
          <a:xfrm>
            <a:off x="8658140" y="5089039"/>
            <a:ext cx="25604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259" name="Google Shape;1259;p19"/>
          <p:cNvSpPr txBox="1">
            <a:spLocks noGrp="1"/>
          </p:cNvSpPr>
          <p:nvPr>
            <p:ph type="subTitle" idx="8"/>
          </p:nvPr>
        </p:nvSpPr>
        <p:spPr>
          <a:xfrm>
            <a:off x="8658140" y="5488584"/>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60" name="Google Shape;1260;p19"/>
          <p:cNvSpPr txBox="1">
            <a:spLocks noGrp="1"/>
          </p:cNvSpPr>
          <p:nvPr>
            <p:ph type="subTitle" idx="9"/>
          </p:nvPr>
        </p:nvSpPr>
        <p:spPr>
          <a:xfrm>
            <a:off x="4821972" y="2605505"/>
            <a:ext cx="25604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261" name="Google Shape;1261;p19"/>
          <p:cNvSpPr txBox="1">
            <a:spLocks noGrp="1"/>
          </p:cNvSpPr>
          <p:nvPr>
            <p:ph type="subTitle" idx="13"/>
          </p:nvPr>
        </p:nvSpPr>
        <p:spPr>
          <a:xfrm>
            <a:off x="4820939" y="3005051"/>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62" name="Google Shape;1262;p19"/>
          <p:cNvSpPr txBox="1">
            <a:spLocks noGrp="1"/>
          </p:cNvSpPr>
          <p:nvPr>
            <p:ph type="subTitle" idx="14"/>
          </p:nvPr>
        </p:nvSpPr>
        <p:spPr>
          <a:xfrm>
            <a:off x="4821972" y="5089039"/>
            <a:ext cx="25604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rtl="0">
              <a:spcBef>
                <a:spcPts val="0"/>
              </a:spcBef>
              <a:spcAft>
                <a:spcPts val="0"/>
              </a:spcAft>
              <a:buSzPts val="2000"/>
              <a:buFont typeface="Merriweather"/>
              <a:buNone/>
              <a:defRPr sz="2667" b="1">
                <a:latin typeface="Merriweather"/>
                <a:ea typeface="Merriweather"/>
                <a:cs typeface="Merriweather"/>
                <a:sym typeface="Merriweather"/>
              </a:defRPr>
            </a:lvl2pPr>
            <a:lvl3pPr lvl="2" rtl="0">
              <a:spcBef>
                <a:spcPts val="0"/>
              </a:spcBef>
              <a:spcAft>
                <a:spcPts val="0"/>
              </a:spcAft>
              <a:buSzPts val="2000"/>
              <a:buFont typeface="Merriweather"/>
              <a:buNone/>
              <a:defRPr sz="2667" b="1">
                <a:latin typeface="Merriweather"/>
                <a:ea typeface="Merriweather"/>
                <a:cs typeface="Merriweather"/>
                <a:sym typeface="Merriweather"/>
              </a:defRPr>
            </a:lvl3pPr>
            <a:lvl4pPr lvl="3" rtl="0">
              <a:spcBef>
                <a:spcPts val="0"/>
              </a:spcBef>
              <a:spcAft>
                <a:spcPts val="0"/>
              </a:spcAft>
              <a:buSzPts val="2000"/>
              <a:buFont typeface="Merriweather"/>
              <a:buNone/>
              <a:defRPr sz="2667" b="1">
                <a:latin typeface="Merriweather"/>
                <a:ea typeface="Merriweather"/>
                <a:cs typeface="Merriweather"/>
                <a:sym typeface="Merriweather"/>
              </a:defRPr>
            </a:lvl4pPr>
            <a:lvl5pPr lvl="4" rtl="0">
              <a:spcBef>
                <a:spcPts val="0"/>
              </a:spcBef>
              <a:spcAft>
                <a:spcPts val="0"/>
              </a:spcAft>
              <a:buSzPts val="2000"/>
              <a:buFont typeface="Merriweather"/>
              <a:buNone/>
              <a:defRPr sz="2667" b="1">
                <a:latin typeface="Merriweather"/>
                <a:ea typeface="Merriweather"/>
                <a:cs typeface="Merriweather"/>
                <a:sym typeface="Merriweather"/>
              </a:defRPr>
            </a:lvl5pPr>
            <a:lvl6pPr lvl="5" rtl="0">
              <a:spcBef>
                <a:spcPts val="0"/>
              </a:spcBef>
              <a:spcAft>
                <a:spcPts val="0"/>
              </a:spcAft>
              <a:buSzPts val="2000"/>
              <a:buFont typeface="Merriweather"/>
              <a:buNone/>
              <a:defRPr sz="2667" b="1">
                <a:latin typeface="Merriweather"/>
                <a:ea typeface="Merriweather"/>
                <a:cs typeface="Merriweather"/>
                <a:sym typeface="Merriweather"/>
              </a:defRPr>
            </a:lvl6pPr>
            <a:lvl7pPr lvl="6" rtl="0">
              <a:spcBef>
                <a:spcPts val="0"/>
              </a:spcBef>
              <a:spcAft>
                <a:spcPts val="0"/>
              </a:spcAft>
              <a:buSzPts val="2000"/>
              <a:buFont typeface="Merriweather"/>
              <a:buNone/>
              <a:defRPr sz="2667" b="1">
                <a:latin typeface="Merriweather"/>
                <a:ea typeface="Merriweather"/>
                <a:cs typeface="Merriweather"/>
                <a:sym typeface="Merriweather"/>
              </a:defRPr>
            </a:lvl7pPr>
            <a:lvl8pPr lvl="7" rtl="0">
              <a:spcBef>
                <a:spcPts val="0"/>
              </a:spcBef>
              <a:spcAft>
                <a:spcPts val="0"/>
              </a:spcAft>
              <a:buSzPts val="2000"/>
              <a:buFont typeface="Merriweather"/>
              <a:buNone/>
              <a:defRPr sz="2667" b="1">
                <a:latin typeface="Merriweather"/>
                <a:ea typeface="Merriweather"/>
                <a:cs typeface="Merriweather"/>
                <a:sym typeface="Merriweather"/>
              </a:defRPr>
            </a:lvl8pPr>
            <a:lvl9pPr lvl="8"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1263" name="Google Shape;1263;p19"/>
          <p:cNvSpPr txBox="1">
            <a:spLocks noGrp="1"/>
          </p:cNvSpPr>
          <p:nvPr>
            <p:ph type="subTitle" idx="15"/>
          </p:nvPr>
        </p:nvSpPr>
        <p:spPr>
          <a:xfrm>
            <a:off x="4821972" y="5488584"/>
            <a:ext cx="25604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67609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64"/>
        <p:cNvGrpSpPr/>
        <p:nvPr/>
      </p:nvGrpSpPr>
      <p:grpSpPr>
        <a:xfrm>
          <a:off x="0" y="0"/>
          <a:ext cx="0" cy="0"/>
          <a:chOff x="0" y="0"/>
          <a:chExt cx="0" cy="0"/>
        </a:xfrm>
      </p:grpSpPr>
      <p:grpSp>
        <p:nvGrpSpPr>
          <p:cNvPr id="1265" name="Google Shape;1265;p20"/>
          <p:cNvGrpSpPr/>
          <p:nvPr/>
        </p:nvGrpSpPr>
        <p:grpSpPr>
          <a:xfrm>
            <a:off x="-47033" y="-42447"/>
            <a:ext cx="12286065" cy="6942893"/>
            <a:chOff x="-35275" y="-31835"/>
            <a:chExt cx="9214549" cy="5207170"/>
          </a:xfrm>
        </p:grpSpPr>
        <p:grpSp>
          <p:nvGrpSpPr>
            <p:cNvPr id="1266" name="Google Shape;1266;p20"/>
            <p:cNvGrpSpPr/>
            <p:nvPr/>
          </p:nvGrpSpPr>
          <p:grpSpPr>
            <a:xfrm>
              <a:off x="-35275" y="-31835"/>
              <a:ext cx="4607271" cy="2603603"/>
              <a:chOff x="987999" y="461925"/>
              <a:chExt cx="1514404" cy="1507151"/>
            </a:xfrm>
          </p:grpSpPr>
          <p:grpSp>
            <p:nvGrpSpPr>
              <p:cNvPr id="1267" name="Google Shape;1267;p20"/>
              <p:cNvGrpSpPr/>
              <p:nvPr/>
            </p:nvGrpSpPr>
            <p:grpSpPr>
              <a:xfrm>
                <a:off x="987999" y="461925"/>
                <a:ext cx="1514401" cy="1506302"/>
                <a:chOff x="987999" y="461925"/>
                <a:chExt cx="1514401" cy="1506302"/>
              </a:xfrm>
            </p:grpSpPr>
            <p:cxnSp>
              <p:nvCxnSpPr>
                <p:cNvPr id="1268" name="Google Shape;126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69" name="Google Shape;126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0" name="Google Shape;127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1" name="Google Shape;127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2" name="Google Shape;127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3" name="Google Shape;127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4" name="Google Shape;127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5" name="Google Shape;127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6" name="Google Shape;127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77" name="Google Shape;1277;p20"/>
              <p:cNvGrpSpPr/>
              <p:nvPr/>
            </p:nvGrpSpPr>
            <p:grpSpPr>
              <a:xfrm>
                <a:off x="987999" y="461927"/>
                <a:ext cx="1514404" cy="1507149"/>
                <a:chOff x="987999" y="461927"/>
                <a:chExt cx="1514404" cy="1507149"/>
              </a:xfrm>
            </p:grpSpPr>
            <p:cxnSp>
              <p:nvCxnSpPr>
                <p:cNvPr id="1278" name="Google Shape;127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79" name="Google Shape;127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0" name="Google Shape;128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1" name="Google Shape;128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2" name="Google Shape;128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3" name="Google Shape;128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4" name="Google Shape;128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5" name="Google Shape;128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86" name="Google Shape;1286;p20"/>
            <p:cNvGrpSpPr/>
            <p:nvPr/>
          </p:nvGrpSpPr>
          <p:grpSpPr>
            <a:xfrm>
              <a:off x="4572003" y="-31835"/>
              <a:ext cx="4607271" cy="2603603"/>
              <a:chOff x="987999" y="461925"/>
              <a:chExt cx="1514404" cy="1507151"/>
            </a:xfrm>
          </p:grpSpPr>
          <p:grpSp>
            <p:nvGrpSpPr>
              <p:cNvPr id="1287" name="Google Shape;1287;p20"/>
              <p:cNvGrpSpPr/>
              <p:nvPr/>
            </p:nvGrpSpPr>
            <p:grpSpPr>
              <a:xfrm>
                <a:off x="987999" y="461925"/>
                <a:ext cx="1514401" cy="1506302"/>
                <a:chOff x="987999" y="461925"/>
                <a:chExt cx="1514401" cy="1506302"/>
              </a:xfrm>
            </p:grpSpPr>
            <p:cxnSp>
              <p:nvCxnSpPr>
                <p:cNvPr id="1288" name="Google Shape;128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89" name="Google Shape;128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0" name="Google Shape;129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3" name="Google Shape;129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4" name="Google Shape;129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5" name="Google Shape;129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6" name="Google Shape;129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97" name="Google Shape;1297;p20"/>
              <p:cNvGrpSpPr/>
              <p:nvPr/>
            </p:nvGrpSpPr>
            <p:grpSpPr>
              <a:xfrm>
                <a:off x="987999" y="461927"/>
                <a:ext cx="1514404" cy="1507149"/>
                <a:chOff x="987999" y="461927"/>
                <a:chExt cx="1514404" cy="1507149"/>
              </a:xfrm>
            </p:grpSpPr>
            <p:cxnSp>
              <p:nvCxnSpPr>
                <p:cNvPr id="1298" name="Google Shape;129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99" name="Google Shape;129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0" name="Google Shape;130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1" name="Google Shape;130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2" name="Google Shape;130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3" name="Google Shape;130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4" name="Google Shape;130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5" name="Google Shape;130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06" name="Google Shape;1306;p20"/>
            <p:cNvGrpSpPr/>
            <p:nvPr/>
          </p:nvGrpSpPr>
          <p:grpSpPr>
            <a:xfrm>
              <a:off x="-35275" y="2571732"/>
              <a:ext cx="4607271" cy="2603603"/>
              <a:chOff x="987999" y="461925"/>
              <a:chExt cx="1514404" cy="1507151"/>
            </a:xfrm>
          </p:grpSpPr>
          <p:grpSp>
            <p:nvGrpSpPr>
              <p:cNvPr id="1307" name="Google Shape;1307;p20"/>
              <p:cNvGrpSpPr/>
              <p:nvPr/>
            </p:nvGrpSpPr>
            <p:grpSpPr>
              <a:xfrm>
                <a:off x="987999" y="461925"/>
                <a:ext cx="1514401" cy="1506302"/>
                <a:chOff x="987999" y="461925"/>
                <a:chExt cx="1514401" cy="1506302"/>
              </a:xfrm>
            </p:grpSpPr>
            <p:cxnSp>
              <p:nvCxnSpPr>
                <p:cNvPr id="1308" name="Google Shape;130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09" name="Google Shape;130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0" name="Google Shape;131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1" name="Google Shape;131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2" name="Google Shape;131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3" name="Google Shape;131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4" name="Google Shape;131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5" name="Google Shape;131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6" name="Google Shape;131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17" name="Google Shape;1317;p20"/>
              <p:cNvGrpSpPr/>
              <p:nvPr/>
            </p:nvGrpSpPr>
            <p:grpSpPr>
              <a:xfrm>
                <a:off x="987999" y="461927"/>
                <a:ext cx="1514404" cy="1507149"/>
                <a:chOff x="987999" y="461927"/>
                <a:chExt cx="1514404" cy="1507149"/>
              </a:xfrm>
            </p:grpSpPr>
            <p:cxnSp>
              <p:nvCxnSpPr>
                <p:cNvPr id="1318" name="Google Shape;131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19" name="Google Shape;131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0" name="Google Shape;132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1" name="Google Shape;132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2" name="Google Shape;132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3" name="Google Shape;132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4" name="Google Shape;132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5" name="Google Shape;132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26" name="Google Shape;1326;p20"/>
            <p:cNvGrpSpPr/>
            <p:nvPr/>
          </p:nvGrpSpPr>
          <p:grpSpPr>
            <a:xfrm>
              <a:off x="4572003" y="2571732"/>
              <a:ext cx="4607271" cy="2603603"/>
              <a:chOff x="987999" y="461925"/>
              <a:chExt cx="1514404" cy="1507151"/>
            </a:xfrm>
          </p:grpSpPr>
          <p:grpSp>
            <p:nvGrpSpPr>
              <p:cNvPr id="1327" name="Google Shape;1327;p20"/>
              <p:cNvGrpSpPr/>
              <p:nvPr/>
            </p:nvGrpSpPr>
            <p:grpSpPr>
              <a:xfrm>
                <a:off x="987999" y="461925"/>
                <a:ext cx="1514401" cy="1506302"/>
                <a:chOff x="987999" y="461925"/>
                <a:chExt cx="1514401" cy="1506302"/>
              </a:xfrm>
            </p:grpSpPr>
            <p:cxnSp>
              <p:nvCxnSpPr>
                <p:cNvPr id="1328" name="Google Shape;132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29" name="Google Shape;132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0" name="Google Shape;133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1" name="Google Shape;133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2" name="Google Shape;133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3" name="Google Shape;133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4" name="Google Shape;133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5" name="Google Shape;133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6" name="Google Shape;133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37" name="Google Shape;1337;p20"/>
              <p:cNvGrpSpPr/>
              <p:nvPr/>
            </p:nvGrpSpPr>
            <p:grpSpPr>
              <a:xfrm>
                <a:off x="987999" y="461927"/>
                <a:ext cx="1514404" cy="1507149"/>
                <a:chOff x="987999" y="461927"/>
                <a:chExt cx="1514404" cy="1507149"/>
              </a:xfrm>
            </p:grpSpPr>
            <p:cxnSp>
              <p:nvCxnSpPr>
                <p:cNvPr id="1338" name="Google Shape;133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39" name="Google Shape;133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0" name="Google Shape;134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1" name="Google Shape;134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2" name="Google Shape;134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3" name="Google Shape;134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4" name="Google Shape;134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5" name="Google Shape;134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346" name="Google Shape;1346;p20"/>
          <p:cNvSpPr txBox="1">
            <a:spLocks noGrp="1"/>
          </p:cNvSpPr>
          <p:nvPr>
            <p:ph type="title"/>
          </p:nvPr>
        </p:nvSpPr>
        <p:spPr>
          <a:xfrm>
            <a:off x="5034417" y="1557800"/>
            <a:ext cx="5950000" cy="7412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2800"/>
              <a:buNone/>
              <a:defRPr/>
            </a:lvl1pPr>
            <a:lvl2pPr lvl="1">
              <a:spcBef>
                <a:spcPts val="0"/>
              </a:spcBef>
              <a:spcAft>
                <a:spcPts val="0"/>
              </a:spcAft>
              <a:buSzPts val="2800"/>
              <a:buNone/>
              <a:defRPr>
                <a:latin typeface="Spectral"/>
                <a:ea typeface="Spectral"/>
                <a:cs typeface="Spectral"/>
                <a:sym typeface="Spectral"/>
              </a:defRPr>
            </a:lvl2pPr>
            <a:lvl3pPr lvl="2">
              <a:spcBef>
                <a:spcPts val="0"/>
              </a:spcBef>
              <a:spcAft>
                <a:spcPts val="0"/>
              </a:spcAft>
              <a:buSzPts val="2800"/>
              <a:buNone/>
              <a:defRPr>
                <a:latin typeface="Spectral"/>
                <a:ea typeface="Spectral"/>
                <a:cs typeface="Spectral"/>
                <a:sym typeface="Spectral"/>
              </a:defRPr>
            </a:lvl3pPr>
            <a:lvl4pPr lvl="3">
              <a:spcBef>
                <a:spcPts val="0"/>
              </a:spcBef>
              <a:spcAft>
                <a:spcPts val="0"/>
              </a:spcAft>
              <a:buSzPts val="2800"/>
              <a:buNone/>
              <a:defRPr>
                <a:latin typeface="Spectral"/>
                <a:ea typeface="Spectral"/>
                <a:cs typeface="Spectral"/>
                <a:sym typeface="Spectral"/>
              </a:defRPr>
            </a:lvl4pPr>
            <a:lvl5pPr lvl="4">
              <a:spcBef>
                <a:spcPts val="0"/>
              </a:spcBef>
              <a:spcAft>
                <a:spcPts val="0"/>
              </a:spcAft>
              <a:buSzPts val="2800"/>
              <a:buNone/>
              <a:defRPr>
                <a:latin typeface="Spectral"/>
                <a:ea typeface="Spectral"/>
                <a:cs typeface="Spectral"/>
                <a:sym typeface="Spectral"/>
              </a:defRPr>
            </a:lvl5pPr>
            <a:lvl6pPr lvl="5">
              <a:spcBef>
                <a:spcPts val="0"/>
              </a:spcBef>
              <a:spcAft>
                <a:spcPts val="0"/>
              </a:spcAft>
              <a:buSzPts val="2800"/>
              <a:buNone/>
              <a:defRPr>
                <a:latin typeface="Spectral"/>
                <a:ea typeface="Spectral"/>
                <a:cs typeface="Spectral"/>
                <a:sym typeface="Spectral"/>
              </a:defRPr>
            </a:lvl6pPr>
            <a:lvl7pPr lvl="6">
              <a:spcBef>
                <a:spcPts val="0"/>
              </a:spcBef>
              <a:spcAft>
                <a:spcPts val="0"/>
              </a:spcAft>
              <a:buSzPts val="2800"/>
              <a:buNone/>
              <a:defRPr>
                <a:latin typeface="Spectral"/>
                <a:ea typeface="Spectral"/>
                <a:cs typeface="Spectral"/>
                <a:sym typeface="Spectral"/>
              </a:defRPr>
            </a:lvl7pPr>
            <a:lvl8pPr lvl="7">
              <a:spcBef>
                <a:spcPts val="0"/>
              </a:spcBef>
              <a:spcAft>
                <a:spcPts val="0"/>
              </a:spcAft>
              <a:buSzPts val="2800"/>
              <a:buNone/>
              <a:defRPr>
                <a:latin typeface="Spectral"/>
                <a:ea typeface="Spectral"/>
                <a:cs typeface="Spectral"/>
                <a:sym typeface="Spectral"/>
              </a:defRPr>
            </a:lvl8pPr>
            <a:lvl9pPr lvl="8">
              <a:spcBef>
                <a:spcPts val="0"/>
              </a:spcBef>
              <a:spcAft>
                <a:spcPts val="0"/>
              </a:spcAft>
              <a:buSzPts val="2800"/>
              <a:buNone/>
              <a:defRPr>
                <a:latin typeface="Spectral"/>
                <a:ea typeface="Spectral"/>
                <a:cs typeface="Spectral"/>
                <a:sym typeface="Spectral"/>
              </a:defRPr>
            </a:lvl9pPr>
          </a:lstStyle>
          <a:p>
            <a:r>
              <a:rPr lang="en-US"/>
              <a:t>Click to edit Master title style</a:t>
            </a:r>
            <a:endParaRPr/>
          </a:p>
        </p:txBody>
      </p:sp>
      <p:sp>
        <p:nvSpPr>
          <p:cNvPr id="1347" name="Google Shape;1347;p20"/>
          <p:cNvSpPr txBox="1">
            <a:spLocks noGrp="1"/>
          </p:cNvSpPr>
          <p:nvPr>
            <p:ph type="subTitle" idx="1"/>
          </p:nvPr>
        </p:nvSpPr>
        <p:spPr>
          <a:xfrm>
            <a:off x="5034417" y="2496633"/>
            <a:ext cx="5950000" cy="2803600"/>
          </a:xfrm>
          <a:prstGeom prst="rect">
            <a:avLst/>
          </a:prstGeom>
          <a:noFill/>
        </p:spPr>
        <p:txBody>
          <a:bodyPr spcFirstLastPara="1" wrap="square" lIns="91425" tIns="91425" rIns="91425" bIns="91425" anchor="t" anchorCtr="0">
            <a:noAutofit/>
          </a:bodyPr>
          <a:lstStyle>
            <a:lvl1pPr lvl="0">
              <a:spcBef>
                <a:spcPts val="0"/>
              </a:spcBef>
              <a:spcAft>
                <a:spcPts val="0"/>
              </a:spcAft>
              <a:buClr>
                <a:schemeClr val="accent1"/>
              </a:buClr>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en-US"/>
              <a:t>Click to edit Master subtitle style</a:t>
            </a:r>
            <a:endParaRPr/>
          </a:p>
        </p:txBody>
      </p:sp>
      <p:sp>
        <p:nvSpPr>
          <p:cNvPr id="1348" name="Google Shape;1348;p20"/>
          <p:cNvSpPr/>
          <p:nvPr/>
        </p:nvSpPr>
        <p:spPr>
          <a:xfrm>
            <a:off x="11241039" y="706167"/>
            <a:ext cx="451200" cy="4416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51266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41"/>
        <p:cNvGrpSpPr/>
        <p:nvPr/>
      </p:nvGrpSpPr>
      <p:grpSpPr>
        <a:xfrm>
          <a:off x="0" y="0"/>
          <a:ext cx="0" cy="0"/>
          <a:chOff x="0" y="0"/>
          <a:chExt cx="0" cy="0"/>
        </a:xfrm>
      </p:grpSpPr>
      <p:grpSp>
        <p:nvGrpSpPr>
          <p:cNvPr id="1442" name="Google Shape;1442;p22"/>
          <p:cNvGrpSpPr/>
          <p:nvPr/>
        </p:nvGrpSpPr>
        <p:grpSpPr>
          <a:xfrm>
            <a:off x="-47033" y="-42447"/>
            <a:ext cx="12286065" cy="6942893"/>
            <a:chOff x="-35275" y="-31835"/>
            <a:chExt cx="9214549" cy="5207170"/>
          </a:xfrm>
        </p:grpSpPr>
        <p:grpSp>
          <p:nvGrpSpPr>
            <p:cNvPr id="1443" name="Google Shape;1443;p22"/>
            <p:cNvGrpSpPr/>
            <p:nvPr/>
          </p:nvGrpSpPr>
          <p:grpSpPr>
            <a:xfrm>
              <a:off x="-35275" y="-31835"/>
              <a:ext cx="4607271" cy="2603603"/>
              <a:chOff x="987999" y="461925"/>
              <a:chExt cx="1514404" cy="1507151"/>
            </a:xfrm>
          </p:grpSpPr>
          <p:grpSp>
            <p:nvGrpSpPr>
              <p:cNvPr id="1444" name="Google Shape;1444;p22"/>
              <p:cNvGrpSpPr/>
              <p:nvPr/>
            </p:nvGrpSpPr>
            <p:grpSpPr>
              <a:xfrm>
                <a:off x="987999" y="461925"/>
                <a:ext cx="1514401" cy="1506302"/>
                <a:chOff x="987999" y="461925"/>
                <a:chExt cx="1514401" cy="1506302"/>
              </a:xfrm>
            </p:grpSpPr>
            <p:cxnSp>
              <p:nvCxnSpPr>
                <p:cNvPr id="1445" name="Google Shape;144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6" name="Google Shape;144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7" name="Google Shape;144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8" name="Google Shape;144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9" name="Google Shape;144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0" name="Google Shape;145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1" name="Google Shape;145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2" name="Google Shape;145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3" name="Google Shape;145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54" name="Google Shape;1454;p22"/>
              <p:cNvGrpSpPr/>
              <p:nvPr/>
            </p:nvGrpSpPr>
            <p:grpSpPr>
              <a:xfrm>
                <a:off x="987999" y="461927"/>
                <a:ext cx="1514404" cy="1507149"/>
                <a:chOff x="987999" y="461927"/>
                <a:chExt cx="1514404" cy="1507149"/>
              </a:xfrm>
            </p:grpSpPr>
            <p:cxnSp>
              <p:nvCxnSpPr>
                <p:cNvPr id="1455" name="Google Shape;145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6" name="Google Shape;145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7" name="Google Shape;145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8" name="Google Shape;145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9" name="Google Shape;145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60" name="Google Shape;146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61" name="Google Shape;146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62" name="Google Shape;146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63" name="Google Shape;1463;p22"/>
            <p:cNvGrpSpPr/>
            <p:nvPr/>
          </p:nvGrpSpPr>
          <p:grpSpPr>
            <a:xfrm>
              <a:off x="4572003" y="-31835"/>
              <a:ext cx="4607271" cy="2603603"/>
              <a:chOff x="987999" y="461925"/>
              <a:chExt cx="1514404" cy="1507151"/>
            </a:xfrm>
          </p:grpSpPr>
          <p:grpSp>
            <p:nvGrpSpPr>
              <p:cNvPr id="1464" name="Google Shape;1464;p22"/>
              <p:cNvGrpSpPr/>
              <p:nvPr/>
            </p:nvGrpSpPr>
            <p:grpSpPr>
              <a:xfrm>
                <a:off x="987999" y="461925"/>
                <a:ext cx="1514401" cy="1506302"/>
                <a:chOff x="987999" y="461925"/>
                <a:chExt cx="1514401" cy="1506302"/>
              </a:xfrm>
            </p:grpSpPr>
            <p:cxnSp>
              <p:nvCxnSpPr>
                <p:cNvPr id="1465" name="Google Shape;146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6" name="Google Shape;146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7" name="Google Shape;146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8" name="Google Shape;146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9" name="Google Shape;146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0" name="Google Shape;147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1" name="Google Shape;147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2" name="Google Shape;147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3" name="Google Shape;147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74" name="Google Shape;1474;p22"/>
              <p:cNvGrpSpPr/>
              <p:nvPr/>
            </p:nvGrpSpPr>
            <p:grpSpPr>
              <a:xfrm>
                <a:off x="987999" y="461927"/>
                <a:ext cx="1514404" cy="1507149"/>
                <a:chOff x="987999" y="461927"/>
                <a:chExt cx="1514404" cy="1507149"/>
              </a:xfrm>
            </p:grpSpPr>
            <p:cxnSp>
              <p:nvCxnSpPr>
                <p:cNvPr id="1475" name="Google Shape;147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6" name="Google Shape;147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7" name="Google Shape;147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8" name="Google Shape;147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9" name="Google Shape;147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80" name="Google Shape;148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83" name="Google Shape;1483;p22"/>
            <p:cNvGrpSpPr/>
            <p:nvPr/>
          </p:nvGrpSpPr>
          <p:grpSpPr>
            <a:xfrm>
              <a:off x="-35275" y="2571732"/>
              <a:ext cx="4607271" cy="2603603"/>
              <a:chOff x="987999" y="461925"/>
              <a:chExt cx="1514404" cy="1507151"/>
            </a:xfrm>
          </p:grpSpPr>
          <p:grpSp>
            <p:nvGrpSpPr>
              <p:cNvPr id="1484" name="Google Shape;1484;p22"/>
              <p:cNvGrpSpPr/>
              <p:nvPr/>
            </p:nvGrpSpPr>
            <p:grpSpPr>
              <a:xfrm>
                <a:off x="987999" y="461925"/>
                <a:ext cx="1514401" cy="1506302"/>
                <a:chOff x="987999" y="461925"/>
                <a:chExt cx="1514401" cy="1506302"/>
              </a:xfrm>
            </p:grpSpPr>
            <p:cxnSp>
              <p:nvCxnSpPr>
                <p:cNvPr id="1485" name="Google Shape;148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6" name="Google Shape;148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7" name="Google Shape;148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8" name="Google Shape;148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9" name="Google Shape;148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0" name="Google Shape;149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1" name="Google Shape;149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2" name="Google Shape;149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3" name="Google Shape;149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94" name="Google Shape;1494;p22"/>
              <p:cNvGrpSpPr/>
              <p:nvPr/>
            </p:nvGrpSpPr>
            <p:grpSpPr>
              <a:xfrm>
                <a:off x="987999" y="461927"/>
                <a:ext cx="1514404" cy="1507149"/>
                <a:chOff x="987999" y="461927"/>
                <a:chExt cx="1514404" cy="1507149"/>
              </a:xfrm>
            </p:grpSpPr>
            <p:cxnSp>
              <p:nvCxnSpPr>
                <p:cNvPr id="1495" name="Google Shape;149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6" name="Google Shape;149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7" name="Google Shape;149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8" name="Google Shape;149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9" name="Google Shape;149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00" name="Google Shape;150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01" name="Google Shape;150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02" name="Google Shape;150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03" name="Google Shape;1503;p22"/>
            <p:cNvGrpSpPr/>
            <p:nvPr/>
          </p:nvGrpSpPr>
          <p:grpSpPr>
            <a:xfrm>
              <a:off x="4572003" y="2571732"/>
              <a:ext cx="4607271" cy="2603603"/>
              <a:chOff x="987999" y="461925"/>
              <a:chExt cx="1514404" cy="1507151"/>
            </a:xfrm>
          </p:grpSpPr>
          <p:grpSp>
            <p:nvGrpSpPr>
              <p:cNvPr id="1504" name="Google Shape;1504;p22"/>
              <p:cNvGrpSpPr/>
              <p:nvPr/>
            </p:nvGrpSpPr>
            <p:grpSpPr>
              <a:xfrm>
                <a:off x="987999" y="461925"/>
                <a:ext cx="1514401" cy="1506302"/>
                <a:chOff x="987999" y="461925"/>
                <a:chExt cx="1514401" cy="1506302"/>
              </a:xfrm>
            </p:grpSpPr>
            <p:cxnSp>
              <p:nvCxnSpPr>
                <p:cNvPr id="1505" name="Google Shape;150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6" name="Google Shape;150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7" name="Google Shape;150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8" name="Google Shape;150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9" name="Google Shape;150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0" name="Google Shape;151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1" name="Google Shape;151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2" name="Google Shape;151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14" name="Google Shape;1514;p22"/>
              <p:cNvGrpSpPr/>
              <p:nvPr/>
            </p:nvGrpSpPr>
            <p:grpSpPr>
              <a:xfrm>
                <a:off x="987999" y="461927"/>
                <a:ext cx="1514404" cy="1507149"/>
                <a:chOff x="987999" y="461927"/>
                <a:chExt cx="1514404" cy="1507149"/>
              </a:xfrm>
            </p:grpSpPr>
            <p:cxnSp>
              <p:nvCxnSpPr>
                <p:cNvPr id="1515" name="Google Shape;151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6" name="Google Shape;151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7" name="Google Shape;151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8" name="Google Shape;151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9" name="Google Shape;151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20" name="Google Shape;152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21" name="Google Shape;152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22" name="Google Shape;152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523" name="Google Shape;1523;p22"/>
          <p:cNvSpPr txBox="1">
            <a:spLocks noGrp="1"/>
          </p:cNvSpPr>
          <p:nvPr>
            <p:ph type="title"/>
          </p:nvPr>
        </p:nvSpPr>
        <p:spPr>
          <a:xfrm>
            <a:off x="960233" y="719333"/>
            <a:ext cx="6424800" cy="6948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a:r>
              <a:rPr lang="en-US"/>
              <a:t>Click to edit Master title style</a:t>
            </a:r>
            <a:endParaRPr/>
          </a:p>
        </p:txBody>
      </p:sp>
      <p:sp>
        <p:nvSpPr>
          <p:cNvPr id="1524" name="Google Shape;1524;p22"/>
          <p:cNvSpPr txBox="1">
            <a:spLocks noGrp="1"/>
          </p:cNvSpPr>
          <p:nvPr>
            <p:ph type="subTitle" idx="1"/>
          </p:nvPr>
        </p:nvSpPr>
        <p:spPr>
          <a:xfrm>
            <a:off x="950967" y="1358700"/>
            <a:ext cx="6424800" cy="729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en-US"/>
              <a:t>Click to edit Master subtitle style</a:t>
            </a:r>
            <a:endParaRPr/>
          </a:p>
        </p:txBody>
      </p:sp>
      <p:sp>
        <p:nvSpPr>
          <p:cNvPr id="1525" name="Google Shape;1525;p22"/>
          <p:cNvSpPr/>
          <p:nvPr/>
        </p:nvSpPr>
        <p:spPr>
          <a:xfrm flipH="1">
            <a:off x="11320368" y="1303004"/>
            <a:ext cx="324000" cy="3152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6" name="Google Shape;1526;p22"/>
          <p:cNvSpPr/>
          <p:nvPr/>
        </p:nvSpPr>
        <p:spPr>
          <a:xfrm flipH="1">
            <a:off x="10430169" y="6129124"/>
            <a:ext cx="573200" cy="5576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7" name="Google Shape;1527;p22"/>
          <p:cNvSpPr/>
          <p:nvPr/>
        </p:nvSpPr>
        <p:spPr>
          <a:xfrm flipH="1">
            <a:off x="2002899" y="6177497"/>
            <a:ext cx="448400" cy="4360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055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3"/>
          <p:cNvGrpSpPr/>
          <p:nvPr/>
        </p:nvGrpSpPr>
        <p:grpSpPr>
          <a:xfrm>
            <a:off x="-201367" y="-116611"/>
            <a:ext cx="12591933" cy="7115924"/>
            <a:chOff x="1366600" y="892542"/>
            <a:chExt cx="757200" cy="649200"/>
          </a:xfrm>
        </p:grpSpPr>
        <p:grpSp>
          <p:nvGrpSpPr>
            <p:cNvPr id="96" name="Google Shape;96;p3"/>
            <p:cNvGrpSpPr/>
            <p:nvPr/>
          </p:nvGrpSpPr>
          <p:grpSpPr>
            <a:xfrm>
              <a:off x="1366600" y="892542"/>
              <a:ext cx="757199" cy="649200"/>
              <a:chOff x="1366600" y="892542"/>
              <a:chExt cx="757199" cy="649200"/>
            </a:xfrm>
          </p:grpSpPr>
          <p:cxnSp>
            <p:nvCxnSpPr>
              <p:cNvPr id="97" name="Google Shape;97;p3"/>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3"/>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3"/>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3"/>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3"/>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102" name="Google Shape;102;p3"/>
            <p:cNvGrpSpPr/>
            <p:nvPr/>
          </p:nvGrpSpPr>
          <p:grpSpPr>
            <a:xfrm>
              <a:off x="1366600" y="892542"/>
              <a:ext cx="757200" cy="645919"/>
              <a:chOff x="1366600" y="892542"/>
              <a:chExt cx="757200" cy="645919"/>
            </a:xfrm>
          </p:grpSpPr>
          <p:cxnSp>
            <p:nvCxnSpPr>
              <p:cNvPr id="103" name="Google Shape;103;p3"/>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3"/>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105" name="Google Shape;105;p3"/>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3"/>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sp>
        <p:nvSpPr>
          <p:cNvPr id="107" name="Google Shape;107;p3"/>
          <p:cNvSpPr txBox="1">
            <a:spLocks noGrp="1"/>
          </p:cNvSpPr>
          <p:nvPr>
            <p:ph type="title" hasCustomPrompt="1"/>
          </p:nvPr>
        </p:nvSpPr>
        <p:spPr>
          <a:xfrm>
            <a:off x="2997533" y="719333"/>
            <a:ext cx="3064400" cy="1524800"/>
          </a:xfrm>
          <a:prstGeom prst="rect">
            <a:avLst/>
          </a:prstGeom>
          <a:solidFill>
            <a:schemeClr val="dk1"/>
          </a:solidFill>
        </p:spPr>
        <p:txBody>
          <a:bodyPr spcFirstLastPara="1" wrap="square" lIns="91425" tIns="91425" rIns="91425" bIns="91425" anchor="b" anchorCtr="0">
            <a:noAutofit/>
          </a:bodyPr>
          <a:lstStyle>
            <a:lvl1pPr lvl="0" algn="r" rtl="0">
              <a:spcBef>
                <a:spcPts val="0"/>
              </a:spcBef>
              <a:spcAft>
                <a:spcPts val="0"/>
              </a:spcAft>
              <a:buClr>
                <a:schemeClr val="lt1"/>
              </a:buClr>
              <a:buSzPts val="12000"/>
              <a:buNone/>
              <a:defRPr sz="16000">
                <a:solidFill>
                  <a:schemeClr val="lt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108" name="Google Shape;108;p3"/>
          <p:cNvSpPr txBox="1">
            <a:spLocks noGrp="1"/>
          </p:cNvSpPr>
          <p:nvPr>
            <p:ph type="title" idx="2"/>
          </p:nvPr>
        </p:nvSpPr>
        <p:spPr>
          <a:xfrm>
            <a:off x="2947533" y="2244100"/>
            <a:ext cx="6293600" cy="2352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Clr>
                <a:schemeClr val="lt1"/>
              </a:buClr>
              <a:buSzPts val="3500"/>
              <a:buNone/>
              <a:defRPr sz="72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3500"/>
              <a:buNone/>
              <a:defRPr sz="4667">
                <a:solidFill>
                  <a:schemeClr val="lt1"/>
                </a:solidFill>
              </a:defRPr>
            </a:lvl2pPr>
            <a:lvl3pPr lvl="2" algn="ctr">
              <a:spcBef>
                <a:spcPts val="0"/>
              </a:spcBef>
              <a:spcAft>
                <a:spcPts val="0"/>
              </a:spcAft>
              <a:buClr>
                <a:schemeClr val="lt1"/>
              </a:buClr>
              <a:buSzPts val="3500"/>
              <a:buNone/>
              <a:defRPr sz="4667">
                <a:solidFill>
                  <a:schemeClr val="lt1"/>
                </a:solidFill>
              </a:defRPr>
            </a:lvl3pPr>
            <a:lvl4pPr lvl="3" algn="ctr">
              <a:spcBef>
                <a:spcPts val="0"/>
              </a:spcBef>
              <a:spcAft>
                <a:spcPts val="0"/>
              </a:spcAft>
              <a:buClr>
                <a:schemeClr val="lt1"/>
              </a:buClr>
              <a:buSzPts val="3500"/>
              <a:buNone/>
              <a:defRPr sz="4667">
                <a:solidFill>
                  <a:schemeClr val="lt1"/>
                </a:solidFill>
              </a:defRPr>
            </a:lvl4pPr>
            <a:lvl5pPr lvl="4" algn="ctr">
              <a:spcBef>
                <a:spcPts val="0"/>
              </a:spcBef>
              <a:spcAft>
                <a:spcPts val="0"/>
              </a:spcAft>
              <a:buClr>
                <a:schemeClr val="lt1"/>
              </a:buClr>
              <a:buSzPts val="3500"/>
              <a:buNone/>
              <a:defRPr sz="4667">
                <a:solidFill>
                  <a:schemeClr val="lt1"/>
                </a:solidFill>
              </a:defRPr>
            </a:lvl5pPr>
            <a:lvl6pPr lvl="5" algn="ctr">
              <a:spcBef>
                <a:spcPts val="0"/>
              </a:spcBef>
              <a:spcAft>
                <a:spcPts val="0"/>
              </a:spcAft>
              <a:buClr>
                <a:schemeClr val="lt1"/>
              </a:buClr>
              <a:buSzPts val="3500"/>
              <a:buNone/>
              <a:defRPr sz="4667">
                <a:solidFill>
                  <a:schemeClr val="lt1"/>
                </a:solidFill>
              </a:defRPr>
            </a:lvl6pPr>
            <a:lvl7pPr lvl="6" algn="ctr">
              <a:spcBef>
                <a:spcPts val="0"/>
              </a:spcBef>
              <a:spcAft>
                <a:spcPts val="0"/>
              </a:spcAft>
              <a:buClr>
                <a:schemeClr val="lt1"/>
              </a:buClr>
              <a:buSzPts val="3500"/>
              <a:buNone/>
              <a:defRPr sz="4667">
                <a:solidFill>
                  <a:schemeClr val="lt1"/>
                </a:solidFill>
              </a:defRPr>
            </a:lvl7pPr>
            <a:lvl8pPr lvl="7" algn="ctr">
              <a:spcBef>
                <a:spcPts val="0"/>
              </a:spcBef>
              <a:spcAft>
                <a:spcPts val="0"/>
              </a:spcAft>
              <a:buClr>
                <a:schemeClr val="lt1"/>
              </a:buClr>
              <a:buSzPts val="3500"/>
              <a:buNone/>
              <a:defRPr sz="4667">
                <a:solidFill>
                  <a:schemeClr val="lt1"/>
                </a:solidFill>
              </a:defRPr>
            </a:lvl8pPr>
            <a:lvl9pPr lvl="8" algn="ctr">
              <a:spcBef>
                <a:spcPts val="0"/>
              </a:spcBef>
              <a:spcAft>
                <a:spcPts val="0"/>
              </a:spcAft>
              <a:buClr>
                <a:schemeClr val="lt1"/>
              </a:buClr>
              <a:buSzPts val="3500"/>
              <a:buNone/>
              <a:defRPr sz="4667">
                <a:solidFill>
                  <a:schemeClr val="lt1"/>
                </a:solidFill>
              </a:defRPr>
            </a:lvl9pPr>
          </a:lstStyle>
          <a:p>
            <a:r>
              <a:rPr lang="en-US"/>
              <a:t>Click to edit Master title style</a:t>
            </a:r>
            <a:endParaRPr/>
          </a:p>
        </p:txBody>
      </p:sp>
      <p:sp>
        <p:nvSpPr>
          <p:cNvPr id="109" name="Google Shape;109;p3"/>
          <p:cNvSpPr txBox="1">
            <a:spLocks noGrp="1"/>
          </p:cNvSpPr>
          <p:nvPr>
            <p:ph type="subTitle" idx="1"/>
          </p:nvPr>
        </p:nvSpPr>
        <p:spPr>
          <a:xfrm>
            <a:off x="2989729" y="5313167"/>
            <a:ext cx="3064400" cy="780400"/>
          </a:xfrm>
          <a:prstGeom prst="rect">
            <a:avLst/>
          </a:prstGeom>
          <a:solidFill>
            <a:schemeClr val="dk1"/>
          </a:solidFill>
          <a:ln>
            <a:noFill/>
          </a:ln>
        </p:spPr>
        <p:txBody>
          <a:bodyPr spcFirstLastPara="1" wrap="square" lIns="91425" tIns="91425" rIns="91425" bIns="91425" anchor="ctr" anchorCtr="0">
            <a:noAutofit/>
          </a:bodyPr>
          <a:lstStyle>
            <a:lvl1pPr lvl="0">
              <a:spcBef>
                <a:spcPts val="0"/>
              </a:spcBef>
              <a:spcAft>
                <a:spcPts val="0"/>
              </a:spcAft>
              <a:buClr>
                <a:schemeClr val="lt1"/>
              </a:buClr>
              <a:buSzPts val="1400"/>
              <a:buNone/>
              <a:defRPr sz="2133">
                <a:solidFill>
                  <a:schemeClr val="lt1"/>
                </a:solidFill>
                <a:latin typeface="Spectral Light"/>
                <a:ea typeface="Spectral Light"/>
                <a:cs typeface="Spectral Light"/>
                <a:sym typeface="Spectral Light"/>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grpSp>
        <p:nvGrpSpPr>
          <p:cNvPr id="110" name="Google Shape;110;p3"/>
          <p:cNvGrpSpPr/>
          <p:nvPr/>
        </p:nvGrpSpPr>
        <p:grpSpPr>
          <a:xfrm>
            <a:off x="574768" y="5689531"/>
            <a:ext cx="1134853" cy="891288"/>
            <a:chOff x="431076" y="4267148"/>
            <a:chExt cx="851140" cy="668466"/>
          </a:xfrm>
        </p:grpSpPr>
        <p:sp>
          <p:nvSpPr>
            <p:cNvPr id="111" name="Google Shape;111;p3"/>
            <p:cNvSpPr/>
            <p:nvPr/>
          </p:nvSpPr>
          <p:spPr>
            <a:xfrm>
              <a:off x="943815" y="4267148"/>
              <a:ext cx="338400" cy="331200"/>
            </a:xfrm>
            <a:prstGeom prst="star4">
              <a:avLst>
                <a:gd name="adj" fmla="val 12500"/>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431076" y="4704914"/>
              <a:ext cx="236700" cy="230700"/>
            </a:xfrm>
            <a:prstGeom prst="star4">
              <a:avLst>
                <a:gd name="adj" fmla="val 125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 name="Google Shape;113;p3"/>
          <p:cNvGrpSpPr/>
          <p:nvPr/>
        </p:nvGrpSpPr>
        <p:grpSpPr>
          <a:xfrm>
            <a:off x="10553320" y="5925367"/>
            <a:ext cx="920085" cy="438811"/>
            <a:chOff x="7740700" y="4100311"/>
            <a:chExt cx="786936" cy="604089"/>
          </a:xfrm>
        </p:grpSpPr>
        <p:grpSp>
          <p:nvGrpSpPr>
            <p:cNvPr id="114" name="Google Shape;114;p3"/>
            <p:cNvGrpSpPr/>
            <p:nvPr/>
          </p:nvGrpSpPr>
          <p:grpSpPr>
            <a:xfrm>
              <a:off x="7740700" y="4149700"/>
              <a:ext cx="737550" cy="554700"/>
              <a:chOff x="7740700" y="4149700"/>
              <a:chExt cx="737550" cy="554700"/>
            </a:xfrm>
          </p:grpSpPr>
          <p:sp>
            <p:nvSpPr>
              <p:cNvPr id="115" name="Google Shape;115;p3"/>
              <p:cNvSpPr/>
              <p:nvPr/>
            </p:nvSpPr>
            <p:spPr>
              <a:xfrm rot="5400000">
                <a:off x="7905550" y="4131700"/>
                <a:ext cx="554700" cy="590700"/>
              </a:xfrm>
              <a:prstGeom prst="upArrow">
                <a:avLst>
                  <a:gd name="adj1" fmla="val 50000"/>
                  <a:gd name="adj2" fmla="val 500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7740700" y="4286500"/>
                <a:ext cx="86400" cy="2811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7" name="Google Shape;117;p3"/>
            <p:cNvSpPr/>
            <p:nvPr/>
          </p:nvSpPr>
          <p:spPr>
            <a:xfrm rot="5400000">
              <a:off x="7954936" y="4082311"/>
              <a:ext cx="554700" cy="590700"/>
            </a:xfrm>
            <a:prstGeom prst="upArrow">
              <a:avLst>
                <a:gd name="adj1" fmla="val 50000"/>
                <a:gd name="adj2" fmla="val 500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9878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28"/>
        <p:cNvGrpSpPr/>
        <p:nvPr/>
      </p:nvGrpSpPr>
      <p:grpSpPr>
        <a:xfrm>
          <a:off x="0" y="0"/>
          <a:ext cx="0" cy="0"/>
          <a:chOff x="0" y="0"/>
          <a:chExt cx="0" cy="0"/>
        </a:xfrm>
      </p:grpSpPr>
      <p:grpSp>
        <p:nvGrpSpPr>
          <p:cNvPr id="1529" name="Google Shape;1529;p23"/>
          <p:cNvGrpSpPr/>
          <p:nvPr/>
        </p:nvGrpSpPr>
        <p:grpSpPr>
          <a:xfrm>
            <a:off x="-56647" y="-42447"/>
            <a:ext cx="12286065" cy="6942893"/>
            <a:chOff x="-35275" y="-31835"/>
            <a:chExt cx="9214549" cy="5207170"/>
          </a:xfrm>
        </p:grpSpPr>
        <p:grpSp>
          <p:nvGrpSpPr>
            <p:cNvPr id="1530" name="Google Shape;1530;p23"/>
            <p:cNvGrpSpPr/>
            <p:nvPr/>
          </p:nvGrpSpPr>
          <p:grpSpPr>
            <a:xfrm>
              <a:off x="-35275" y="-31835"/>
              <a:ext cx="4607271" cy="2603603"/>
              <a:chOff x="987999" y="461925"/>
              <a:chExt cx="1514404" cy="1507151"/>
            </a:xfrm>
          </p:grpSpPr>
          <p:grpSp>
            <p:nvGrpSpPr>
              <p:cNvPr id="1531" name="Google Shape;1531;p23"/>
              <p:cNvGrpSpPr/>
              <p:nvPr/>
            </p:nvGrpSpPr>
            <p:grpSpPr>
              <a:xfrm>
                <a:off x="987999" y="461925"/>
                <a:ext cx="1514401" cy="1506302"/>
                <a:chOff x="987999" y="461925"/>
                <a:chExt cx="1514401" cy="1506302"/>
              </a:xfrm>
            </p:grpSpPr>
            <p:cxnSp>
              <p:nvCxnSpPr>
                <p:cNvPr id="1532" name="Google Shape;153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3" name="Google Shape;153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4" name="Google Shape;153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5" name="Google Shape;153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6" name="Google Shape;153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7" name="Google Shape;153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8" name="Google Shape;153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9" name="Google Shape;153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40" name="Google Shape;154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41" name="Google Shape;1541;p23"/>
              <p:cNvGrpSpPr/>
              <p:nvPr/>
            </p:nvGrpSpPr>
            <p:grpSpPr>
              <a:xfrm>
                <a:off x="987999" y="461927"/>
                <a:ext cx="1514404" cy="1507149"/>
                <a:chOff x="987999" y="461927"/>
                <a:chExt cx="1514404" cy="1507149"/>
              </a:xfrm>
            </p:grpSpPr>
            <p:cxnSp>
              <p:nvCxnSpPr>
                <p:cNvPr id="1542" name="Google Shape;154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3" name="Google Shape;154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4" name="Google Shape;154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5" name="Google Shape;154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6" name="Google Shape;154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7" name="Google Shape;154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8" name="Google Shape;154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9" name="Google Shape;154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50" name="Google Shape;1550;p23"/>
            <p:cNvGrpSpPr/>
            <p:nvPr/>
          </p:nvGrpSpPr>
          <p:grpSpPr>
            <a:xfrm>
              <a:off x="4572003" y="-31835"/>
              <a:ext cx="4607271" cy="2603603"/>
              <a:chOff x="987999" y="461925"/>
              <a:chExt cx="1514404" cy="1507151"/>
            </a:xfrm>
          </p:grpSpPr>
          <p:grpSp>
            <p:nvGrpSpPr>
              <p:cNvPr id="1551" name="Google Shape;1551;p23"/>
              <p:cNvGrpSpPr/>
              <p:nvPr/>
            </p:nvGrpSpPr>
            <p:grpSpPr>
              <a:xfrm>
                <a:off x="987999" y="461925"/>
                <a:ext cx="1514401" cy="1506302"/>
                <a:chOff x="987999" y="461925"/>
                <a:chExt cx="1514401" cy="1506302"/>
              </a:xfrm>
            </p:grpSpPr>
            <p:cxnSp>
              <p:nvCxnSpPr>
                <p:cNvPr id="1552" name="Google Shape;155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4" name="Google Shape;155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5" name="Google Shape;155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6" name="Google Shape;155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7" name="Google Shape;155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8" name="Google Shape;155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9" name="Google Shape;155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60" name="Google Shape;156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61" name="Google Shape;1561;p23"/>
              <p:cNvGrpSpPr/>
              <p:nvPr/>
            </p:nvGrpSpPr>
            <p:grpSpPr>
              <a:xfrm>
                <a:off x="987999" y="461927"/>
                <a:ext cx="1514404" cy="1507149"/>
                <a:chOff x="987999" y="461927"/>
                <a:chExt cx="1514404" cy="1507149"/>
              </a:xfrm>
            </p:grpSpPr>
            <p:cxnSp>
              <p:nvCxnSpPr>
                <p:cNvPr id="1562" name="Google Shape;156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3" name="Google Shape;156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4" name="Google Shape;156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5" name="Google Shape;156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6" name="Google Shape;156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7" name="Google Shape;156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8" name="Google Shape;156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9" name="Google Shape;156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70" name="Google Shape;1570;p23"/>
            <p:cNvGrpSpPr/>
            <p:nvPr/>
          </p:nvGrpSpPr>
          <p:grpSpPr>
            <a:xfrm>
              <a:off x="-35275" y="2571732"/>
              <a:ext cx="4607271" cy="2603603"/>
              <a:chOff x="987999" y="461925"/>
              <a:chExt cx="1514404" cy="1507151"/>
            </a:xfrm>
          </p:grpSpPr>
          <p:grpSp>
            <p:nvGrpSpPr>
              <p:cNvPr id="1571" name="Google Shape;1571;p23"/>
              <p:cNvGrpSpPr/>
              <p:nvPr/>
            </p:nvGrpSpPr>
            <p:grpSpPr>
              <a:xfrm>
                <a:off x="987999" y="461925"/>
                <a:ext cx="1514401" cy="1506302"/>
                <a:chOff x="987999" y="461925"/>
                <a:chExt cx="1514401" cy="1506302"/>
              </a:xfrm>
            </p:grpSpPr>
            <p:cxnSp>
              <p:nvCxnSpPr>
                <p:cNvPr id="1572" name="Google Shape;157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3" name="Google Shape;157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4" name="Google Shape;157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5" name="Google Shape;157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6" name="Google Shape;157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7" name="Google Shape;157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8" name="Google Shape;157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9" name="Google Shape;157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80" name="Google Shape;158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81" name="Google Shape;1581;p23"/>
              <p:cNvGrpSpPr/>
              <p:nvPr/>
            </p:nvGrpSpPr>
            <p:grpSpPr>
              <a:xfrm>
                <a:off x="987999" y="461927"/>
                <a:ext cx="1514404" cy="1507149"/>
                <a:chOff x="987999" y="461927"/>
                <a:chExt cx="1514404" cy="1507149"/>
              </a:xfrm>
            </p:grpSpPr>
            <p:cxnSp>
              <p:nvCxnSpPr>
                <p:cNvPr id="1582" name="Google Shape;158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3" name="Google Shape;158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4" name="Google Shape;158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5" name="Google Shape;158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6" name="Google Shape;158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7" name="Google Shape;158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8" name="Google Shape;158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9" name="Google Shape;158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90" name="Google Shape;1590;p23"/>
            <p:cNvGrpSpPr/>
            <p:nvPr/>
          </p:nvGrpSpPr>
          <p:grpSpPr>
            <a:xfrm>
              <a:off x="4572003" y="2571732"/>
              <a:ext cx="4607271" cy="2603603"/>
              <a:chOff x="987999" y="461925"/>
              <a:chExt cx="1514404" cy="1507151"/>
            </a:xfrm>
          </p:grpSpPr>
          <p:grpSp>
            <p:nvGrpSpPr>
              <p:cNvPr id="1591" name="Google Shape;1591;p23"/>
              <p:cNvGrpSpPr/>
              <p:nvPr/>
            </p:nvGrpSpPr>
            <p:grpSpPr>
              <a:xfrm>
                <a:off x="987999" y="461925"/>
                <a:ext cx="1514401" cy="1506302"/>
                <a:chOff x="987999" y="461925"/>
                <a:chExt cx="1514401" cy="1506302"/>
              </a:xfrm>
            </p:grpSpPr>
            <p:cxnSp>
              <p:nvCxnSpPr>
                <p:cNvPr id="1592" name="Google Shape;159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3" name="Google Shape;159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4" name="Google Shape;159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5" name="Google Shape;159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6" name="Google Shape;159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7" name="Google Shape;159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8" name="Google Shape;159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9" name="Google Shape;159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00" name="Google Shape;160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01" name="Google Shape;1601;p23"/>
              <p:cNvGrpSpPr/>
              <p:nvPr/>
            </p:nvGrpSpPr>
            <p:grpSpPr>
              <a:xfrm>
                <a:off x="987999" y="461927"/>
                <a:ext cx="1514404" cy="1507149"/>
                <a:chOff x="987999" y="461927"/>
                <a:chExt cx="1514404" cy="1507149"/>
              </a:xfrm>
            </p:grpSpPr>
            <p:cxnSp>
              <p:nvCxnSpPr>
                <p:cNvPr id="1602" name="Google Shape;160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3" name="Google Shape;160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4" name="Google Shape;160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5" name="Google Shape;160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6" name="Google Shape;160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7" name="Google Shape;160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8" name="Google Shape;160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9" name="Google Shape;160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610" name="Google Shape;1610;p23"/>
          <p:cNvSpPr txBox="1">
            <a:spLocks noGrp="1"/>
          </p:cNvSpPr>
          <p:nvPr>
            <p:ph type="title"/>
          </p:nvPr>
        </p:nvSpPr>
        <p:spPr>
          <a:xfrm>
            <a:off x="709733" y="449867"/>
            <a:ext cx="10753200" cy="987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3733">
                <a:solidFill>
                  <a:schemeClr val="dk1"/>
                </a:solidFill>
              </a:defRPr>
            </a:lvl1pPr>
            <a:lvl2pPr lvl="1"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3733">
                <a:solidFill>
                  <a:schemeClr val="dk1"/>
                </a:solidFill>
                <a:latin typeface="Merriweather Black"/>
                <a:ea typeface="Merriweather Black"/>
                <a:cs typeface="Merriweather Black"/>
                <a:sym typeface="Merriweather Black"/>
              </a:defRPr>
            </a:lvl9pPr>
          </a:lstStyle>
          <a:p>
            <a:r>
              <a:rPr lang="en-US"/>
              <a:t>Click to edit Master title style</a:t>
            </a:r>
            <a:endParaRPr/>
          </a:p>
        </p:txBody>
      </p:sp>
      <p:sp>
        <p:nvSpPr>
          <p:cNvPr id="1611" name="Google Shape;1611;p23"/>
          <p:cNvSpPr txBox="1">
            <a:spLocks noGrp="1"/>
          </p:cNvSpPr>
          <p:nvPr>
            <p:ph type="body" idx="1"/>
          </p:nvPr>
        </p:nvSpPr>
        <p:spPr>
          <a:xfrm>
            <a:off x="711600" y="1944900"/>
            <a:ext cx="5384400" cy="247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marL="609585" lvl="0" indent="-423323">
              <a:spcBef>
                <a:spcPts val="0"/>
              </a:spcBef>
              <a:spcAft>
                <a:spcPts val="0"/>
              </a:spcAft>
              <a:buClr>
                <a:schemeClr val="accent1"/>
              </a:buClr>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57340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697"/>
        <p:cNvGrpSpPr/>
        <p:nvPr/>
      </p:nvGrpSpPr>
      <p:grpSpPr>
        <a:xfrm>
          <a:off x="0" y="0"/>
          <a:ext cx="0" cy="0"/>
          <a:chOff x="0" y="0"/>
          <a:chExt cx="0" cy="0"/>
        </a:xfrm>
      </p:grpSpPr>
      <p:grpSp>
        <p:nvGrpSpPr>
          <p:cNvPr id="1698" name="Google Shape;1698;p25"/>
          <p:cNvGrpSpPr/>
          <p:nvPr/>
        </p:nvGrpSpPr>
        <p:grpSpPr>
          <a:xfrm>
            <a:off x="-47033" y="-42447"/>
            <a:ext cx="12286065" cy="6942893"/>
            <a:chOff x="-35275" y="-31835"/>
            <a:chExt cx="9214549" cy="5207170"/>
          </a:xfrm>
        </p:grpSpPr>
        <p:grpSp>
          <p:nvGrpSpPr>
            <p:cNvPr id="1699" name="Google Shape;1699;p25"/>
            <p:cNvGrpSpPr/>
            <p:nvPr/>
          </p:nvGrpSpPr>
          <p:grpSpPr>
            <a:xfrm>
              <a:off x="-35275" y="-31835"/>
              <a:ext cx="4607271" cy="2603603"/>
              <a:chOff x="987999" y="461925"/>
              <a:chExt cx="1514404" cy="1507151"/>
            </a:xfrm>
          </p:grpSpPr>
          <p:grpSp>
            <p:nvGrpSpPr>
              <p:cNvPr id="1700" name="Google Shape;1700;p25"/>
              <p:cNvGrpSpPr/>
              <p:nvPr/>
            </p:nvGrpSpPr>
            <p:grpSpPr>
              <a:xfrm>
                <a:off x="987999" y="461925"/>
                <a:ext cx="1514401" cy="1506302"/>
                <a:chOff x="987999" y="461925"/>
                <a:chExt cx="1514401" cy="1506302"/>
              </a:xfrm>
            </p:grpSpPr>
            <p:cxnSp>
              <p:nvCxnSpPr>
                <p:cNvPr id="1701" name="Google Shape;170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2" name="Google Shape;170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3" name="Google Shape;170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4" name="Google Shape;170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5" name="Google Shape;170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6" name="Google Shape;170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7" name="Google Shape;170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8" name="Google Shape;170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9" name="Google Shape;170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10" name="Google Shape;1710;p25"/>
              <p:cNvGrpSpPr/>
              <p:nvPr/>
            </p:nvGrpSpPr>
            <p:grpSpPr>
              <a:xfrm>
                <a:off x="987999" y="461927"/>
                <a:ext cx="1514404" cy="1507149"/>
                <a:chOff x="987999" y="461927"/>
                <a:chExt cx="1514404" cy="1507149"/>
              </a:xfrm>
            </p:grpSpPr>
            <p:cxnSp>
              <p:nvCxnSpPr>
                <p:cNvPr id="1711" name="Google Shape;171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2" name="Google Shape;171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3" name="Google Shape;171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4" name="Google Shape;171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5" name="Google Shape;171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6" name="Google Shape;171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7" name="Google Shape;171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8" name="Google Shape;171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719" name="Google Shape;1719;p25"/>
            <p:cNvGrpSpPr/>
            <p:nvPr/>
          </p:nvGrpSpPr>
          <p:grpSpPr>
            <a:xfrm>
              <a:off x="4572003" y="-31835"/>
              <a:ext cx="4607271" cy="2603603"/>
              <a:chOff x="987999" y="461925"/>
              <a:chExt cx="1514404" cy="1507151"/>
            </a:xfrm>
          </p:grpSpPr>
          <p:grpSp>
            <p:nvGrpSpPr>
              <p:cNvPr id="1720" name="Google Shape;1720;p25"/>
              <p:cNvGrpSpPr/>
              <p:nvPr/>
            </p:nvGrpSpPr>
            <p:grpSpPr>
              <a:xfrm>
                <a:off x="987999" y="461925"/>
                <a:ext cx="1514401" cy="1506302"/>
                <a:chOff x="987999" y="461925"/>
                <a:chExt cx="1514401" cy="1506302"/>
              </a:xfrm>
            </p:grpSpPr>
            <p:cxnSp>
              <p:nvCxnSpPr>
                <p:cNvPr id="1721" name="Google Shape;172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2" name="Google Shape;172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3" name="Google Shape;172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4" name="Google Shape;172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5" name="Google Shape;172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6" name="Google Shape;172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7" name="Google Shape;172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8" name="Google Shape;172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9" name="Google Shape;172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30" name="Google Shape;1730;p25"/>
              <p:cNvGrpSpPr/>
              <p:nvPr/>
            </p:nvGrpSpPr>
            <p:grpSpPr>
              <a:xfrm>
                <a:off x="987999" y="461927"/>
                <a:ext cx="1514404" cy="1507149"/>
                <a:chOff x="987999" y="461927"/>
                <a:chExt cx="1514404" cy="1507149"/>
              </a:xfrm>
            </p:grpSpPr>
            <p:cxnSp>
              <p:nvCxnSpPr>
                <p:cNvPr id="1731" name="Google Shape;173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2" name="Google Shape;173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3" name="Google Shape;173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4" name="Google Shape;173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5" name="Google Shape;173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6" name="Google Shape;173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7" name="Google Shape;173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8" name="Google Shape;173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739" name="Google Shape;1739;p25"/>
            <p:cNvGrpSpPr/>
            <p:nvPr/>
          </p:nvGrpSpPr>
          <p:grpSpPr>
            <a:xfrm>
              <a:off x="-35275" y="2571732"/>
              <a:ext cx="4607271" cy="2603603"/>
              <a:chOff x="987999" y="461925"/>
              <a:chExt cx="1514404" cy="1507151"/>
            </a:xfrm>
          </p:grpSpPr>
          <p:grpSp>
            <p:nvGrpSpPr>
              <p:cNvPr id="1740" name="Google Shape;1740;p25"/>
              <p:cNvGrpSpPr/>
              <p:nvPr/>
            </p:nvGrpSpPr>
            <p:grpSpPr>
              <a:xfrm>
                <a:off x="987999" y="461925"/>
                <a:ext cx="1514401" cy="1506302"/>
                <a:chOff x="987999" y="461925"/>
                <a:chExt cx="1514401" cy="1506302"/>
              </a:xfrm>
            </p:grpSpPr>
            <p:cxnSp>
              <p:nvCxnSpPr>
                <p:cNvPr id="1741" name="Google Shape;174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2" name="Google Shape;174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3" name="Google Shape;174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4" name="Google Shape;174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5" name="Google Shape;174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6" name="Google Shape;174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7" name="Google Shape;174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8" name="Google Shape;174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9" name="Google Shape;174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50" name="Google Shape;1750;p25"/>
              <p:cNvGrpSpPr/>
              <p:nvPr/>
            </p:nvGrpSpPr>
            <p:grpSpPr>
              <a:xfrm>
                <a:off x="987999" y="461927"/>
                <a:ext cx="1514404" cy="1507149"/>
                <a:chOff x="987999" y="461927"/>
                <a:chExt cx="1514404" cy="1507149"/>
              </a:xfrm>
            </p:grpSpPr>
            <p:cxnSp>
              <p:nvCxnSpPr>
                <p:cNvPr id="1751" name="Google Shape;175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2" name="Google Shape;175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3" name="Google Shape;175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4" name="Google Shape;175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5" name="Google Shape;175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6" name="Google Shape;175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7" name="Google Shape;175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8" name="Google Shape;175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759" name="Google Shape;1759;p25"/>
            <p:cNvGrpSpPr/>
            <p:nvPr/>
          </p:nvGrpSpPr>
          <p:grpSpPr>
            <a:xfrm>
              <a:off x="4572003" y="2571732"/>
              <a:ext cx="4607271" cy="2603603"/>
              <a:chOff x="987999" y="461925"/>
              <a:chExt cx="1514404" cy="1507151"/>
            </a:xfrm>
          </p:grpSpPr>
          <p:grpSp>
            <p:nvGrpSpPr>
              <p:cNvPr id="1760" name="Google Shape;1760;p25"/>
              <p:cNvGrpSpPr/>
              <p:nvPr/>
            </p:nvGrpSpPr>
            <p:grpSpPr>
              <a:xfrm>
                <a:off x="987999" y="461925"/>
                <a:ext cx="1514401" cy="1506302"/>
                <a:chOff x="987999" y="461925"/>
                <a:chExt cx="1514401" cy="1506302"/>
              </a:xfrm>
            </p:grpSpPr>
            <p:cxnSp>
              <p:nvCxnSpPr>
                <p:cNvPr id="1761" name="Google Shape;176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2" name="Google Shape;176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3" name="Google Shape;176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4" name="Google Shape;176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5" name="Google Shape;176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6" name="Google Shape;176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7" name="Google Shape;176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8" name="Google Shape;176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9" name="Google Shape;176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70" name="Google Shape;1770;p25"/>
              <p:cNvGrpSpPr/>
              <p:nvPr/>
            </p:nvGrpSpPr>
            <p:grpSpPr>
              <a:xfrm>
                <a:off x="987999" y="461927"/>
                <a:ext cx="1514404" cy="1507149"/>
                <a:chOff x="987999" y="461927"/>
                <a:chExt cx="1514404" cy="1507149"/>
              </a:xfrm>
            </p:grpSpPr>
            <p:cxnSp>
              <p:nvCxnSpPr>
                <p:cNvPr id="1771" name="Google Shape;177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2" name="Google Shape;177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3" name="Google Shape;177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4" name="Google Shape;177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5" name="Google Shape;177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6" name="Google Shape;177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7" name="Google Shape;177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8" name="Google Shape;177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grpSp>
        <p:nvGrpSpPr>
          <p:cNvPr id="1779" name="Google Shape;1779;p25"/>
          <p:cNvGrpSpPr/>
          <p:nvPr/>
        </p:nvGrpSpPr>
        <p:grpSpPr>
          <a:xfrm flipH="1">
            <a:off x="491262" y="5684763"/>
            <a:ext cx="1149391" cy="860320"/>
            <a:chOff x="4144582" y="4263572"/>
            <a:chExt cx="862043" cy="645240"/>
          </a:xfrm>
        </p:grpSpPr>
        <p:sp>
          <p:nvSpPr>
            <p:cNvPr id="1780" name="Google Shape;1780;p25"/>
            <p:cNvSpPr/>
            <p:nvPr/>
          </p:nvSpPr>
          <p:spPr>
            <a:xfrm rot="10800000">
              <a:off x="4669125" y="4263572"/>
              <a:ext cx="337500" cy="329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25"/>
            <p:cNvSpPr/>
            <p:nvPr/>
          </p:nvSpPr>
          <p:spPr>
            <a:xfrm rot="10800000" flipH="1">
              <a:off x="4144582" y="4693112"/>
              <a:ext cx="221100" cy="2157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82" name="Google Shape;1782;p25"/>
          <p:cNvSpPr txBox="1">
            <a:spLocks noGrp="1"/>
          </p:cNvSpPr>
          <p:nvPr>
            <p:ph type="title"/>
          </p:nvPr>
        </p:nvSpPr>
        <p:spPr>
          <a:xfrm>
            <a:off x="719328" y="452433"/>
            <a:ext cx="10753200" cy="98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783" name="Google Shape;1783;p25"/>
          <p:cNvSpPr txBox="1">
            <a:spLocks noGrp="1"/>
          </p:cNvSpPr>
          <p:nvPr>
            <p:ph type="body" idx="1"/>
          </p:nvPr>
        </p:nvSpPr>
        <p:spPr>
          <a:xfrm>
            <a:off x="711600" y="1940933"/>
            <a:ext cx="6922400" cy="3506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278389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784"/>
        <p:cNvGrpSpPr/>
        <p:nvPr/>
      </p:nvGrpSpPr>
      <p:grpSpPr>
        <a:xfrm>
          <a:off x="0" y="0"/>
          <a:ext cx="0" cy="0"/>
          <a:chOff x="0" y="0"/>
          <a:chExt cx="0" cy="0"/>
        </a:xfrm>
      </p:grpSpPr>
      <p:grpSp>
        <p:nvGrpSpPr>
          <p:cNvPr id="1785" name="Google Shape;1785;p26"/>
          <p:cNvGrpSpPr/>
          <p:nvPr/>
        </p:nvGrpSpPr>
        <p:grpSpPr>
          <a:xfrm>
            <a:off x="-47033" y="-42447"/>
            <a:ext cx="12286065" cy="6942893"/>
            <a:chOff x="-35275" y="-31835"/>
            <a:chExt cx="9214549" cy="5207170"/>
          </a:xfrm>
        </p:grpSpPr>
        <p:grpSp>
          <p:nvGrpSpPr>
            <p:cNvPr id="1786" name="Google Shape;1786;p26"/>
            <p:cNvGrpSpPr/>
            <p:nvPr/>
          </p:nvGrpSpPr>
          <p:grpSpPr>
            <a:xfrm>
              <a:off x="-35275" y="-31835"/>
              <a:ext cx="4607271" cy="2603603"/>
              <a:chOff x="987999" y="461925"/>
              <a:chExt cx="1514404" cy="1507151"/>
            </a:xfrm>
          </p:grpSpPr>
          <p:grpSp>
            <p:nvGrpSpPr>
              <p:cNvPr id="1787" name="Google Shape;1787;p26"/>
              <p:cNvGrpSpPr/>
              <p:nvPr/>
            </p:nvGrpSpPr>
            <p:grpSpPr>
              <a:xfrm>
                <a:off x="987999" y="461925"/>
                <a:ext cx="1514401" cy="1506302"/>
                <a:chOff x="987999" y="461925"/>
                <a:chExt cx="1514401" cy="1506302"/>
              </a:xfrm>
            </p:grpSpPr>
            <p:cxnSp>
              <p:nvCxnSpPr>
                <p:cNvPr id="1788" name="Google Shape;178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89" name="Google Shape;178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0" name="Google Shape;179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1" name="Google Shape;179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2" name="Google Shape;179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3" name="Google Shape;179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4" name="Google Shape;179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5" name="Google Shape;179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6" name="Google Shape;179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97" name="Google Shape;1797;p26"/>
              <p:cNvGrpSpPr/>
              <p:nvPr/>
            </p:nvGrpSpPr>
            <p:grpSpPr>
              <a:xfrm>
                <a:off x="987999" y="461927"/>
                <a:ext cx="1514404" cy="1507149"/>
                <a:chOff x="987999" y="461927"/>
                <a:chExt cx="1514404" cy="1507149"/>
              </a:xfrm>
            </p:grpSpPr>
            <p:cxnSp>
              <p:nvCxnSpPr>
                <p:cNvPr id="1798" name="Google Shape;179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99" name="Google Shape;179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0" name="Google Shape;180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1" name="Google Shape;180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2" name="Google Shape;180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3" name="Google Shape;180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4" name="Google Shape;180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5" name="Google Shape;180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06" name="Google Shape;1806;p26"/>
            <p:cNvGrpSpPr/>
            <p:nvPr/>
          </p:nvGrpSpPr>
          <p:grpSpPr>
            <a:xfrm>
              <a:off x="4572003" y="-31835"/>
              <a:ext cx="4607271" cy="2603603"/>
              <a:chOff x="987999" y="461925"/>
              <a:chExt cx="1514404" cy="1507151"/>
            </a:xfrm>
          </p:grpSpPr>
          <p:grpSp>
            <p:nvGrpSpPr>
              <p:cNvPr id="1807" name="Google Shape;1807;p26"/>
              <p:cNvGrpSpPr/>
              <p:nvPr/>
            </p:nvGrpSpPr>
            <p:grpSpPr>
              <a:xfrm>
                <a:off x="987999" y="461925"/>
                <a:ext cx="1514401" cy="1506302"/>
                <a:chOff x="987999" y="461925"/>
                <a:chExt cx="1514401" cy="1506302"/>
              </a:xfrm>
            </p:grpSpPr>
            <p:cxnSp>
              <p:nvCxnSpPr>
                <p:cNvPr id="1808" name="Google Shape;180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09" name="Google Shape;180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0" name="Google Shape;181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1" name="Google Shape;181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2" name="Google Shape;181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3" name="Google Shape;181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4" name="Google Shape;181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6" name="Google Shape;181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817" name="Google Shape;1817;p26"/>
              <p:cNvGrpSpPr/>
              <p:nvPr/>
            </p:nvGrpSpPr>
            <p:grpSpPr>
              <a:xfrm>
                <a:off x="987999" y="461927"/>
                <a:ext cx="1514404" cy="1507149"/>
                <a:chOff x="987999" y="461927"/>
                <a:chExt cx="1514404" cy="1507149"/>
              </a:xfrm>
            </p:grpSpPr>
            <p:cxnSp>
              <p:nvCxnSpPr>
                <p:cNvPr id="1818" name="Google Shape;181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19" name="Google Shape;181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0" name="Google Shape;182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1" name="Google Shape;182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2" name="Google Shape;182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3" name="Google Shape;182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4" name="Google Shape;182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5" name="Google Shape;182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26" name="Google Shape;1826;p26"/>
            <p:cNvGrpSpPr/>
            <p:nvPr/>
          </p:nvGrpSpPr>
          <p:grpSpPr>
            <a:xfrm>
              <a:off x="-35275" y="2571732"/>
              <a:ext cx="4607271" cy="2603603"/>
              <a:chOff x="987999" y="461925"/>
              <a:chExt cx="1514404" cy="1507151"/>
            </a:xfrm>
          </p:grpSpPr>
          <p:grpSp>
            <p:nvGrpSpPr>
              <p:cNvPr id="1827" name="Google Shape;1827;p26"/>
              <p:cNvGrpSpPr/>
              <p:nvPr/>
            </p:nvGrpSpPr>
            <p:grpSpPr>
              <a:xfrm>
                <a:off x="987999" y="461925"/>
                <a:ext cx="1514401" cy="1506302"/>
                <a:chOff x="987999" y="461925"/>
                <a:chExt cx="1514401" cy="1506302"/>
              </a:xfrm>
            </p:grpSpPr>
            <p:cxnSp>
              <p:nvCxnSpPr>
                <p:cNvPr id="1828" name="Google Shape;182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29" name="Google Shape;182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0" name="Google Shape;183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1" name="Google Shape;183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2" name="Google Shape;183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3" name="Google Shape;183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4" name="Google Shape;183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5" name="Google Shape;183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6" name="Google Shape;183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837" name="Google Shape;1837;p26"/>
              <p:cNvGrpSpPr/>
              <p:nvPr/>
            </p:nvGrpSpPr>
            <p:grpSpPr>
              <a:xfrm>
                <a:off x="987999" y="461927"/>
                <a:ext cx="1514404" cy="1507149"/>
                <a:chOff x="987999" y="461927"/>
                <a:chExt cx="1514404" cy="1507149"/>
              </a:xfrm>
            </p:grpSpPr>
            <p:cxnSp>
              <p:nvCxnSpPr>
                <p:cNvPr id="1838" name="Google Shape;183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39" name="Google Shape;183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0" name="Google Shape;184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1" name="Google Shape;184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2" name="Google Shape;184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3" name="Google Shape;184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4" name="Google Shape;184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5" name="Google Shape;184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46" name="Google Shape;1846;p26"/>
            <p:cNvGrpSpPr/>
            <p:nvPr/>
          </p:nvGrpSpPr>
          <p:grpSpPr>
            <a:xfrm>
              <a:off x="4572003" y="2571732"/>
              <a:ext cx="4607271" cy="2603603"/>
              <a:chOff x="987999" y="461925"/>
              <a:chExt cx="1514404" cy="1507151"/>
            </a:xfrm>
          </p:grpSpPr>
          <p:grpSp>
            <p:nvGrpSpPr>
              <p:cNvPr id="1847" name="Google Shape;1847;p26"/>
              <p:cNvGrpSpPr/>
              <p:nvPr/>
            </p:nvGrpSpPr>
            <p:grpSpPr>
              <a:xfrm>
                <a:off x="987999" y="461925"/>
                <a:ext cx="1514401" cy="1506302"/>
                <a:chOff x="987999" y="461925"/>
                <a:chExt cx="1514401" cy="1506302"/>
              </a:xfrm>
            </p:grpSpPr>
            <p:cxnSp>
              <p:nvCxnSpPr>
                <p:cNvPr id="1848" name="Google Shape;184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49" name="Google Shape;184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0" name="Google Shape;185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1" name="Google Shape;185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2" name="Google Shape;185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3" name="Google Shape;185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4" name="Google Shape;185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5" name="Google Shape;185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6" name="Google Shape;185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857" name="Google Shape;1857;p26"/>
              <p:cNvGrpSpPr/>
              <p:nvPr/>
            </p:nvGrpSpPr>
            <p:grpSpPr>
              <a:xfrm>
                <a:off x="987999" y="461927"/>
                <a:ext cx="1514404" cy="1507149"/>
                <a:chOff x="987999" y="461927"/>
                <a:chExt cx="1514404" cy="1507149"/>
              </a:xfrm>
            </p:grpSpPr>
            <p:cxnSp>
              <p:nvCxnSpPr>
                <p:cNvPr id="1858" name="Google Shape;185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59" name="Google Shape;185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0" name="Google Shape;186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1" name="Google Shape;186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2" name="Google Shape;186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3" name="Google Shape;186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4" name="Google Shape;186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5" name="Google Shape;186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866" name="Google Shape;1866;p26"/>
          <p:cNvSpPr txBox="1">
            <a:spLocks noGrp="1"/>
          </p:cNvSpPr>
          <p:nvPr>
            <p:ph type="title"/>
          </p:nvPr>
        </p:nvSpPr>
        <p:spPr>
          <a:xfrm>
            <a:off x="719328" y="452433"/>
            <a:ext cx="10753200" cy="98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1867" name="Google Shape;1867;p26"/>
          <p:cNvGrpSpPr/>
          <p:nvPr/>
        </p:nvGrpSpPr>
        <p:grpSpPr>
          <a:xfrm flipH="1">
            <a:off x="11251680" y="5751457"/>
            <a:ext cx="632445" cy="874203"/>
            <a:chOff x="5996469" y="3940040"/>
            <a:chExt cx="474334" cy="655652"/>
          </a:xfrm>
        </p:grpSpPr>
        <p:sp>
          <p:nvSpPr>
            <p:cNvPr id="1868" name="Google Shape;1868;p26"/>
            <p:cNvSpPr/>
            <p:nvPr/>
          </p:nvSpPr>
          <p:spPr>
            <a:xfrm flipH="1">
              <a:off x="6132402" y="4269892"/>
              <a:ext cx="338400" cy="325800"/>
            </a:xfrm>
            <a:prstGeom prst="star4">
              <a:avLst>
                <a:gd name="adj" fmla="val 125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26"/>
            <p:cNvSpPr/>
            <p:nvPr/>
          </p:nvSpPr>
          <p:spPr>
            <a:xfrm flipH="1">
              <a:off x="5996469" y="3940040"/>
              <a:ext cx="246900" cy="2403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25966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2048"/>
        <p:cNvGrpSpPr/>
        <p:nvPr/>
      </p:nvGrpSpPr>
      <p:grpSpPr>
        <a:xfrm>
          <a:off x="0" y="0"/>
          <a:ext cx="0" cy="0"/>
          <a:chOff x="0" y="0"/>
          <a:chExt cx="0" cy="0"/>
        </a:xfrm>
      </p:grpSpPr>
      <p:grpSp>
        <p:nvGrpSpPr>
          <p:cNvPr id="2049" name="Google Shape;2049;p29"/>
          <p:cNvGrpSpPr/>
          <p:nvPr/>
        </p:nvGrpSpPr>
        <p:grpSpPr>
          <a:xfrm>
            <a:off x="-201367" y="-116611"/>
            <a:ext cx="12591933" cy="7115924"/>
            <a:chOff x="1366600" y="892542"/>
            <a:chExt cx="757200" cy="649200"/>
          </a:xfrm>
        </p:grpSpPr>
        <p:grpSp>
          <p:nvGrpSpPr>
            <p:cNvPr id="2050" name="Google Shape;2050;p29"/>
            <p:cNvGrpSpPr/>
            <p:nvPr/>
          </p:nvGrpSpPr>
          <p:grpSpPr>
            <a:xfrm>
              <a:off x="1366600" y="892542"/>
              <a:ext cx="757199" cy="649200"/>
              <a:chOff x="1366600" y="892542"/>
              <a:chExt cx="757199" cy="649200"/>
            </a:xfrm>
          </p:grpSpPr>
          <p:cxnSp>
            <p:nvCxnSpPr>
              <p:cNvPr id="2051" name="Google Shape;2051;p29"/>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2" name="Google Shape;2052;p29"/>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3" name="Google Shape;2053;p29"/>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4" name="Google Shape;2054;p29"/>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5" name="Google Shape;2055;p29"/>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2056" name="Google Shape;2056;p29"/>
            <p:cNvGrpSpPr/>
            <p:nvPr/>
          </p:nvGrpSpPr>
          <p:grpSpPr>
            <a:xfrm>
              <a:off x="1366600" y="892542"/>
              <a:ext cx="757200" cy="645919"/>
              <a:chOff x="1366600" y="892542"/>
              <a:chExt cx="757200" cy="645919"/>
            </a:xfrm>
          </p:grpSpPr>
          <p:cxnSp>
            <p:nvCxnSpPr>
              <p:cNvPr id="2057" name="Google Shape;2057;p29"/>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58" name="Google Shape;2058;p29"/>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59" name="Google Shape;2059;p29"/>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60" name="Google Shape;2060;p29"/>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61" name="Google Shape;2061;p29"/>
          <p:cNvGrpSpPr/>
          <p:nvPr/>
        </p:nvGrpSpPr>
        <p:grpSpPr>
          <a:xfrm rot="-5400000" flipH="1">
            <a:off x="10365917" y="2923151"/>
            <a:ext cx="2352055" cy="1011685"/>
            <a:chOff x="6659230" y="279450"/>
            <a:chExt cx="2217246" cy="953700"/>
          </a:xfrm>
        </p:grpSpPr>
        <p:sp>
          <p:nvSpPr>
            <p:cNvPr id="2062" name="Google Shape;2062;p29"/>
            <p:cNvSpPr/>
            <p:nvPr/>
          </p:nvSpPr>
          <p:spPr>
            <a:xfrm>
              <a:off x="6659230"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29"/>
            <p:cNvSpPr/>
            <p:nvPr/>
          </p:nvSpPr>
          <p:spPr>
            <a:xfrm>
              <a:off x="6892279"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29"/>
            <p:cNvSpPr/>
            <p:nvPr/>
          </p:nvSpPr>
          <p:spPr>
            <a:xfrm>
              <a:off x="7235778"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29"/>
            <p:cNvSpPr/>
            <p:nvPr/>
          </p:nvSpPr>
          <p:spPr>
            <a:xfrm>
              <a:off x="7579277"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29"/>
            <p:cNvSpPr/>
            <p:nvPr/>
          </p:nvSpPr>
          <p:spPr>
            <a:xfrm>
              <a:off x="7922776"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67" name="Google Shape;2067;p29"/>
          <p:cNvSpPr/>
          <p:nvPr/>
        </p:nvSpPr>
        <p:spPr>
          <a:xfrm flipH="1">
            <a:off x="345639" y="1970185"/>
            <a:ext cx="573200" cy="557600"/>
          </a:xfrm>
          <a:prstGeom prst="star4">
            <a:avLst>
              <a:gd name="adj" fmla="val 12500"/>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8" name="Google Shape;2068;p29"/>
          <p:cNvSpPr/>
          <p:nvPr/>
        </p:nvSpPr>
        <p:spPr>
          <a:xfrm flipH="1">
            <a:off x="9085275" y="234885"/>
            <a:ext cx="329200" cy="320400"/>
          </a:xfrm>
          <a:prstGeom prst="star4">
            <a:avLst>
              <a:gd name="adj" fmla="val 12500"/>
            </a:avLst>
          </a:prstGeom>
          <a:solidFill>
            <a:schemeClr val="dk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02263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2A7C-A9CC-472E-C43A-419F290F3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D6D8BD-613F-3120-A5A8-A47C8B9A9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E638E-BE03-85D2-C8D8-D38E7489F59E}"/>
              </a:ext>
            </a:extLst>
          </p:cNvPr>
          <p:cNvSpPr>
            <a:spLocks noGrp="1"/>
          </p:cNvSpPr>
          <p:nvPr>
            <p:ph type="dt" sz="half" idx="10"/>
          </p:nvPr>
        </p:nvSpPr>
        <p:spPr/>
        <p:txBody>
          <a:bodyPr/>
          <a:lstStyle/>
          <a:p>
            <a:fld id="{0035E258-3EDD-4CF5-A6E5-3E195449C066}" type="datetimeFigureOut">
              <a:rPr lang="en-IN" smtClean="0"/>
              <a:t>24-04-2023</a:t>
            </a:fld>
            <a:endParaRPr lang="en-IN"/>
          </a:p>
        </p:txBody>
      </p:sp>
      <p:sp>
        <p:nvSpPr>
          <p:cNvPr id="5" name="Footer Placeholder 4">
            <a:extLst>
              <a:ext uri="{FF2B5EF4-FFF2-40B4-BE49-F238E27FC236}">
                <a16:creationId xmlns:a16="http://schemas.microsoft.com/office/drawing/2014/main" id="{FAEECC2F-4B9E-C8A4-1B74-90761F912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8C50B-FA0D-57D3-FD84-4F31E131E2C8}"/>
              </a:ext>
            </a:extLst>
          </p:cNvPr>
          <p:cNvSpPr>
            <a:spLocks noGrp="1"/>
          </p:cNvSpPr>
          <p:nvPr>
            <p:ph type="sldNum" sz="quarter" idx="12"/>
          </p:nvPr>
        </p:nvSpPr>
        <p:spPr/>
        <p:txBody>
          <a:bodyPr/>
          <a:lstStyle/>
          <a:p>
            <a:fld id="{083FD605-EFCB-484B-8D55-DF48FC198140}" type="slidenum">
              <a:rPr lang="en-IN" smtClean="0"/>
              <a:t>‹#›</a:t>
            </a:fld>
            <a:endParaRPr lang="en-IN"/>
          </a:p>
        </p:txBody>
      </p:sp>
    </p:spTree>
    <p:extLst>
      <p:ext uri="{BB962C8B-B14F-4D97-AF65-F5344CB8AC3E}">
        <p14:creationId xmlns:p14="http://schemas.microsoft.com/office/powerpoint/2010/main" val="4218239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072"/>
        <p:cNvGrpSpPr/>
        <p:nvPr/>
      </p:nvGrpSpPr>
      <p:grpSpPr>
        <a:xfrm>
          <a:off x="0" y="0"/>
          <a:ext cx="0" cy="0"/>
          <a:chOff x="0" y="0"/>
          <a:chExt cx="0" cy="0"/>
        </a:xfrm>
      </p:grpSpPr>
    </p:spTree>
    <p:extLst>
      <p:ext uri="{BB962C8B-B14F-4D97-AF65-F5344CB8AC3E}">
        <p14:creationId xmlns:p14="http://schemas.microsoft.com/office/powerpoint/2010/main" val="9569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073"/>
        <p:cNvGrpSpPr/>
        <p:nvPr/>
      </p:nvGrpSpPr>
      <p:grpSpPr>
        <a:xfrm>
          <a:off x="0" y="0"/>
          <a:ext cx="0" cy="0"/>
          <a:chOff x="0" y="0"/>
          <a:chExt cx="0" cy="0"/>
        </a:xfrm>
      </p:grpSpPr>
      <p:sp>
        <p:nvSpPr>
          <p:cNvPr id="2074" name="Google Shape;2074;p32"/>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154359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8"/>
        <p:cNvGrpSpPr/>
        <p:nvPr/>
      </p:nvGrpSpPr>
      <p:grpSpPr>
        <a:xfrm>
          <a:off x="0" y="0"/>
          <a:ext cx="0" cy="0"/>
          <a:chOff x="0" y="0"/>
          <a:chExt cx="0" cy="0"/>
        </a:xfrm>
      </p:grpSpPr>
      <p:grpSp>
        <p:nvGrpSpPr>
          <p:cNvPr id="119" name="Google Shape;119;p4"/>
          <p:cNvGrpSpPr/>
          <p:nvPr/>
        </p:nvGrpSpPr>
        <p:grpSpPr>
          <a:xfrm>
            <a:off x="-47033" y="-42447"/>
            <a:ext cx="12286065" cy="6942893"/>
            <a:chOff x="-35275" y="-31835"/>
            <a:chExt cx="9214549" cy="5207170"/>
          </a:xfrm>
        </p:grpSpPr>
        <p:grpSp>
          <p:nvGrpSpPr>
            <p:cNvPr id="120" name="Google Shape;120;p4"/>
            <p:cNvGrpSpPr/>
            <p:nvPr/>
          </p:nvGrpSpPr>
          <p:grpSpPr>
            <a:xfrm>
              <a:off x="-35275" y="-31835"/>
              <a:ext cx="4607271" cy="2603603"/>
              <a:chOff x="987999" y="461925"/>
              <a:chExt cx="1514404" cy="1507151"/>
            </a:xfrm>
          </p:grpSpPr>
          <p:grpSp>
            <p:nvGrpSpPr>
              <p:cNvPr id="121" name="Google Shape;121;p4"/>
              <p:cNvGrpSpPr/>
              <p:nvPr/>
            </p:nvGrpSpPr>
            <p:grpSpPr>
              <a:xfrm>
                <a:off x="987999" y="461925"/>
                <a:ext cx="1514401" cy="1506302"/>
                <a:chOff x="987999" y="461925"/>
                <a:chExt cx="1514401" cy="1506302"/>
              </a:xfrm>
            </p:grpSpPr>
            <p:cxnSp>
              <p:nvCxnSpPr>
                <p:cNvPr id="122" name="Google Shape;12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5" name="Google Shape;12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6" name="Google Shape;12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 name="Google Shape;12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8" name="Google Shape;12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 name="Google Shape;12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1" name="Google Shape;131;p4"/>
              <p:cNvGrpSpPr/>
              <p:nvPr/>
            </p:nvGrpSpPr>
            <p:grpSpPr>
              <a:xfrm>
                <a:off x="987999" y="461927"/>
                <a:ext cx="1514404" cy="1507149"/>
                <a:chOff x="987999" y="461927"/>
                <a:chExt cx="1514404" cy="1507149"/>
              </a:xfrm>
            </p:grpSpPr>
            <p:cxnSp>
              <p:nvCxnSpPr>
                <p:cNvPr id="132" name="Google Shape;13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0" name="Google Shape;140;p4"/>
            <p:cNvGrpSpPr/>
            <p:nvPr/>
          </p:nvGrpSpPr>
          <p:grpSpPr>
            <a:xfrm>
              <a:off x="4572003" y="-31835"/>
              <a:ext cx="4607271" cy="2603603"/>
              <a:chOff x="987999" y="461925"/>
              <a:chExt cx="1514404" cy="1507151"/>
            </a:xfrm>
          </p:grpSpPr>
          <p:grpSp>
            <p:nvGrpSpPr>
              <p:cNvPr id="141" name="Google Shape;141;p4"/>
              <p:cNvGrpSpPr/>
              <p:nvPr/>
            </p:nvGrpSpPr>
            <p:grpSpPr>
              <a:xfrm>
                <a:off x="987999" y="461925"/>
                <a:ext cx="1514401" cy="1506302"/>
                <a:chOff x="987999" y="461925"/>
                <a:chExt cx="1514401" cy="1506302"/>
              </a:xfrm>
            </p:grpSpPr>
            <p:cxnSp>
              <p:nvCxnSpPr>
                <p:cNvPr id="142" name="Google Shape;14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1" name="Google Shape;151;p4"/>
              <p:cNvGrpSpPr/>
              <p:nvPr/>
            </p:nvGrpSpPr>
            <p:grpSpPr>
              <a:xfrm>
                <a:off x="987999" y="461927"/>
                <a:ext cx="1514404" cy="1507149"/>
                <a:chOff x="987999" y="461927"/>
                <a:chExt cx="1514404" cy="1507149"/>
              </a:xfrm>
            </p:grpSpPr>
            <p:cxnSp>
              <p:nvCxnSpPr>
                <p:cNvPr id="152" name="Google Shape;15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0" name="Google Shape;160;p4"/>
            <p:cNvGrpSpPr/>
            <p:nvPr/>
          </p:nvGrpSpPr>
          <p:grpSpPr>
            <a:xfrm>
              <a:off x="-35275" y="2571732"/>
              <a:ext cx="4607271" cy="2603603"/>
              <a:chOff x="987999" y="461925"/>
              <a:chExt cx="1514404" cy="1507151"/>
            </a:xfrm>
          </p:grpSpPr>
          <p:grpSp>
            <p:nvGrpSpPr>
              <p:cNvPr id="161" name="Google Shape;161;p4"/>
              <p:cNvGrpSpPr/>
              <p:nvPr/>
            </p:nvGrpSpPr>
            <p:grpSpPr>
              <a:xfrm>
                <a:off x="987999" y="461925"/>
                <a:ext cx="1514401" cy="1506302"/>
                <a:chOff x="987999" y="461925"/>
                <a:chExt cx="1514401" cy="1506302"/>
              </a:xfrm>
            </p:grpSpPr>
            <p:cxnSp>
              <p:nvCxnSpPr>
                <p:cNvPr id="162" name="Google Shape;16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1" name="Google Shape;171;p4"/>
              <p:cNvGrpSpPr/>
              <p:nvPr/>
            </p:nvGrpSpPr>
            <p:grpSpPr>
              <a:xfrm>
                <a:off x="987999" y="461927"/>
                <a:ext cx="1514404" cy="1507149"/>
                <a:chOff x="987999" y="461927"/>
                <a:chExt cx="1514404" cy="1507149"/>
              </a:xfrm>
            </p:grpSpPr>
            <p:cxnSp>
              <p:nvCxnSpPr>
                <p:cNvPr id="172" name="Google Shape;17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0" name="Google Shape;180;p4"/>
            <p:cNvGrpSpPr/>
            <p:nvPr/>
          </p:nvGrpSpPr>
          <p:grpSpPr>
            <a:xfrm>
              <a:off x="4572003" y="2571732"/>
              <a:ext cx="4607271" cy="2603603"/>
              <a:chOff x="987999" y="461925"/>
              <a:chExt cx="1514404" cy="1507151"/>
            </a:xfrm>
          </p:grpSpPr>
          <p:grpSp>
            <p:nvGrpSpPr>
              <p:cNvPr id="181" name="Google Shape;181;p4"/>
              <p:cNvGrpSpPr/>
              <p:nvPr/>
            </p:nvGrpSpPr>
            <p:grpSpPr>
              <a:xfrm>
                <a:off x="987999" y="461925"/>
                <a:ext cx="1514401" cy="1506302"/>
                <a:chOff x="987999" y="461925"/>
                <a:chExt cx="1514401" cy="1506302"/>
              </a:xfrm>
            </p:grpSpPr>
            <p:cxnSp>
              <p:nvCxnSpPr>
                <p:cNvPr id="182" name="Google Shape;18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1" name="Google Shape;191;p4"/>
              <p:cNvGrpSpPr/>
              <p:nvPr/>
            </p:nvGrpSpPr>
            <p:grpSpPr>
              <a:xfrm>
                <a:off x="987999" y="461927"/>
                <a:ext cx="1514404" cy="1507149"/>
                <a:chOff x="987999" y="461927"/>
                <a:chExt cx="1514404" cy="1507149"/>
              </a:xfrm>
            </p:grpSpPr>
            <p:cxnSp>
              <p:nvCxnSpPr>
                <p:cNvPr id="192" name="Google Shape;19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200" name="Google Shape;200;p4"/>
          <p:cNvSpPr txBox="1">
            <a:spLocks noGrp="1"/>
          </p:cNvSpPr>
          <p:nvPr>
            <p:ph type="title"/>
          </p:nvPr>
        </p:nvSpPr>
        <p:spPr>
          <a:xfrm>
            <a:off x="720000" y="452433"/>
            <a:ext cx="10753200" cy="99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01" name="Google Shape;201;p4"/>
          <p:cNvSpPr txBox="1">
            <a:spLocks noGrp="1"/>
          </p:cNvSpPr>
          <p:nvPr>
            <p:ph type="body" idx="1"/>
          </p:nvPr>
        </p:nvSpPr>
        <p:spPr>
          <a:xfrm>
            <a:off x="2251467" y="1444700"/>
            <a:ext cx="7696400" cy="99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marL="609585" lvl="0" indent="-423323" algn="ctr">
              <a:spcBef>
                <a:spcPts val="0"/>
              </a:spcBef>
              <a:spcAft>
                <a:spcPts val="0"/>
              </a:spcAft>
              <a:buSzPts val="1400"/>
              <a:buChar char="●"/>
              <a:defRPr sz="1467"/>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8022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2"/>
        <p:cNvGrpSpPr/>
        <p:nvPr/>
      </p:nvGrpSpPr>
      <p:grpSpPr>
        <a:xfrm>
          <a:off x="0" y="0"/>
          <a:ext cx="0" cy="0"/>
          <a:chOff x="0" y="0"/>
          <a:chExt cx="0" cy="0"/>
        </a:xfrm>
      </p:grpSpPr>
      <p:grpSp>
        <p:nvGrpSpPr>
          <p:cNvPr id="203" name="Google Shape;203;p5"/>
          <p:cNvGrpSpPr/>
          <p:nvPr/>
        </p:nvGrpSpPr>
        <p:grpSpPr>
          <a:xfrm>
            <a:off x="-47033" y="-42447"/>
            <a:ext cx="12286065" cy="6942893"/>
            <a:chOff x="-35275" y="-31835"/>
            <a:chExt cx="9214549" cy="5207170"/>
          </a:xfrm>
        </p:grpSpPr>
        <p:grpSp>
          <p:nvGrpSpPr>
            <p:cNvPr id="204" name="Google Shape;204;p5"/>
            <p:cNvGrpSpPr/>
            <p:nvPr/>
          </p:nvGrpSpPr>
          <p:grpSpPr>
            <a:xfrm>
              <a:off x="-35275" y="-31835"/>
              <a:ext cx="4607271" cy="2603603"/>
              <a:chOff x="987999" y="461925"/>
              <a:chExt cx="1514404" cy="1507151"/>
            </a:xfrm>
          </p:grpSpPr>
          <p:grpSp>
            <p:nvGrpSpPr>
              <p:cNvPr id="205" name="Google Shape;205;p5"/>
              <p:cNvGrpSpPr/>
              <p:nvPr/>
            </p:nvGrpSpPr>
            <p:grpSpPr>
              <a:xfrm>
                <a:off x="987999" y="461925"/>
                <a:ext cx="1514401" cy="1506302"/>
                <a:chOff x="987999" y="461925"/>
                <a:chExt cx="1514401" cy="1506302"/>
              </a:xfrm>
            </p:grpSpPr>
            <p:cxnSp>
              <p:nvCxnSpPr>
                <p:cNvPr id="206" name="Google Shape;20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15" name="Google Shape;215;p5"/>
              <p:cNvGrpSpPr/>
              <p:nvPr/>
            </p:nvGrpSpPr>
            <p:grpSpPr>
              <a:xfrm>
                <a:off x="987999" y="461927"/>
                <a:ext cx="1514404" cy="1507149"/>
                <a:chOff x="987999" y="461927"/>
                <a:chExt cx="1514404" cy="1507149"/>
              </a:xfrm>
            </p:grpSpPr>
            <p:cxnSp>
              <p:nvCxnSpPr>
                <p:cNvPr id="216" name="Google Shape;21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17" name="Google Shape;21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24" name="Google Shape;224;p5"/>
            <p:cNvGrpSpPr/>
            <p:nvPr/>
          </p:nvGrpSpPr>
          <p:grpSpPr>
            <a:xfrm>
              <a:off x="4572003" y="-31835"/>
              <a:ext cx="4607271" cy="2603603"/>
              <a:chOff x="987999" y="461925"/>
              <a:chExt cx="1514404" cy="1507151"/>
            </a:xfrm>
          </p:grpSpPr>
          <p:grpSp>
            <p:nvGrpSpPr>
              <p:cNvPr id="225" name="Google Shape;225;p5"/>
              <p:cNvGrpSpPr/>
              <p:nvPr/>
            </p:nvGrpSpPr>
            <p:grpSpPr>
              <a:xfrm>
                <a:off x="987999" y="461925"/>
                <a:ext cx="1514401" cy="1506302"/>
                <a:chOff x="987999" y="461925"/>
                <a:chExt cx="1514401" cy="1506302"/>
              </a:xfrm>
            </p:grpSpPr>
            <p:cxnSp>
              <p:nvCxnSpPr>
                <p:cNvPr id="226" name="Google Shape;22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4" name="Google Shape;23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35" name="Google Shape;235;p5"/>
              <p:cNvGrpSpPr/>
              <p:nvPr/>
            </p:nvGrpSpPr>
            <p:grpSpPr>
              <a:xfrm>
                <a:off x="987999" y="461927"/>
                <a:ext cx="1514404" cy="1507149"/>
                <a:chOff x="987999" y="461927"/>
                <a:chExt cx="1514404" cy="1507149"/>
              </a:xfrm>
            </p:grpSpPr>
            <p:cxnSp>
              <p:nvCxnSpPr>
                <p:cNvPr id="236" name="Google Shape;23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44" name="Google Shape;244;p5"/>
            <p:cNvGrpSpPr/>
            <p:nvPr/>
          </p:nvGrpSpPr>
          <p:grpSpPr>
            <a:xfrm>
              <a:off x="-35275" y="2571732"/>
              <a:ext cx="4607271" cy="2603603"/>
              <a:chOff x="987999" y="461925"/>
              <a:chExt cx="1514404" cy="1507151"/>
            </a:xfrm>
          </p:grpSpPr>
          <p:grpSp>
            <p:nvGrpSpPr>
              <p:cNvPr id="245" name="Google Shape;245;p5"/>
              <p:cNvGrpSpPr/>
              <p:nvPr/>
            </p:nvGrpSpPr>
            <p:grpSpPr>
              <a:xfrm>
                <a:off x="987999" y="461925"/>
                <a:ext cx="1514401" cy="1506302"/>
                <a:chOff x="987999" y="461925"/>
                <a:chExt cx="1514401" cy="1506302"/>
              </a:xfrm>
            </p:grpSpPr>
            <p:cxnSp>
              <p:nvCxnSpPr>
                <p:cNvPr id="246" name="Google Shape;24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55" name="Google Shape;255;p5"/>
              <p:cNvGrpSpPr/>
              <p:nvPr/>
            </p:nvGrpSpPr>
            <p:grpSpPr>
              <a:xfrm>
                <a:off x="987999" y="461927"/>
                <a:ext cx="1514404" cy="1507149"/>
                <a:chOff x="987999" y="461927"/>
                <a:chExt cx="1514404" cy="1507149"/>
              </a:xfrm>
            </p:grpSpPr>
            <p:cxnSp>
              <p:nvCxnSpPr>
                <p:cNvPr id="256" name="Google Shape;25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7" name="Google Shape;25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0" name="Google Shape;26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64" name="Google Shape;264;p5"/>
            <p:cNvGrpSpPr/>
            <p:nvPr/>
          </p:nvGrpSpPr>
          <p:grpSpPr>
            <a:xfrm>
              <a:off x="4572003" y="2571732"/>
              <a:ext cx="4607271" cy="2603603"/>
              <a:chOff x="987999" y="461925"/>
              <a:chExt cx="1514404" cy="1507151"/>
            </a:xfrm>
          </p:grpSpPr>
          <p:grpSp>
            <p:nvGrpSpPr>
              <p:cNvPr id="265" name="Google Shape;265;p5"/>
              <p:cNvGrpSpPr/>
              <p:nvPr/>
            </p:nvGrpSpPr>
            <p:grpSpPr>
              <a:xfrm>
                <a:off x="987999" y="461925"/>
                <a:ext cx="1514401" cy="1506302"/>
                <a:chOff x="987999" y="461925"/>
                <a:chExt cx="1514401" cy="1506302"/>
              </a:xfrm>
            </p:grpSpPr>
            <p:cxnSp>
              <p:nvCxnSpPr>
                <p:cNvPr id="266" name="Google Shape;26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67" name="Google Shape;26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68" name="Google Shape;26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4" name="Google Shape;27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75" name="Google Shape;275;p5"/>
              <p:cNvGrpSpPr/>
              <p:nvPr/>
            </p:nvGrpSpPr>
            <p:grpSpPr>
              <a:xfrm>
                <a:off x="987999" y="461927"/>
                <a:ext cx="1514404" cy="1507149"/>
                <a:chOff x="987999" y="461927"/>
                <a:chExt cx="1514404" cy="1507149"/>
              </a:xfrm>
            </p:grpSpPr>
            <p:cxnSp>
              <p:nvCxnSpPr>
                <p:cNvPr id="276" name="Google Shape;27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284" name="Google Shape;284;p5"/>
          <p:cNvSpPr/>
          <p:nvPr/>
        </p:nvSpPr>
        <p:spPr>
          <a:xfrm rot="10800000" flipH="1">
            <a:off x="6225500" y="5684763"/>
            <a:ext cx="450000" cy="4388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5"/>
          <p:cNvSpPr/>
          <p:nvPr/>
        </p:nvSpPr>
        <p:spPr>
          <a:xfrm rot="10800000" flipH="1">
            <a:off x="5526109" y="6257483"/>
            <a:ext cx="294800" cy="2876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5"/>
          <p:cNvSpPr txBox="1">
            <a:spLocks noGrp="1"/>
          </p:cNvSpPr>
          <p:nvPr>
            <p:ph type="subTitle" idx="1"/>
          </p:nvPr>
        </p:nvSpPr>
        <p:spPr>
          <a:xfrm>
            <a:off x="1779600" y="2700417"/>
            <a:ext cx="4023200" cy="54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algn="ctr" rtl="0">
              <a:spcBef>
                <a:spcPts val="0"/>
              </a:spcBef>
              <a:spcAft>
                <a:spcPts val="0"/>
              </a:spcAft>
              <a:buSzPts val="2000"/>
              <a:buFont typeface="Merriweather"/>
              <a:buNone/>
              <a:defRPr sz="2667" b="1">
                <a:latin typeface="Merriweather"/>
                <a:ea typeface="Merriweather"/>
                <a:cs typeface="Merriweather"/>
                <a:sym typeface="Merriweather"/>
              </a:defRPr>
            </a:lvl2pPr>
            <a:lvl3pPr lvl="2" algn="ctr" rtl="0">
              <a:spcBef>
                <a:spcPts val="0"/>
              </a:spcBef>
              <a:spcAft>
                <a:spcPts val="0"/>
              </a:spcAft>
              <a:buSzPts val="2000"/>
              <a:buFont typeface="Merriweather"/>
              <a:buNone/>
              <a:defRPr sz="2667" b="1">
                <a:latin typeface="Merriweather"/>
                <a:ea typeface="Merriweather"/>
                <a:cs typeface="Merriweather"/>
                <a:sym typeface="Merriweather"/>
              </a:defRPr>
            </a:lvl3pPr>
            <a:lvl4pPr lvl="3" algn="ctr" rtl="0">
              <a:spcBef>
                <a:spcPts val="0"/>
              </a:spcBef>
              <a:spcAft>
                <a:spcPts val="0"/>
              </a:spcAft>
              <a:buSzPts val="2000"/>
              <a:buFont typeface="Merriweather"/>
              <a:buNone/>
              <a:defRPr sz="2667" b="1">
                <a:latin typeface="Merriweather"/>
                <a:ea typeface="Merriweather"/>
                <a:cs typeface="Merriweather"/>
                <a:sym typeface="Merriweather"/>
              </a:defRPr>
            </a:lvl4pPr>
            <a:lvl5pPr lvl="4" algn="ctr" rtl="0">
              <a:spcBef>
                <a:spcPts val="0"/>
              </a:spcBef>
              <a:spcAft>
                <a:spcPts val="0"/>
              </a:spcAft>
              <a:buSzPts val="2000"/>
              <a:buFont typeface="Merriweather"/>
              <a:buNone/>
              <a:defRPr sz="2667" b="1">
                <a:latin typeface="Merriweather"/>
                <a:ea typeface="Merriweather"/>
                <a:cs typeface="Merriweather"/>
                <a:sym typeface="Merriweather"/>
              </a:defRPr>
            </a:lvl5pPr>
            <a:lvl6pPr lvl="5" algn="ctr" rtl="0">
              <a:spcBef>
                <a:spcPts val="0"/>
              </a:spcBef>
              <a:spcAft>
                <a:spcPts val="0"/>
              </a:spcAft>
              <a:buSzPts val="2000"/>
              <a:buFont typeface="Merriweather"/>
              <a:buNone/>
              <a:defRPr sz="2667" b="1">
                <a:latin typeface="Merriweather"/>
                <a:ea typeface="Merriweather"/>
                <a:cs typeface="Merriweather"/>
                <a:sym typeface="Merriweather"/>
              </a:defRPr>
            </a:lvl6pPr>
            <a:lvl7pPr lvl="6" algn="ctr" rtl="0">
              <a:spcBef>
                <a:spcPts val="0"/>
              </a:spcBef>
              <a:spcAft>
                <a:spcPts val="0"/>
              </a:spcAft>
              <a:buSzPts val="2000"/>
              <a:buFont typeface="Merriweather"/>
              <a:buNone/>
              <a:defRPr sz="2667" b="1">
                <a:latin typeface="Merriweather"/>
                <a:ea typeface="Merriweather"/>
                <a:cs typeface="Merriweather"/>
                <a:sym typeface="Merriweather"/>
              </a:defRPr>
            </a:lvl7pPr>
            <a:lvl8pPr lvl="7" algn="ctr" rtl="0">
              <a:spcBef>
                <a:spcPts val="0"/>
              </a:spcBef>
              <a:spcAft>
                <a:spcPts val="0"/>
              </a:spcAft>
              <a:buSzPts val="2000"/>
              <a:buFont typeface="Merriweather"/>
              <a:buNone/>
              <a:defRPr sz="2667" b="1">
                <a:latin typeface="Merriweather"/>
                <a:ea typeface="Merriweather"/>
                <a:cs typeface="Merriweather"/>
                <a:sym typeface="Merriweather"/>
              </a:defRPr>
            </a:lvl8pPr>
            <a:lvl9pPr lvl="8" algn="ct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287" name="Google Shape;287;p5"/>
          <p:cNvSpPr txBox="1">
            <a:spLocks noGrp="1"/>
          </p:cNvSpPr>
          <p:nvPr>
            <p:ph type="subTitle" idx="2"/>
          </p:nvPr>
        </p:nvSpPr>
        <p:spPr>
          <a:xfrm>
            <a:off x="1779600" y="3199600"/>
            <a:ext cx="4023200" cy="195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88" name="Google Shape;288;p5"/>
          <p:cNvSpPr txBox="1">
            <a:spLocks noGrp="1"/>
          </p:cNvSpPr>
          <p:nvPr>
            <p:ph type="subTitle" idx="3"/>
          </p:nvPr>
        </p:nvSpPr>
        <p:spPr>
          <a:xfrm>
            <a:off x="6389200" y="2700417"/>
            <a:ext cx="4023200" cy="54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a:buNone/>
              <a:defRPr sz="2667">
                <a:latin typeface="Merriweather"/>
                <a:ea typeface="Merriweather"/>
                <a:cs typeface="Merriweather"/>
                <a:sym typeface="Merriweather"/>
              </a:defRPr>
            </a:lvl1pPr>
            <a:lvl2pPr lvl="1" algn="ctr" rtl="0">
              <a:spcBef>
                <a:spcPts val="0"/>
              </a:spcBef>
              <a:spcAft>
                <a:spcPts val="0"/>
              </a:spcAft>
              <a:buSzPts val="2000"/>
              <a:buFont typeface="Merriweather"/>
              <a:buNone/>
              <a:defRPr sz="2667" b="1">
                <a:latin typeface="Merriweather"/>
                <a:ea typeface="Merriweather"/>
                <a:cs typeface="Merriweather"/>
                <a:sym typeface="Merriweather"/>
              </a:defRPr>
            </a:lvl2pPr>
            <a:lvl3pPr lvl="2" algn="ctr" rtl="0">
              <a:spcBef>
                <a:spcPts val="0"/>
              </a:spcBef>
              <a:spcAft>
                <a:spcPts val="0"/>
              </a:spcAft>
              <a:buSzPts val="2000"/>
              <a:buFont typeface="Merriweather"/>
              <a:buNone/>
              <a:defRPr sz="2667" b="1">
                <a:latin typeface="Merriweather"/>
                <a:ea typeface="Merriweather"/>
                <a:cs typeface="Merriweather"/>
                <a:sym typeface="Merriweather"/>
              </a:defRPr>
            </a:lvl3pPr>
            <a:lvl4pPr lvl="3" algn="ctr" rtl="0">
              <a:spcBef>
                <a:spcPts val="0"/>
              </a:spcBef>
              <a:spcAft>
                <a:spcPts val="0"/>
              </a:spcAft>
              <a:buSzPts val="2000"/>
              <a:buFont typeface="Merriweather"/>
              <a:buNone/>
              <a:defRPr sz="2667" b="1">
                <a:latin typeface="Merriweather"/>
                <a:ea typeface="Merriweather"/>
                <a:cs typeface="Merriweather"/>
                <a:sym typeface="Merriweather"/>
              </a:defRPr>
            </a:lvl4pPr>
            <a:lvl5pPr lvl="4" algn="ctr" rtl="0">
              <a:spcBef>
                <a:spcPts val="0"/>
              </a:spcBef>
              <a:spcAft>
                <a:spcPts val="0"/>
              </a:spcAft>
              <a:buSzPts val="2000"/>
              <a:buFont typeface="Merriweather"/>
              <a:buNone/>
              <a:defRPr sz="2667" b="1">
                <a:latin typeface="Merriweather"/>
                <a:ea typeface="Merriweather"/>
                <a:cs typeface="Merriweather"/>
                <a:sym typeface="Merriweather"/>
              </a:defRPr>
            </a:lvl5pPr>
            <a:lvl6pPr lvl="5" algn="ctr" rtl="0">
              <a:spcBef>
                <a:spcPts val="0"/>
              </a:spcBef>
              <a:spcAft>
                <a:spcPts val="0"/>
              </a:spcAft>
              <a:buSzPts val="2000"/>
              <a:buFont typeface="Merriweather"/>
              <a:buNone/>
              <a:defRPr sz="2667" b="1">
                <a:latin typeface="Merriweather"/>
                <a:ea typeface="Merriweather"/>
                <a:cs typeface="Merriweather"/>
                <a:sym typeface="Merriweather"/>
              </a:defRPr>
            </a:lvl6pPr>
            <a:lvl7pPr lvl="6" algn="ctr" rtl="0">
              <a:spcBef>
                <a:spcPts val="0"/>
              </a:spcBef>
              <a:spcAft>
                <a:spcPts val="0"/>
              </a:spcAft>
              <a:buSzPts val="2000"/>
              <a:buFont typeface="Merriweather"/>
              <a:buNone/>
              <a:defRPr sz="2667" b="1">
                <a:latin typeface="Merriweather"/>
                <a:ea typeface="Merriweather"/>
                <a:cs typeface="Merriweather"/>
                <a:sym typeface="Merriweather"/>
              </a:defRPr>
            </a:lvl7pPr>
            <a:lvl8pPr lvl="7" algn="ctr" rtl="0">
              <a:spcBef>
                <a:spcPts val="0"/>
              </a:spcBef>
              <a:spcAft>
                <a:spcPts val="0"/>
              </a:spcAft>
              <a:buSzPts val="2000"/>
              <a:buFont typeface="Merriweather"/>
              <a:buNone/>
              <a:defRPr sz="2667" b="1">
                <a:latin typeface="Merriweather"/>
                <a:ea typeface="Merriweather"/>
                <a:cs typeface="Merriweather"/>
                <a:sym typeface="Merriweather"/>
              </a:defRPr>
            </a:lvl8pPr>
            <a:lvl9pPr lvl="8" algn="ctr" rtl="0">
              <a:spcBef>
                <a:spcPts val="0"/>
              </a:spcBef>
              <a:spcAft>
                <a:spcPts val="0"/>
              </a:spcAft>
              <a:buSzPts val="2000"/>
              <a:buFont typeface="Merriweather"/>
              <a:buNone/>
              <a:defRPr sz="2667" b="1">
                <a:latin typeface="Merriweather"/>
                <a:ea typeface="Merriweather"/>
                <a:cs typeface="Merriweather"/>
                <a:sym typeface="Merriweather"/>
              </a:defRPr>
            </a:lvl9pPr>
          </a:lstStyle>
          <a:p>
            <a:r>
              <a:rPr lang="en-US"/>
              <a:t>Click to edit Master subtitle style</a:t>
            </a:r>
            <a:endParaRPr/>
          </a:p>
        </p:txBody>
      </p:sp>
      <p:sp>
        <p:nvSpPr>
          <p:cNvPr id="289" name="Google Shape;289;p5"/>
          <p:cNvSpPr txBox="1">
            <a:spLocks noGrp="1"/>
          </p:cNvSpPr>
          <p:nvPr>
            <p:ph type="subTitle" idx="4"/>
          </p:nvPr>
        </p:nvSpPr>
        <p:spPr>
          <a:xfrm>
            <a:off x="6389215" y="3199600"/>
            <a:ext cx="4023200" cy="195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0" name="Google Shape;290;p5"/>
          <p:cNvSpPr txBox="1">
            <a:spLocks noGrp="1"/>
          </p:cNvSpPr>
          <p:nvPr>
            <p:ph type="title"/>
          </p:nvPr>
        </p:nvSpPr>
        <p:spPr>
          <a:xfrm>
            <a:off x="722500" y="452433"/>
            <a:ext cx="10748800" cy="989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9792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1"/>
        <p:cNvGrpSpPr/>
        <p:nvPr/>
      </p:nvGrpSpPr>
      <p:grpSpPr>
        <a:xfrm>
          <a:off x="0" y="0"/>
          <a:ext cx="0" cy="0"/>
          <a:chOff x="0" y="0"/>
          <a:chExt cx="0" cy="0"/>
        </a:xfrm>
      </p:grpSpPr>
      <p:grpSp>
        <p:nvGrpSpPr>
          <p:cNvPr id="292" name="Google Shape;292;p6"/>
          <p:cNvGrpSpPr/>
          <p:nvPr/>
        </p:nvGrpSpPr>
        <p:grpSpPr>
          <a:xfrm>
            <a:off x="-47033" y="-42447"/>
            <a:ext cx="12286065" cy="6942893"/>
            <a:chOff x="-35275" y="-31835"/>
            <a:chExt cx="9214549" cy="5207170"/>
          </a:xfrm>
        </p:grpSpPr>
        <p:grpSp>
          <p:nvGrpSpPr>
            <p:cNvPr id="293" name="Google Shape;293;p6"/>
            <p:cNvGrpSpPr/>
            <p:nvPr/>
          </p:nvGrpSpPr>
          <p:grpSpPr>
            <a:xfrm>
              <a:off x="-35275" y="-31835"/>
              <a:ext cx="4607271" cy="2603603"/>
              <a:chOff x="987999" y="461925"/>
              <a:chExt cx="1514404" cy="1507151"/>
            </a:xfrm>
          </p:grpSpPr>
          <p:grpSp>
            <p:nvGrpSpPr>
              <p:cNvPr id="294" name="Google Shape;294;p6"/>
              <p:cNvGrpSpPr/>
              <p:nvPr/>
            </p:nvGrpSpPr>
            <p:grpSpPr>
              <a:xfrm>
                <a:off x="987999" y="461925"/>
                <a:ext cx="1514401" cy="1506302"/>
                <a:chOff x="987999" y="461925"/>
                <a:chExt cx="1514401" cy="1506302"/>
              </a:xfrm>
            </p:grpSpPr>
            <p:cxnSp>
              <p:nvCxnSpPr>
                <p:cNvPr id="295" name="Google Shape;29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04" name="Google Shape;304;p6"/>
              <p:cNvGrpSpPr/>
              <p:nvPr/>
            </p:nvGrpSpPr>
            <p:grpSpPr>
              <a:xfrm>
                <a:off x="987999" y="461927"/>
                <a:ext cx="1514404" cy="1507149"/>
                <a:chOff x="987999" y="461927"/>
                <a:chExt cx="1514404" cy="1507149"/>
              </a:xfrm>
            </p:grpSpPr>
            <p:cxnSp>
              <p:nvCxnSpPr>
                <p:cNvPr id="305" name="Google Shape;30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8" name="Google Shape;30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9" name="Google Shape;30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11" name="Google Shape;31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12" name="Google Shape;31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3" name="Google Shape;313;p6"/>
            <p:cNvGrpSpPr/>
            <p:nvPr/>
          </p:nvGrpSpPr>
          <p:grpSpPr>
            <a:xfrm>
              <a:off x="4572003" y="-31835"/>
              <a:ext cx="4607271" cy="2603603"/>
              <a:chOff x="987999" y="461925"/>
              <a:chExt cx="1514404" cy="1507151"/>
            </a:xfrm>
          </p:grpSpPr>
          <p:grpSp>
            <p:nvGrpSpPr>
              <p:cNvPr id="314" name="Google Shape;314;p6"/>
              <p:cNvGrpSpPr/>
              <p:nvPr/>
            </p:nvGrpSpPr>
            <p:grpSpPr>
              <a:xfrm>
                <a:off x="987999" y="461925"/>
                <a:ext cx="1514401" cy="1506302"/>
                <a:chOff x="987999" y="461925"/>
                <a:chExt cx="1514401" cy="1506302"/>
              </a:xfrm>
            </p:grpSpPr>
            <p:cxnSp>
              <p:nvCxnSpPr>
                <p:cNvPr id="315" name="Google Shape;31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8" name="Google Shape;31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0" name="Google Shape;32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3" name="Google Shape;32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24" name="Google Shape;324;p6"/>
              <p:cNvGrpSpPr/>
              <p:nvPr/>
            </p:nvGrpSpPr>
            <p:grpSpPr>
              <a:xfrm>
                <a:off x="987999" y="461927"/>
                <a:ext cx="1514404" cy="1507149"/>
                <a:chOff x="987999" y="461927"/>
                <a:chExt cx="1514404" cy="1507149"/>
              </a:xfrm>
            </p:grpSpPr>
            <p:cxnSp>
              <p:nvCxnSpPr>
                <p:cNvPr id="325" name="Google Shape;32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30" name="Google Shape;33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31" name="Google Shape;33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32" name="Google Shape;33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3" name="Google Shape;333;p6"/>
            <p:cNvGrpSpPr/>
            <p:nvPr/>
          </p:nvGrpSpPr>
          <p:grpSpPr>
            <a:xfrm>
              <a:off x="-35275" y="2571732"/>
              <a:ext cx="4607271" cy="2603603"/>
              <a:chOff x="987999" y="461925"/>
              <a:chExt cx="1514404" cy="1507151"/>
            </a:xfrm>
          </p:grpSpPr>
          <p:grpSp>
            <p:nvGrpSpPr>
              <p:cNvPr id="334" name="Google Shape;334;p6"/>
              <p:cNvGrpSpPr/>
              <p:nvPr/>
            </p:nvGrpSpPr>
            <p:grpSpPr>
              <a:xfrm>
                <a:off x="987999" y="461925"/>
                <a:ext cx="1514401" cy="1506302"/>
                <a:chOff x="987999" y="461925"/>
                <a:chExt cx="1514401" cy="1506302"/>
              </a:xfrm>
            </p:grpSpPr>
            <p:cxnSp>
              <p:nvCxnSpPr>
                <p:cNvPr id="335" name="Google Shape;33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0" name="Google Shape;34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1" name="Google Shape;34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44" name="Google Shape;344;p6"/>
              <p:cNvGrpSpPr/>
              <p:nvPr/>
            </p:nvGrpSpPr>
            <p:grpSpPr>
              <a:xfrm>
                <a:off x="987999" y="461927"/>
                <a:ext cx="1514404" cy="1507149"/>
                <a:chOff x="987999" y="461927"/>
                <a:chExt cx="1514404" cy="1507149"/>
              </a:xfrm>
            </p:grpSpPr>
            <p:cxnSp>
              <p:nvCxnSpPr>
                <p:cNvPr id="345" name="Google Shape;34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9" name="Google Shape;34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51" name="Google Shape;35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53" name="Google Shape;353;p6"/>
            <p:cNvGrpSpPr/>
            <p:nvPr/>
          </p:nvGrpSpPr>
          <p:grpSpPr>
            <a:xfrm>
              <a:off x="4572003" y="2571732"/>
              <a:ext cx="4607271" cy="2603603"/>
              <a:chOff x="987999" y="461925"/>
              <a:chExt cx="1514404" cy="1507151"/>
            </a:xfrm>
          </p:grpSpPr>
          <p:grpSp>
            <p:nvGrpSpPr>
              <p:cNvPr id="354" name="Google Shape;354;p6"/>
              <p:cNvGrpSpPr/>
              <p:nvPr/>
            </p:nvGrpSpPr>
            <p:grpSpPr>
              <a:xfrm>
                <a:off x="987999" y="461925"/>
                <a:ext cx="1514401" cy="1506302"/>
                <a:chOff x="987999" y="461925"/>
                <a:chExt cx="1514401" cy="1506302"/>
              </a:xfrm>
            </p:grpSpPr>
            <p:cxnSp>
              <p:nvCxnSpPr>
                <p:cNvPr id="355" name="Google Shape;35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6" name="Google Shape;35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7" name="Google Shape;35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8" name="Google Shape;35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0" name="Google Shape;36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64" name="Google Shape;364;p6"/>
              <p:cNvGrpSpPr/>
              <p:nvPr/>
            </p:nvGrpSpPr>
            <p:grpSpPr>
              <a:xfrm>
                <a:off x="987999" y="461927"/>
                <a:ext cx="1514404" cy="1507149"/>
                <a:chOff x="987999" y="461927"/>
                <a:chExt cx="1514404" cy="1507149"/>
              </a:xfrm>
            </p:grpSpPr>
            <p:cxnSp>
              <p:nvCxnSpPr>
                <p:cNvPr id="365" name="Google Shape;36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6" name="Google Shape;36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9" name="Google Shape;36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72" name="Google Shape;37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373" name="Google Shape;373;p6"/>
          <p:cNvSpPr txBox="1">
            <a:spLocks noGrp="1"/>
          </p:cNvSpPr>
          <p:nvPr>
            <p:ph type="title"/>
          </p:nvPr>
        </p:nvSpPr>
        <p:spPr>
          <a:xfrm>
            <a:off x="719333" y="452433"/>
            <a:ext cx="10748800" cy="9908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74" name="Google Shape;374;p6"/>
          <p:cNvSpPr/>
          <p:nvPr/>
        </p:nvSpPr>
        <p:spPr>
          <a:xfrm>
            <a:off x="721233" y="1942800"/>
            <a:ext cx="10750000" cy="446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5" name="Google Shape;375;p6"/>
          <p:cNvGrpSpPr/>
          <p:nvPr/>
        </p:nvGrpSpPr>
        <p:grpSpPr>
          <a:xfrm rot="10800000">
            <a:off x="11021334" y="5744516"/>
            <a:ext cx="937245" cy="885488"/>
            <a:chOff x="5767869" y="4269892"/>
            <a:chExt cx="702934" cy="664116"/>
          </a:xfrm>
        </p:grpSpPr>
        <p:sp>
          <p:nvSpPr>
            <p:cNvPr id="376" name="Google Shape;376;p6"/>
            <p:cNvSpPr/>
            <p:nvPr/>
          </p:nvSpPr>
          <p:spPr>
            <a:xfrm flipH="1">
              <a:off x="6132402" y="4269892"/>
              <a:ext cx="338400" cy="3258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6"/>
            <p:cNvSpPr/>
            <p:nvPr/>
          </p:nvSpPr>
          <p:spPr>
            <a:xfrm flipH="1">
              <a:off x="5767869" y="4693708"/>
              <a:ext cx="246900" cy="2403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8" name="Google Shape;378;p6"/>
          <p:cNvGrpSpPr/>
          <p:nvPr/>
        </p:nvGrpSpPr>
        <p:grpSpPr>
          <a:xfrm rot="5400000" flipH="1">
            <a:off x="116022" y="1798203"/>
            <a:ext cx="892311" cy="737956"/>
            <a:chOff x="5801569" y="4269892"/>
            <a:chExt cx="669233" cy="553467"/>
          </a:xfrm>
        </p:grpSpPr>
        <p:sp>
          <p:nvSpPr>
            <p:cNvPr id="379" name="Google Shape;379;p6"/>
            <p:cNvSpPr/>
            <p:nvPr/>
          </p:nvSpPr>
          <p:spPr>
            <a:xfrm flipH="1">
              <a:off x="6132402" y="4269892"/>
              <a:ext cx="338400" cy="3258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6"/>
            <p:cNvSpPr/>
            <p:nvPr/>
          </p:nvSpPr>
          <p:spPr>
            <a:xfrm flipH="1">
              <a:off x="5801569" y="4583059"/>
              <a:ext cx="246900" cy="2403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204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1"/>
        <p:cNvGrpSpPr/>
        <p:nvPr/>
      </p:nvGrpSpPr>
      <p:grpSpPr>
        <a:xfrm>
          <a:off x="0" y="0"/>
          <a:ext cx="0" cy="0"/>
          <a:chOff x="0" y="0"/>
          <a:chExt cx="0" cy="0"/>
        </a:xfrm>
      </p:grpSpPr>
      <p:grpSp>
        <p:nvGrpSpPr>
          <p:cNvPr id="382" name="Google Shape;382;p7"/>
          <p:cNvGrpSpPr/>
          <p:nvPr/>
        </p:nvGrpSpPr>
        <p:grpSpPr>
          <a:xfrm>
            <a:off x="-47033" y="-42447"/>
            <a:ext cx="12286065" cy="6942893"/>
            <a:chOff x="-35275" y="-31835"/>
            <a:chExt cx="9214549" cy="5207170"/>
          </a:xfrm>
        </p:grpSpPr>
        <p:grpSp>
          <p:nvGrpSpPr>
            <p:cNvPr id="383" name="Google Shape;383;p7"/>
            <p:cNvGrpSpPr/>
            <p:nvPr/>
          </p:nvGrpSpPr>
          <p:grpSpPr>
            <a:xfrm>
              <a:off x="-35275" y="-31835"/>
              <a:ext cx="4607271" cy="2603603"/>
              <a:chOff x="987999" y="461925"/>
              <a:chExt cx="1514404" cy="1507151"/>
            </a:xfrm>
          </p:grpSpPr>
          <p:grpSp>
            <p:nvGrpSpPr>
              <p:cNvPr id="384" name="Google Shape;384;p7"/>
              <p:cNvGrpSpPr/>
              <p:nvPr/>
            </p:nvGrpSpPr>
            <p:grpSpPr>
              <a:xfrm>
                <a:off x="987999" y="461925"/>
                <a:ext cx="1514401" cy="1506302"/>
                <a:chOff x="987999" y="461925"/>
                <a:chExt cx="1514401" cy="1506302"/>
              </a:xfrm>
            </p:grpSpPr>
            <p:cxnSp>
              <p:nvCxnSpPr>
                <p:cNvPr id="385" name="Google Shape;38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6" name="Google Shape;38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94" name="Google Shape;394;p7"/>
              <p:cNvGrpSpPr/>
              <p:nvPr/>
            </p:nvGrpSpPr>
            <p:grpSpPr>
              <a:xfrm>
                <a:off x="987999" y="461927"/>
                <a:ext cx="1514404" cy="1507149"/>
                <a:chOff x="987999" y="461927"/>
                <a:chExt cx="1514404" cy="1507149"/>
              </a:xfrm>
            </p:grpSpPr>
            <p:cxnSp>
              <p:nvCxnSpPr>
                <p:cNvPr id="395" name="Google Shape;39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6" name="Google Shape;39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8" name="Google Shape;39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9" name="Google Shape;39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00" name="Google Shape;40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02" name="Google Shape;40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03" name="Google Shape;403;p7"/>
            <p:cNvGrpSpPr/>
            <p:nvPr/>
          </p:nvGrpSpPr>
          <p:grpSpPr>
            <a:xfrm>
              <a:off x="4572003" y="-31835"/>
              <a:ext cx="4607271" cy="2603603"/>
              <a:chOff x="987999" y="461925"/>
              <a:chExt cx="1514404" cy="1507151"/>
            </a:xfrm>
          </p:grpSpPr>
          <p:grpSp>
            <p:nvGrpSpPr>
              <p:cNvPr id="404" name="Google Shape;404;p7"/>
              <p:cNvGrpSpPr/>
              <p:nvPr/>
            </p:nvGrpSpPr>
            <p:grpSpPr>
              <a:xfrm>
                <a:off x="987999" y="461925"/>
                <a:ext cx="1514401" cy="1506302"/>
                <a:chOff x="987999" y="461925"/>
                <a:chExt cx="1514401" cy="1506302"/>
              </a:xfrm>
            </p:grpSpPr>
            <p:cxnSp>
              <p:nvCxnSpPr>
                <p:cNvPr id="405" name="Google Shape;40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6" name="Google Shape;40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1" name="Google Shape;41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2" name="Google Shape;41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14" name="Google Shape;414;p7"/>
              <p:cNvGrpSpPr/>
              <p:nvPr/>
            </p:nvGrpSpPr>
            <p:grpSpPr>
              <a:xfrm>
                <a:off x="987999" y="461927"/>
                <a:ext cx="1514404" cy="1507149"/>
                <a:chOff x="987999" y="461927"/>
                <a:chExt cx="1514404" cy="1507149"/>
              </a:xfrm>
            </p:grpSpPr>
            <p:cxnSp>
              <p:nvCxnSpPr>
                <p:cNvPr id="415" name="Google Shape;41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22" name="Google Shape;42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23" name="Google Shape;423;p7"/>
            <p:cNvGrpSpPr/>
            <p:nvPr/>
          </p:nvGrpSpPr>
          <p:grpSpPr>
            <a:xfrm>
              <a:off x="-35275" y="2571732"/>
              <a:ext cx="4607271" cy="2603603"/>
              <a:chOff x="987999" y="461925"/>
              <a:chExt cx="1514404" cy="1507151"/>
            </a:xfrm>
          </p:grpSpPr>
          <p:grpSp>
            <p:nvGrpSpPr>
              <p:cNvPr id="424" name="Google Shape;424;p7"/>
              <p:cNvGrpSpPr/>
              <p:nvPr/>
            </p:nvGrpSpPr>
            <p:grpSpPr>
              <a:xfrm>
                <a:off x="987999" y="461925"/>
                <a:ext cx="1514401" cy="1506302"/>
                <a:chOff x="987999" y="461925"/>
                <a:chExt cx="1514401" cy="1506302"/>
              </a:xfrm>
            </p:grpSpPr>
            <p:cxnSp>
              <p:nvCxnSpPr>
                <p:cNvPr id="425" name="Google Shape;42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7" name="Google Shape;42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8" name="Google Shape;42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9" name="Google Shape;42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0" name="Google Shape;43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1" name="Google Shape;43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2" name="Google Shape;43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34" name="Google Shape;434;p7"/>
              <p:cNvGrpSpPr/>
              <p:nvPr/>
            </p:nvGrpSpPr>
            <p:grpSpPr>
              <a:xfrm>
                <a:off x="987999" y="461927"/>
                <a:ext cx="1514404" cy="1507149"/>
                <a:chOff x="987999" y="461927"/>
                <a:chExt cx="1514404" cy="1507149"/>
              </a:xfrm>
            </p:grpSpPr>
            <p:cxnSp>
              <p:nvCxnSpPr>
                <p:cNvPr id="435" name="Google Shape;43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6" name="Google Shape;43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7" name="Google Shape;43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8" name="Google Shape;43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9" name="Google Shape;43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0" name="Google Shape;44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1" name="Google Shape;44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2" name="Google Shape;44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43" name="Google Shape;443;p7"/>
            <p:cNvGrpSpPr/>
            <p:nvPr/>
          </p:nvGrpSpPr>
          <p:grpSpPr>
            <a:xfrm>
              <a:off x="4572003" y="2571732"/>
              <a:ext cx="4607271" cy="2603603"/>
              <a:chOff x="987999" y="461925"/>
              <a:chExt cx="1514404" cy="1507151"/>
            </a:xfrm>
          </p:grpSpPr>
          <p:grpSp>
            <p:nvGrpSpPr>
              <p:cNvPr id="444" name="Google Shape;444;p7"/>
              <p:cNvGrpSpPr/>
              <p:nvPr/>
            </p:nvGrpSpPr>
            <p:grpSpPr>
              <a:xfrm>
                <a:off x="987999" y="461925"/>
                <a:ext cx="1514401" cy="1506302"/>
                <a:chOff x="987999" y="461925"/>
                <a:chExt cx="1514401" cy="1506302"/>
              </a:xfrm>
            </p:grpSpPr>
            <p:cxnSp>
              <p:nvCxnSpPr>
                <p:cNvPr id="445" name="Google Shape;44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6" name="Google Shape;44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7" name="Google Shape;44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8" name="Google Shape;44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2" name="Google Shape;45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3" name="Google Shape;45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54" name="Google Shape;454;p7"/>
              <p:cNvGrpSpPr/>
              <p:nvPr/>
            </p:nvGrpSpPr>
            <p:grpSpPr>
              <a:xfrm>
                <a:off x="987999" y="461927"/>
                <a:ext cx="1514404" cy="1507149"/>
                <a:chOff x="987999" y="461927"/>
                <a:chExt cx="1514404" cy="1507149"/>
              </a:xfrm>
            </p:grpSpPr>
            <p:cxnSp>
              <p:nvCxnSpPr>
                <p:cNvPr id="455" name="Google Shape;45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6" name="Google Shape;45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7" name="Google Shape;45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0" name="Google Shape;46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2" name="Google Shape;46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463" name="Google Shape;463;p7"/>
          <p:cNvSpPr txBox="1">
            <a:spLocks noGrp="1"/>
          </p:cNvSpPr>
          <p:nvPr>
            <p:ph type="title"/>
          </p:nvPr>
        </p:nvSpPr>
        <p:spPr>
          <a:xfrm>
            <a:off x="720133" y="454533"/>
            <a:ext cx="6141600" cy="9876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4" name="Google Shape;464;p7"/>
          <p:cNvSpPr txBox="1">
            <a:spLocks noGrp="1"/>
          </p:cNvSpPr>
          <p:nvPr>
            <p:ph type="body" idx="1"/>
          </p:nvPr>
        </p:nvSpPr>
        <p:spPr>
          <a:xfrm>
            <a:off x="720133" y="3429000"/>
            <a:ext cx="7685600" cy="248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marL="609585" lvl="0" indent="-406390">
              <a:spcBef>
                <a:spcPts val="0"/>
              </a:spcBef>
              <a:spcAft>
                <a:spcPts val="0"/>
              </a:spcAft>
              <a:buClr>
                <a:schemeClr val="accent1"/>
              </a:buClr>
              <a:buSzPts val="1200"/>
              <a:buChar char="●"/>
              <a:defRPr/>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465" name="Google Shape;465;p7"/>
          <p:cNvSpPr/>
          <p:nvPr/>
        </p:nvSpPr>
        <p:spPr>
          <a:xfrm flipH="1">
            <a:off x="1299135" y="6213897"/>
            <a:ext cx="377200" cy="3668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6545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2"/>
        <p:cNvGrpSpPr/>
        <p:nvPr/>
      </p:nvGrpSpPr>
      <p:grpSpPr>
        <a:xfrm>
          <a:off x="0" y="0"/>
          <a:ext cx="0" cy="0"/>
          <a:chOff x="0" y="0"/>
          <a:chExt cx="0" cy="0"/>
        </a:xfrm>
      </p:grpSpPr>
      <p:grpSp>
        <p:nvGrpSpPr>
          <p:cNvPr id="483" name="Google Shape;483;p9"/>
          <p:cNvGrpSpPr/>
          <p:nvPr/>
        </p:nvGrpSpPr>
        <p:grpSpPr>
          <a:xfrm>
            <a:off x="-47033" y="-42447"/>
            <a:ext cx="12286065" cy="6942893"/>
            <a:chOff x="-35275" y="-31835"/>
            <a:chExt cx="9214549" cy="5207170"/>
          </a:xfrm>
        </p:grpSpPr>
        <p:grpSp>
          <p:nvGrpSpPr>
            <p:cNvPr id="484" name="Google Shape;484;p9"/>
            <p:cNvGrpSpPr/>
            <p:nvPr/>
          </p:nvGrpSpPr>
          <p:grpSpPr>
            <a:xfrm>
              <a:off x="-35275" y="-31835"/>
              <a:ext cx="4607271" cy="2603603"/>
              <a:chOff x="987999" y="461925"/>
              <a:chExt cx="1514404" cy="1507151"/>
            </a:xfrm>
          </p:grpSpPr>
          <p:grpSp>
            <p:nvGrpSpPr>
              <p:cNvPr id="485" name="Google Shape;485;p9"/>
              <p:cNvGrpSpPr/>
              <p:nvPr/>
            </p:nvGrpSpPr>
            <p:grpSpPr>
              <a:xfrm>
                <a:off x="987999" y="461925"/>
                <a:ext cx="1514401" cy="1506302"/>
                <a:chOff x="987999" y="461925"/>
                <a:chExt cx="1514401" cy="1506302"/>
              </a:xfrm>
            </p:grpSpPr>
            <p:cxnSp>
              <p:nvCxnSpPr>
                <p:cNvPr id="486" name="Google Shape;48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87" name="Google Shape;48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88" name="Google Shape;48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89" name="Google Shape;48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0" name="Google Shape;49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1" name="Google Shape;49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2" name="Google Shape;49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3" name="Google Shape;49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4" name="Google Shape;49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95" name="Google Shape;495;p9"/>
              <p:cNvGrpSpPr/>
              <p:nvPr/>
            </p:nvGrpSpPr>
            <p:grpSpPr>
              <a:xfrm>
                <a:off x="987999" y="461927"/>
                <a:ext cx="1514404" cy="1507149"/>
                <a:chOff x="987999" y="461927"/>
                <a:chExt cx="1514404" cy="1507149"/>
              </a:xfrm>
            </p:grpSpPr>
            <p:cxnSp>
              <p:nvCxnSpPr>
                <p:cNvPr id="496" name="Google Shape;49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7" name="Google Shape;49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8" name="Google Shape;49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9" name="Google Shape;49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0" name="Google Shape;50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1" name="Google Shape;50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4" name="Google Shape;504;p9"/>
            <p:cNvGrpSpPr/>
            <p:nvPr/>
          </p:nvGrpSpPr>
          <p:grpSpPr>
            <a:xfrm>
              <a:off x="4572003" y="-31835"/>
              <a:ext cx="4607271" cy="2603603"/>
              <a:chOff x="987999" y="461925"/>
              <a:chExt cx="1514404" cy="1507151"/>
            </a:xfrm>
          </p:grpSpPr>
          <p:grpSp>
            <p:nvGrpSpPr>
              <p:cNvPr id="505" name="Google Shape;505;p9"/>
              <p:cNvGrpSpPr/>
              <p:nvPr/>
            </p:nvGrpSpPr>
            <p:grpSpPr>
              <a:xfrm>
                <a:off x="987999" y="461925"/>
                <a:ext cx="1514401" cy="1506302"/>
                <a:chOff x="987999" y="461925"/>
                <a:chExt cx="1514401" cy="1506302"/>
              </a:xfrm>
            </p:grpSpPr>
            <p:cxnSp>
              <p:nvCxnSpPr>
                <p:cNvPr id="506" name="Google Shape;50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0" name="Google Shape;51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1" name="Google Shape;51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2" name="Google Shape;51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3" name="Google Shape;51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4" name="Google Shape;51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515" name="Google Shape;515;p9"/>
              <p:cNvGrpSpPr/>
              <p:nvPr/>
            </p:nvGrpSpPr>
            <p:grpSpPr>
              <a:xfrm>
                <a:off x="987999" y="461927"/>
                <a:ext cx="1514404" cy="1507149"/>
                <a:chOff x="987999" y="461927"/>
                <a:chExt cx="1514404" cy="1507149"/>
              </a:xfrm>
            </p:grpSpPr>
            <p:cxnSp>
              <p:nvCxnSpPr>
                <p:cNvPr id="516" name="Google Shape;51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17" name="Google Shape;51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19" name="Google Shape;51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0" name="Google Shape;52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1" name="Google Shape;52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2" name="Google Shape;52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3" name="Google Shape;52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24" name="Google Shape;524;p9"/>
            <p:cNvGrpSpPr/>
            <p:nvPr/>
          </p:nvGrpSpPr>
          <p:grpSpPr>
            <a:xfrm>
              <a:off x="-35275" y="2571732"/>
              <a:ext cx="4607271" cy="2603603"/>
              <a:chOff x="987999" y="461925"/>
              <a:chExt cx="1514404" cy="1507151"/>
            </a:xfrm>
          </p:grpSpPr>
          <p:grpSp>
            <p:nvGrpSpPr>
              <p:cNvPr id="525" name="Google Shape;525;p9"/>
              <p:cNvGrpSpPr/>
              <p:nvPr/>
            </p:nvGrpSpPr>
            <p:grpSpPr>
              <a:xfrm>
                <a:off x="987999" y="461925"/>
                <a:ext cx="1514401" cy="1506302"/>
                <a:chOff x="987999" y="461925"/>
                <a:chExt cx="1514401" cy="1506302"/>
              </a:xfrm>
            </p:grpSpPr>
            <p:cxnSp>
              <p:nvCxnSpPr>
                <p:cNvPr id="526" name="Google Shape;52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27" name="Google Shape;52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28" name="Google Shape;52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29" name="Google Shape;52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535" name="Google Shape;535;p9"/>
              <p:cNvGrpSpPr/>
              <p:nvPr/>
            </p:nvGrpSpPr>
            <p:grpSpPr>
              <a:xfrm>
                <a:off x="987999" y="461927"/>
                <a:ext cx="1514404" cy="1507149"/>
                <a:chOff x="987999" y="461927"/>
                <a:chExt cx="1514404" cy="1507149"/>
              </a:xfrm>
            </p:grpSpPr>
            <p:cxnSp>
              <p:nvCxnSpPr>
                <p:cNvPr id="536" name="Google Shape;53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44" name="Google Shape;544;p9"/>
            <p:cNvGrpSpPr/>
            <p:nvPr/>
          </p:nvGrpSpPr>
          <p:grpSpPr>
            <a:xfrm>
              <a:off x="4572003" y="2571732"/>
              <a:ext cx="4607271" cy="2603603"/>
              <a:chOff x="987999" y="461925"/>
              <a:chExt cx="1514404" cy="1507151"/>
            </a:xfrm>
          </p:grpSpPr>
          <p:grpSp>
            <p:nvGrpSpPr>
              <p:cNvPr id="545" name="Google Shape;545;p9"/>
              <p:cNvGrpSpPr/>
              <p:nvPr/>
            </p:nvGrpSpPr>
            <p:grpSpPr>
              <a:xfrm>
                <a:off x="987999" y="461925"/>
                <a:ext cx="1514401" cy="1506302"/>
                <a:chOff x="987999" y="461925"/>
                <a:chExt cx="1514401" cy="1506302"/>
              </a:xfrm>
            </p:grpSpPr>
            <p:cxnSp>
              <p:nvCxnSpPr>
                <p:cNvPr id="546" name="Google Shape;54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555" name="Google Shape;555;p9"/>
              <p:cNvGrpSpPr/>
              <p:nvPr/>
            </p:nvGrpSpPr>
            <p:grpSpPr>
              <a:xfrm>
                <a:off x="987999" y="461927"/>
                <a:ext cx="1514404" cy="1507149"/>
                <a:chOff x="987999" y="461927"/>
                <a:chExt cx="1514404" cy="1507149"/>
              </a:xfrm>
            </p:grpSpPr>
            <p:cxnSp>
              <p:nvCxnSpPr>
                <p:cNvPr id="556" name="Google Shape;55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564" name="Google Shape;564;p9"/>
          <p:cNvSpPr/>
          <p:nvPr/>
        </p:nvSpPr>
        <p:spPr>
          <a:xfrm>
            <a:off x="1486400" y="1448000"/>
            <a:ext cx="9219200" cy="3962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 name="Google Shape;565;p9"/>
          <p:cNvSpPr txBox="1">
            <a:spLocks noGrp="1"/>
          </p:cNvSpPr>
          <p:nvPr>
            <p:ph type="title"/>
          </p:nvPr>
        </p:nvSpPr>
        <p:spPr>
          <a:xfrm>
            <a:off x="2797367" y="2145467"/>
            <a:ext cx="6596800" cy="10460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566" name="Google Shape;566;p9"/>
          <p:cNvSpPr txBox="1">
            <a:spLocks noGrp="1"/>
          </p:cNvSpPr>
          <p:nvPr>
            <p:ph type="subTitle" idx="1"/>
          </p:nvPr>
        </p:nvSpPr>
        <p:spPr>
          <a:xfrm>
            <a:off x="2797367" y="3185725"/>
            <a:ext cx="6596800" cy="152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grpSp>
        <p:nvGrpSpPr>
          <p:cNvPr id="567" name="Google Shape;567;p9"/>
          <p:cNvGrpSpPr/>
          <p:nvPr/>
        </p:nvGrpSpPr>
        <p:grpSpPr>
          <a:xfrm>
            <a:off x="10708848" y="449356"/>
            <a:ext cx="1094339" cy="1419337"/>
            <a:chOff x="7465916" y="720492"/>
            <a:chExt cx="1139144" cy="1477450"/>
          </a:xfrm>
        </p:grpSpPr>
        <p:sp>
          <p:nvSpPr>
            <p:cNvPr id="568" name="Google Shape;568;p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4" name="Google Shape;574;p9"/>
          <p:cNvSpPr/>
          <p:nvPr/>
        </p:nvSpPr>
        <p:spPr>
          <a:xfrm flipH="1">
            <a:off x="10430169" y="6129124"/>
            <a:ext cx="573200" cy="5576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4912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5"/>
        <p:cNvGrpSpPr/>
        <p:nvPr/>
      </p:nvGrpSpPr>
      <p:grpSpPr>
        <a:xfrm>
          <a:off x="0" y="0"/>
          <a:ext cx="0" cy="0"/>
          <a:chOff x="0" y="0"/>
          <a:chExt cx="0" cy="0"/>
        </a:xfrm>
      </p:grpSpPr>
      <p:sp>
        <p:nvSpPr>
          <p:cNvPr id="576" name="Google Shape;576;p10"/>
          <p:cNvSpPr txBox="1">
            <a:spLocks noGrp="1"/>
          </p:cNvSpPr>
          <p:nvPr>
            <p:ph type="body" idx="1"/>
          </p:nvPr>
        </p:nvSpPr>
        <p:spPr>
          <a:xfrm>
            <a:off x="723000" y="4423233"/>
            <a:ext cx="4842000" cy="1468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400"/>
              <a:buNone/>
              <a:defRPr sz="3733">
                <a:latin typeface="Merriweather"/>
                <a:ea typeface="Merriweather"/>
                <a:cs typeface="Merriweather"/>
                <a:sym typeface="Merriweather"/>
              </a:defRPr>
            </a:lvl1pPr>
          </a:lstStyle>
          <a:p>
            <a:pPr lvl="0"/>
            <a:r>
              <a:rPr lang="en-US"/>
              <a:t>Click to edit Master text styles</a:t>
            </a:r>
          </a:p>
        </p:txBody>
      </p:sp>
      <p:grpSp>
        <p:nvGrpSpPr>
          <p:cNvPr id="577" name="Google Shape;577;p10"/>
          <p:cNvGrpSpPr/>
          <p:nvPr/>
        </p:nvGrpSpPr>
        <p:grpSpPr>
          <a:xfrm>
            <a:off x="10244279" y="4577892"/>
            <a:ext cx="1540427" cy="1997907"/>
            <a:chOff x="7465916" y="720492"/>
            <a:chExt cx="1139144" cy="1477450"/>
          </a:xfrm>
        </p:grpSpPr>
        <p:sp>
          <p:nvSpPr>
            <p:cNvPr id="578" name="Google Shape;578;p10"/>
            <p:cNvSpPr/>
            <p:nvPr/>
          </p:nvSpPr>
          <p:spPr>
            <a:xfrm rot="-5400000">
              <a:off x="7646560" y="123944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0"/>
            <p:cNvSpPr/>
            <p:nvPr/>
          </p:nvSpPr>
          <p:spPr>
            <a:xfrm rot="-5400000">
              <a:off x="7597172" y="114891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0"/>
            <p:cNvSpPr/>
            <p:nvPr/>
          </p:nvSpPr>
          <p:spPr>
            <a:xfrm rot="-5400000">
              <a:off x="7547783" y="105838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0"/>
            <p:cNvSpPr/>
            <p:nvPr/>
          </p:nvSpPr>
          <p:spPr>
            <a:xfrm rot="-5400000">
              <a:off x="7498394" y="96785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0"/>
            <p:cNvSpPr/>
            <p:nvPr/>
          </p:nvSpPr>
          <p:spPr>
            <a:xfrm rot="-5400000">
              <a:off x="7449005" y="87732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0"/>
            <p:cNvSpPr/>
            <p:nvPr/>
          </p:nvSpPr>
          <p:spPr>
            <a:xfrm rot="-5400000">
              <a:off x="7399616" y="78679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4" name="Google Shape;584;p10"/>
          <p:cNvGrpSpPr/>
          <p:nvPr/>
        </p:nvGrpSpPr>
        <p:grpSpPr>
          <a:xfrm rot="5400000">
            <a:off x="-43676" y="769298"/>
            <a:ext cx="1989283" cy="1042076"/>
            <a:chOff x="7055900" y="279450"/>
            <a:chExt cx="1820576" cy="953700"/>
          </a:xfrm>
        </p:grpSpPr>
        <p:sp>
          <p:nvSpPr>
            <p:cNvPr id="585" name="Google Shape;585;p10"/>
            <p:cNvSpPr/>
            <p:nvPr/>
          </p:nvSpPr>
          <p:spPr>
            <a:xfrm>
              <a:off x="7055900"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0"/>
            <p:cNvSpPr/>
            <p:nvPr/>
          </p:nvSpPr>
          <p:spPr>
            <a:xfrm>
              <a:off x="7272619"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0"/>
            <p:cNvSpPr/>
            <p:nvPr/>
          </p:nvSpPr>
          <p:spPr>
            <a:xfrm>
              <a:off x="7489338"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0"/>
            <p:cNvSpPr/>
            <p:nvPr/>
          </p:nvSpPr>
          <p:spPr>
            <a:xfrm>
              <a:off x="7706057"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0"/>
            <p:cNvSpPr/>
            <p:nvPr/>
          </p:nvSpPr>
          <p:spPr>
            <a:xfrm>
              <a:off x="7922776"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0" name="Google Shape;590;p10"/>
          <p:cNvSpPr/>
          <p:nvPr/>
        </p:nvSpPr>
        <p:spPr>
          <a:xfrm>
            <a:off x="1156401" y="1977352"/>
            <a:ext cx="315600" cy="3076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 name="Google Shape;591;p10"/>
          <p:cNvSpPr/>
          <p:nvPr/>
        </p:nvSpPr>
        <p:spPr>
          <a:xfrm>
            <a:off x="10806713" y="4403897"/>
            <a:ext cx="414800" cy="4040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6679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592"/>
        <p:cNvGrpSpPr/>
        <p:nvPr/>
      </p:nvGrpSpPr>
      <p:grpSpPr>
        <a:xfrm>
          <a:off x="0" y="0"/>
          <a:ext cx="0" cy="0"/>
          <a:chOff x="0" y="0"/>
          <a:chExt cx="0" cy="0"/>
        </a:xfrm>
      </p:grpSpPr>
      <p:grpSp>
        <p:nvGrpSpPr>
          <p:cNvPr id="593" name="Google Shape;593;p11"/>
          <p:cNvGrpSpPr/>
          <p:nvPr/>
        </p:nvGrpSpPr>
        <p:grpSpPr>
          <a:xfrm>
            <a:off x="-201367" y="-116611"/>
            <a:ext cx="12591933" cy="7115924"/>
            <a:chOff x="1366600" y="892542"/>
            <a:chExt cx="757200" cy="649200"/>
          </a:xfrm>
        </p:grpSpPr>
        <p:grpSp>
          <p:nvGrpSpPr>
            <p:cNvPr id="594" name="Google Shape;594;p11"/>
            <p:cNvGrpSpPr/>
            <p:nvPr/>
          </p:nvGrpSpPr>
          <p:grpSpPr>
            <a:xfrm>
              <a:off x="1366600" y="892542"/>
              <a:ext cx="757199" cy="649200"/>
              <a:chOff x="1366600" y="892542"/>
              <a:chExt cx="757199" cy="649200"/>
            </a:xfrm>
          </p:grpSpPr>
          <p:cxnSp>
            <p:nvCxnSpPr>
              <p:cNvPr id="595" name="Google Shape;595;p11"/>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6" name="Google Shape;596;p11"/>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7" name="Google Shape;597;p11"/>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11"/>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11"/>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600" name="Google Shape;600;p11"/>
            <p:cNvGrpSpPr/>
            <p:nvPr/>
          </p:nvGrpSpPr>
          <p:grpSpPr>
            <a:xfrm>
              <a:off x="1366600" y="892542"/>
              <a:ext cx="757200" cy="645919"/>
              <a:chOff x="1366600" y="892542"/>
              <a:chExt cx="757200" cy="645919"/>
            </a:xfrm>
          </p:grpSpPr>
          <p:cxnSp>
            <p:nvCxnSpPr>
              <p:cNvPr id="601" name="Google Shape;601;p11"/>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11"/>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11"/>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11"/>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sp>
        <p:nvSpPr>
          <p:cNvPr id="605" name="Google Shape;605;p11"/>
          <p:cNvSpPr txBox="1">
            <a:spLocks noGrp="1"/>
          </p:cNvSpPr>
          <p:nvPr>
            <p:ph type="title" hasCustomPrompt="1"/>
          </p:nvPr>
        </p:nvSpPr>
        <p:spPr>
          <a:xfrm>
            <a:off x="2940600" y="2248633"/>
            <a:ext cx="6310800" cy="235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6" name="Google Shape;606;p11"/>
          <p:cNvSpPr txBox="1">
            <a:spLocks noGrp="1"/>
          </p:cNvSpPr>
          <p:nvPr>
            <p:ph type="subTitle" idx="1"/>
          </p:nvPr>
        </p:nvSpPr>
        <p:spPr>
          <a:xfrm>
            <a:off x="2937433" y="4605367"/>
            <a:ext cx="3158400" cy="975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1400"/>
              <a:buNone/>
              <a:defRPr sz="2133">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607" name="Google Shape;607;p11"/>
          <p:cNvSpPr/>
          <p:nvPr/>
        </p:nvSpPr>
        <p:spPr>
          <a:xfrm rot="-5400000" flipH="1">
            <a:off x="2723240" y="217368"/>
            <a:ext cx="448000" cy="436400"/>
          </a:xfrm>
          <a:prstGeom prst="star4">
            <a:avLst>
              <a:gd name="adj" fmla="val 12500"/>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8" name="Google Shape;608;p11"/>
          <p:cNvGrpSpPr/>
          <p:nvPr/>
        </p:nvGrpSpPr>
        <p:grpSpPr>
          <a:xfrm rot="10800000" flipH="1">
            <a:off x="10897923" y="4386485"/>
            <a:ext cx="800623" cy="436400"/>
            <a:chOff x="1945415" y="1740893"/>
            <a:chExt cx="600467" cy="327300"/>
          </a:xfrm>
        </p:grpSpPr>
        <p:sp>
          <p:nvSpPr>
            <p:cNvPr id="609" name="Google Shape;609;p11"/>
            <p:cNvSpPr/>
            <p:nvPr/>
          </p:nvSpPr>
          <p:spPr>
            <a:xfrm rot="10800000" flipH="1">
              <a:off x="1945415" y="1740893"/>
              <a:ext cx="336000" cy="327300"/>
            </a:xfrm>
            <a:prstGeom prst="star4">
              <a:avLst>
                <a:gd name="adj" fmla="val 12500"/>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1"/>
            <p:cNvSpPr/>
            <p:nvPr/>
          </p:nvSpPr>
          <p:spPr>
            <a:xfrm rot="10800000" flipH="1">
              <a:off x="2298982" y="1784393"/>
              <a:ext cx="246900" cy="240300"/>
            </a:xfrm>
            <a:prstGeom prst="star4">
              <a:avLst>
                <a:gd name="adj" fmla="val 1250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4306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1600" y="452433"/>
            <a:ext cx="10778400" cy="1012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950967" y="1650011"/>
            <a:ext cx="10290000" cy="4494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1pPr>
            <a:lvl2pPr marL="914400" lvl="1"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2pPr>
            <a:lvl3pPr marL="1371600" lvl="2"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3pPr>
            <a:lvl4pPr marL="1828800" lvl="3"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4pPr>
            <a:lvl5pPr marL="2286000" lvl="4"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5pPr>
            <a:lvl6pPr marL="2743200" lvl="5"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6pPr>
            <a:lvl7pPr marL="3200400" lvl="6"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7pPr>
            <a:lvl8pPr marL="3657600" lvl="7"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8pPr>
            <a:lvl9pPr marL="4114800" lvl="8" indent="-3175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9pPr>
          </a:lstStyle>
          <a:p>
            <a:endParaRPr/>
          </a:p>
        </p:txBody>
      </p:sp>
    </p:spTree>
    <p:extLst>
      <p:ext uri="{BB962C8B-B14F-4D97-AF65-F5344CB8AC3E}">
        <p14:creationId xmlns:p14="http://schemas.microsoft.com/office/powerpoint/2010/main" val="26404396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1" r:id="rId19"/>
    <p:sldLayoutId id="2147483682" r:id="rId20"/>
    <p:sldLayoutId id="2147483684" r:id="rId21"/>
    <p:sldLayoutId id="2147483685" r:id="rId22"/>
    <p:sldLayoutId id="2147483688" r:id="rId23"/>
    <p:sldLayoutId id="2147483689"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069"/>
        <p:cNvGrpSpPr/>
        <p:nvPr/>
      </p:nvGrpSpPr>
      <p:grpSpPr>
        <a:xfrm>
          <a:off x="0" y="0"/>
          <a:ext cx="0" cy="0"/>
          <a:chOff x="0" y="0"/>
          <a:chExt cx="0" cy="0"/>
        </a:xfrm>
      </p:grpSpPr>
      <p:sp>
        <p:nvSpPr>
          <p:cNvPr id="2070" name="Google Shape;2070;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071" name="Google Shape;2071;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719911820"/>
      </p:ext>
    </p:extLst>
  </p:cSld>
  <p:clrMap bg1="lt1" tx1="dk1" bg2="dk2" tx2="lt2" accent1="accent1" accent2="accent2" accent3="accent3" accent4="accent4" accent5="accent5" accent6="accent6" hlink="hlink" folHlink="folHlink"/>
  <p:sldLayoutIdLst>
    <p:sldLayoutId id="2147483691" r:id="rId1"/>
    <p:sldLayoutId id="21474836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912710-863B-A684-E3D2-CCEA8E954A5C}"/>
              </a:ext>
            </a:extLst>
          </p:cNvPr>
          <p:cNvSpPr>
            <a:spLocks noGrp="1"/>
          </p:cNvSpPr>
          <p:nvPr>
            <p:ph type="subTitle" idx="1"/>
          </p:nvPr>
        </p:nvSpPr>
        <p:spPr>
          <a:xfrm>
            <a:off x="8391525" y="5333575"/>
            <a:ext cx="3091442" cy="1143000"/>
          </a:xfrm>
        </p:spPr>
        <p:txBody>
          <a:bodyPr/>
          <a:lstStyle/>
          <a:p>
            <a:pPr algn="r"/>
            <a:r>
              <a:rPr lang="en-IN" sz="1800" dirty="0">
                <a:latin typeface="Merriweather" panose="00000500000000000000" pitchFamily="2" charset="0"/>
              </a:rPr>
              <a:t>Aryaman Sakthivel</a:t>
            </a:r>
          </a:p>
          <a:p>
            <a:pPr algn="r"/>
            <a:r>
              <a:rPr lang="en-IN" sz="1800" dirty="0">
                <a:latin typeface="Merriweather" panose="00000500000000000000" pitchFamily="2" charset="0"/>
              </a:rPr>
              <a:t>Aniket Mishra</a:t>
            </a:r>
          </a:p>
          <a:p>
            <a:pPr algn="r"/>
            <a:r>
              <a:rPr lang="en-IN" sz="1800" dirty="0" err="1">
                <a:latin typeface="Merriweather" panose="00000500000000000000" pitchFamily="2" charset="0"/>
              </a:rPr>
              <a:t>Ayusha</a:t>
            </a:r>
            <a:r>
              <a:rPr lang="en-IN" sz="1800" dirty="0">
                <a:latin typeface="Merriweather" panose="00000500000000000000" pitchFamily="2" charset="0"/>
              </a:rPr>
              <a:t> </a:t>
            </a:r>
            <a:r>
              <a:rPr lang="en-IN" sz="1800" dirty="0" err="1">
                <a:latin typeface="Merriweather" panose="00000500000000000000" pitchFamily="2" charset="0"/>
              </a:rPr>
              <a:t>Priyadarshani</a:t>
            </a:r>
            <a:endParaRPr lang="en-IN" sz="1800" dirty="0">
              <a:latin typeface="Merriweather" panose="00000500000000000000" pitchFamily="2" charset="0"/>
            </a:endParaRPr>
          </a:p>
          <a:p>
            <a:pPr algn="r"/>
            <a:r>
              <a:rPr lang="en-IN" sz="1800" dirty="0">
                <a:latin typeface="Merriweather" panose="00000500000000000000" pitchFamily="2" charset="0"/>
              </a:rPr>
              <a:t>Satvik Rohira</a:t>
            </a:r>
          </a:p>
        </p:txBody>
      </p:sp>
      <p:sp>
        <p:nvSpPr>
          <p:cNvPr id="4" name="Subtitle 2">
            <a:extLst>
              <a:ext uri="{FF2B5EF4-FFF2-40B4-BE49-F238E27FC236}">
                <a16:creationId xmlns:a16="http://schemas.microsoft.com/office/drawing/2014/main" id="{0ACA1BE5-A4B8-043B-D861-DEE4AC692750}"/>
              </a:ext>
            </a:extLst>
          </p:cNvPr>
          <p:cNvSpPr txBox="1">
            <a:spLocks/>
          </p:cNvSpPr>
          <p:nvPr/>
        </p:nvSpPr>
        <p:spPr>
          <a:xfrm>
            <a:off x="3022407" y="952925"/>
            <a:ext cx="6140644" cy="198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1"/>
              </a:buClr>
              <a:buSzPts val="2800"/>
              <a:buFont typeface="Spectral"/>
              <a:buNone/>
              <a:defRPr sz="2133" b="0" i="0" u="none" strike="noStrike" cap="none">
                <a:solidFill>
                  <a:schemeClr val="dk1"/>
                </a:solidFill>
                <a:latin typeface="Spectral"/>
                <a:ea typeface="Spectral"/>
                <a:cs typeface="Spectral"/>
                <a:sym typeface="Spectral"/>
              </a:defRPr>
            </a:lvl1pPr>
            <a:lvl2pPr marL="914400" marR="0" lvl="1"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2pPr>
            <a:lvl3pPr marL="1371600" marR="0" lvl="2"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3pPr>
            <a:lvl4pPr marL="1828800" marR="0" lvl="3"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4pPr>
            <a:lvl5pPr marL="2286000" marR="0" lvl="4"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5pPr>
            <a:lvl6pPr marL="2743200" marR="0" lvl="5"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6pPr>
            <a:lvl7pPr marL="3200400" marR="0" lvl="6"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7pPr>
            <a:lvl8pPr marL="3657600" marR="0" lvl="7"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8pPr>
            <a:lvl9pPr marL="4114800" marR="0" lvl="8"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9pPr>
          </a:lstStyle>
          <a:p>
            <a:r>
              <a:rPr lang="en-IN" sz="7200" dirty="0">
                <a:latin typeface="Merriweather" panose="00000500000000000000" pitchFamily="2" charset="0"/>
              </a:rPr>
              <a:t>ML PROJECT</a:t>
            </a:r>
          </a:p>
        </p:txBody>
      </p:sp>
      <p:sp>
        <p:nvSpPr>
          <p:cNvPr id="5" name="Subtitle 2">
            <a:extLst>
              <a:ext uri="{FF2B5EF4-FFF2-40B4-BE49-F238E27FC236}">
                <a16:creationId xmlns:a16="http://schemas.microsoft.com/office/drawing/2014/main" id="{1A0B5E93-4BE8-E7EB-8AA4-3CE58341CC2C}"/>
              </a:ext>
            </a:extLst>
          </p:cNvPr>
          <p:cNvSpPr txBox="1">
            <a:spLocks/>
          </p:cNvSpPr>
          <p:nvPr/>
        </p:nvSpPr>
        <p:spPr>
          <a:xfrm>
            <a:off x="1485900" y="2934125"/>
            <a:ext cx="9220200" cy="198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1"/>
              </a:buClr>
              <a:buSzPts val="2800"/>
              <a:buFont typeface="Spectral"/>
              <a:buNone/>
              <a:defRPr sz="2133" b="0" i="0" u="none" strike="noStrike" cap="none">
                <a:solidFill>
                  <a:schemeClr val="dk1"/>
                </a:solidFill>
                <a:latin typeface="Spectral"/>
                <a:ea typeface="Spectral"/>
                <a:cs typeface="Spectral"/>
                <a:sym typeface="Spectral"/>
              </a:defRPr>
            </a:lvl1pPr>
            <a:lvl2pPr marL="914400" marR="0" lvl="1"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2pPr>
            <a:lvl3pPr marL="1371600" marR="0" lvl="2"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3pPr>
            <a:lvl4pPr marL="1828800" marR="0" lvl="3"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4pPr>
            <a:lvl5pPr marL="2286000" marR="0" lvl="4"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5pPr>
            <a:lvl6pPr marL="2743200" marR="0" lvl="5"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6pPr>
            <a:lvl7pPr marL="3200400" marR="0" lvl="6"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7pPr>
            <a:lvl8pPr marL="3657600" marR="0" lvl="7"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8pPr>
            <a:lvl9pPr marL="4114800" marR="0" lvl="8" indent="-317500" algn="ctr" rtl="0" eaLnBrk="1" hangingPunct="1">
              <a:lnSpc>
                <a:spcPct val="100000"/>
              </a:lnSpc>
              <a:spcBef>
                <a:spcPts val="0"/>
              </a:spcBef>
              <a:spcAft>
                <a:spcPts val="0"/>
              </a:spcAft>
              <a:buClr>
                <a:schemeClr val="dk1"/>
              </a:buClr>
              <a:buSzPts val="2800"/>
              <a:buFont typeface="Spectral"/>
              <a:buNone/>
              <a:defRPr sz="3733" b="0" i="0" u="none" strike="noStrike" cap="none">
                <a:solidFill>
                  <a:schemeClr val="dk1"/>
                </a:solidFill>
                <a:latin typeface="Spectral"/>
                <a:ea typeface="Spectral"/>
                <a:cs typeface="Spectral"/>
                <a:sym typeface="Spectral"/>
              </a:defRPr>
            </a:lvl9pPr>
          </a:lstStyle>
          <a:p>
            <a:pPr algn="ctr" rtl="0" fontAlgn="base"/>
            <a:r>
              <a:rPr lang="en-GB" sz="2400" i="0" dirty="0">
                <a:solidFill>
                  <a:schemeClr val="tx1"/>
                </a:solidFill>
                <a:effectLst/>
                <a:latin typeface="Merriweather" panose="00000500000000000000" pitchFamily="2" charset="0"/>
              </a:rPr>
              <a:t>Stock Trend Prediction Using Candlestick Charting and Ensemble Machine Learning Techniques</a:t>
            </a:r>
            <a:endParaRPr lang="en-GB" sz="7200" i="0" dirty="0">
              <a:solidFill>
                <a:schemeClr val="tx1"/>
              </a:solidFill>
              <a:effectLst/>
              <a:latin typeface="Merriweather" panose="00000500000000000000" pitchFamily="2" charset="0"/>
            </a:endParaRPr>
          </a:p>
        </p:txBody>
      </p:sp>
    </p:spTree>
    <p:extLst>
      <p:ext uri="{BB962C8B-B14F-4D97-AF65-F5344CB8AC3E}">
        <p14:creationId xmlns:p14="http://schemas.microsoft.com/office/powerpoint/2010/main" val="136483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A8ED7-8282-0498-DB65-CE7C5DA4E325}"/>
              </a:ext>
            </a:extLst>
          </p:cNvPr>
          <p:cNvSpPr txBox="1"/>
          <p:nvPr/>
        </p:nvSpPr>
        <p:spPr>
          <a:xfrm>
            <a:off x="2228850" y="352425"/>
            <a:ext cx="9610725" cy="1938992"/>
          </a:xfrm>
          <a:prstGeom prst="rect">
            <a:avLst/>
          </a:prstGeom>
          <a:noFill/>
        </p:spPr>
        <p:txBody>
          <a:bodyPr wrap="square" rtlCol="0">
            <a:spAutoFit/>
          </a:bodyPr>
          <a:lstStyle/>
          <a:p>
            <a:pPr algn="ctr"/>
            <a:r>
              <a:rPr lang="en-GB" sz="2000" dirty="0">
                <a:latin typeface="Merriweather" panose="00000500000000000000" pitchFamily="2" charset="0"/>
              </a:rPr>
              <a:t>For this project, two significant datasets that were utilized are the Nifty50 and Axis Bank datasets. The Nifty50 dataset contains historical stock market data of the National Stock Exchange of India Limited (NSE) Nifty50 index, which represents the performance of the top 50 companies listed on the NSE. The dataset includes information such as opening and closing prices, volume, and other market indicators for each trading day. </a:t>
            </a:r>
            <a:endParaRPr lang="en-IN" sz="2000" dirty="0">
              <a:latin typeface="Merriweather" panose="00000500000000000000" pitchFamily="2" charset="0"/>
            </a:endParaRPr>
          </a:p>
        </p:txBody>
      </p:sp>
      <p:sp>
        <p:nvSpPr>
          <p:cNvPr id="5" name="TextBox 4">
            <a:extLst>
              <a:ext uri="{FF2B5EF4-FFF2-40B4-BE49-F238E27FC236}">
                <a16:creationId xmlns:a16="http://schemas.microsoft.com/office/drawing/2014/main" id="{3DDBF844-A36B-F321-ABF9-608E144DC59B}"/>
              </a:ext>
            </a:extLst>
          </p:cNvPr>
          <p:cNvSpPr txBox="1"/>
          <p:nvPr/>
        </p:nvSpPr>
        <p:spPr>
          <a:xfrm>
            <a:off x="695325" y="2613392"/>
            <a:ext cx="11048999" cy="1323439"/>
          </a:xfrm>
          <a:prstGeom prst="rect">
            <a:avLst/>
          </a:prstGeom>
          <a:noFill/>
        </p:spPr>
        <p:txBody>
          <a:bodyPr wrap="square" rtlCol="0">
            <a:spAutoFit/>
          </a:bodyPr>
          <a:lstStyle/>
          <a:p>
            <a:pPr algn="ctr"/>
            <a:r>
              <a:rPr lang="en-GB" sz="2000" dirty="0">
                <a:latin typeface="Merriweather" panose="020B0604020202020204" pitchFamily="2" charset="0"/>
              </a:rPr>
              <a:t>On the other hand, the Axis Bank dataset comprises historical data specifically related to Axis Bank, one of the leading private sector banks in India. It contains financial and market data, including stock prices, financial ratios, and other relevant metrics for Axis Bank. These datasets provide valuable information for models to make predictions and analyse trends</a:t>
            </a:r>
            <a:r>
              <a:rPr lang="en-GB" sz="2000" dirty="0">
                <a:latin typeface="Merriweather" panose="00000500000000000000" pitchFamily="2" charset="0"/>
              </a:rPr>
              <a:t>.</a:t>
            </a:r>
            <a:endParaRPr lang="en-IN" sz="2200" dirty="0">
              <a:latin typeface="Merriweather" panose="00000500000000000000" pitchFamily="2" charset="0"/>
            </a:endParaRPr>
          </a:p>
        </p:txBody>
      </p:sp>
      <p:sp>
        <p:nvSpPr>
          <p:cNvPr id="6" name="TextBox 5">
            <a:extLst>
              <a:ext uri="{FF2B5EF4-FFF2-40B4-BE49-F238E27FC236}">
                <a16:creationId xmlns:a16="http://schemas.microsoft.com/office/drawing/2014/main" id="{853480E1-656D-7343-88A3-284A03FA822A}"/>
              </a:ext>
            </a:extLst>
          </p:cNvPr>
          <p:cNvSpPr txBox="1"/>
          <p:nvPr/>
        </p:nvSpPr>
        <p:spPr>
          <a:xfrm>
            <a:off x="3657600" y="4566583"/>
            <a:ext cx="6219825" cy="1631216"/>
          </a:xfrm>
          <a:prstGeom prst="rect">
            <a:avLst/>
          </a:prstGeom>
          <a:noFill/>
        </p:spPr>
        <p:txBody>
          <a:bodyPr wrap="square" rtlCol="0">
            <a:spAutoFit/>
          </a:bodyPr>
          <a:lstStyle/>
          <a:p>
            <a:pPr algn="ctr"/>
            <a:r>
              <a:rPr lang="en-IN" sz="2000" dirty="0">
                <a:latin typeface="Merriweather" panose="00000500000000000000" pitchFamily="2" charset="0"/>
              </a:rPr>
              <a:t>For our sample codes below, the Nifty50 dataset is used as the main csv file. At the end of the algorithms, the a sample view of the datasets and their respective candlestick charts are also provided</a:t>
            </a:r>
          </a:p>
        </p:txBody>
      </p:sp>
      <p:pic>
        <p:nvPicPr>
          <p:cNvPr id="7" name="Content Placeholder 4">
            <a:extLst>
              <a:ext uri="{FF2B5EF4-FFF2-40B4-BE49-F238E27FC236}">
                <a16:creationId xmlns:a16="http://schemas.microsoft.com/office/drawing/2014/main" id="{CAC19D0A-8D72-09F4-CF69-02026494A1BB}"/>
              </a:ext>
            </a:extLst>
          </p:cNvPr>
          <p:cNvPicPr>
            <a:picLocks noChangeAspect="1"/>
          </p:cNvPicPr>
          <p:nvPr/>
        </p:nvPicPr>
        <p:blipFill rotWithShape="1">
          <a:blip r:embed="rId2"/>
          <a:srcRect l="8306" t="-3870" r="70229" b="19989"/>
          <a:stretch/>
        </p:blipFill>
        <p:spPr>
          <a:xfrm>
            <a:off x="695325" y="4726289"/>
            <a:ext cx="2587877" cy="1015663"/>
          </a:xfrm>
          <a:prstGeom prst="rect">
            <a:avLst/>
          </a:prstGeom>
          <a:noFill/>
          <a:ln>
            <a:noFill/>
          </a:ln>
        </p:spPr>
      </p:pic>
    </p:spTree>
    <p:extLst>
      <p:ext uri="{BB962C8B-B14F-4D97-AF65-F5344CB8AC3E}">
        <p14:creationId xmlns:p14="http://schemas.microsoft.com/office/powerpoint/2010/main" val="179742991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7E541BD9-E1BF-C4F8-0277-CF847180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355" y="1745037"/>
            <a:ext cx="4912801" cy="4713261"/>
          </a:xfrm>
          <a:prstGeom prst="rect">
            <a:avLst/>
          </a:prstGeom>
        </p:spPr>
      </p:pic>
      <p:sp>
        <p:nvSpPr>
          <p:cNvPr id="9" name="Title 1">
            <a:extLst>
              <a:ext uri="{FF2B5EF4-FFF2-40B4-BE49-F238E27FC236}">
                <a16:creationId xmlns:a16="http://schemas.microsoft.com/office/drawing/2014/main" id="{4C24916B-C2AD-C032-349B-21A6EAB67CA2}"/>
              </a:ext>
            </a:extLst>
          </p:cNvPr>
          <p:cNvSpPr>
            <a:spLocks noGrp="1"/>
          </p:cNvSpPr>
          <p:nvPr>
            <p:ph type="title"/>
          </p:nvPr>
        </p:nvSpPr>
        <p:spPr>
          <a:xfrm>
            <a:off x="719400" y="455780"/>
            <a:ext cx="10753200" cy="987600"/>
          </a:xfrm>
        </p:spPr>
        <p:txBody>
          <a:bodyPr/>
          <a:lstStyle/>
          <a:p>
            <a:r>
              <a:rPr lang="en-IN" sz="3600" dirty="0"/>
              <a:t>Nifty50</a:t>
            </a:r>
          </a:p>
        </p:txBody>
      </p:sp>
      <p:grpSp>
        <p:nvGrpSpPr>
          <p:cNvPr id="11" name="Group 10">
            <a:extLst>
              <a:ext uri="{FF2B5EF4-FFF2-40B4-BE49-F238E27FC236}">
                <a16:creationId xmlns:a16="http://schemas.microsoft.com/office/drawing/2014/main" id="{99B40ED5-8EC7-B3F9-38DB-0FA321C570F0}"/>
              </a:ext>
            </a:extLst>
          </p:cNvPr>
          <p:cNvGrpSpPr/>
          <p:nvPr/>
        </p:nvGrpSpPr>
        <p:grpSpPr>
          <a:xfrm>
            <a:off x="154994" y="2013090"/>
            <a:ext cx="6786500" cy="3962604"/>
            <a:chOff x="148014" y="1971209"/>
            <a:chExt cx="6786500" cy="3962604"/>
          </a:xfrm>
        </p:grpSpPr>
        <p:pic>
          <p:nvPicPr>
            <p:cNvPr id="4" name="Picture 3">
              <a:extLst>
                <a:ext uri="{FF2B5EF4-FFF2-40B4-BE49-F238E27FC236}">
                  <a16:creationId xmlns:a16="http://schemas.microsoft.com/office/drawing/2014/main" id="{49FE4606-F16C-8327-ABFD-CD916DC870EB}"/>
                </a:ext>
              </a:extLst>
            </p:cNvPr>
            <p:cNvPicPr>
              <a:picLocks noChangeAspect="1"/>
            </p:cNvPicPr>
            <p:nvPr/>
          </p:nvPicPr>
          <p:blipFill rotWithShape="1">
            <a:blip r:embed="rId3"/>
            <a:srcRect r="39996"/>
            <a:stretch/>
          </p:blipFill>
          <p:spPr>
            <a:xfrm>
              <a:off x="148014" y="1971209"/>
              <a:ext cx="4507748" cy="3962604"/>
            </a:xfrm>
            <a:prstGeom prst="rect">
              <a:avLst/>
            </a:prstGeom>
          </p:spPr>
        </p:pic>
        <p:pic>
          <p:nvPicPr>
            <p:cNvPr id="6" name="Picture 5">
              <a:extLst>
                <a:ext uri="{FF2B5EF4-FFF2-40B4-BE49-F238E27FC236}">
                  <a16:creationId xmlns:a16="http://schemas.microsoft.com/office/drawing/2014/main" id="{51331D06-189C-51BA-F24D-80652631B0CC}"/>
                </a:ext>
              </a:extLst>
            </p:cNvPr>
            <p:cNvPicPr>
              <a:picLocks noChangeAspect="1"/>
            </p:cNvPicPr>
            <p:nvPr/>
          </p:nvPicPr>
          <p:blipFill rotWithShape="1">
            <a:blip r:embed="rId3"/>
            <a:srcRect l="69667"/>
            <a:stretch/>
          </p:blipFill>
          <p:spPr>
            <a:xfrm>
              <a:off x="4655762" y="1971209"/>
              <a:ext cx="2278752" cy="3962604"/>
            </a:xfrm>
            <a:prstGeom prst="rect">
              <a:avLst/>
            </a:prstGeom>
          </p:spPr>
        </p:pic>
        <p:pic>
          <p:nvPicPr>
            <p:cNvPr id="10" name="Picture 9">
              <a:extLst>
                <a:ext uri="{FF2B5EF4-FFF2-40B4-BE49-F238E27FC236}">
                  <a16:creationId xmlns:a16="http://schemas.microsoft.com/office/drawing/2014/main" id="{021D17B0-21D0-F398-0518-1496B1600C38}"/>
                </a:ext>
              </a:extLst>
            </p:cNvPr>
            <p:cNvPicPr>
              <a:picLocks noChangeAspect="1"/>
            </p:cNvPicPr>
            <p:nvPr/>
          </p:nvPicPr>
          <p:blipFill rotWithShape="1">
            <a:blip r:embed="rId3"/>
            <a:srcRect l="60097" t="15254" r="30333" b="78757"/>
            <a:stretch/>
          </p:blipFill>
          <p:spPr>
            <a:xfrm>
              <a:off x="4606901" y="2394191"/>
              <a:ext cx="718955" cy="237327"/>
            </a:xfrm>
            <a:prstGeom prst="rect">
              <a:avLst/>
            </a:prstGeom>
          </p:spPr>
        </p:pic>
      </p:grpSp>
    </p:spTree>
    <p:extLst>
      <p:ext uri="{BB962C8B-B14F-4D97-AF65-F5344CB8AC3E}">
        <p14:creationId xmlns:p14="http://schemas.microsoft.com/office/powerpoint/2010/main" val="37129662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C24916B-C2AD-C032-349B-21A6EAB67CA2}"/>
              </a:ext>
            </a:extLst>
          </p:cNvPr>
          <p:cNvSpPr>
            <a:spLocks noGrp="1"/>
          </p:cNvSpPr>
          <p:nvPr>
            <p:ph type="title"/>
          </p:nvPr>
        </p:nvSpPr>
        <p:spPr>
          <a:xfrm>
            <a:off x="719400" y="455780"/>
            <a:ext cx="10753200" cy="987600"/>
          </a:xfrm>
        </p:spPr>
        <p:txBody>
          <a:bodyPr/>
          <a:lstStyle/>
          <a:p>
            <a:r>
              <a:rPr lang="en-IN" sz="3600" dirty="0"/>
              <a:t>Axis Bank</a:t>
            </a:r>
          </a:p>
        </p:txBody>
      </p:sp>
      <p:pic>
        <p:nvPicPr>
          <p:cNvPr id="4" name="Picture 3" descr="Chart, line chart&#10;&#10;Description automatically generated">
            <a:extLst>
              <a:ext uri="{FF2B5EF4-FFF2-40B4-BE49-F238E27FC236}">
                <a16:creationId xmlns:a16="http://schemas.microsoft.com/office/drawing/2014/main" id="{21C3CDDC-DB35-1434-6AF9-A17D758C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872" y="1558724"/>
            <a:ext cx="5165454" cy="4958551"/>
          </a:xfrm>
          <a:prstGeom prst="rect">
            <a:avLst/>
          </a:prstGeom>
        </p:spPr>
      </p:pic>
      <p:grpSp>
        <p:nvGrpSpPr>
          <p:cNvPr id="11" name="Group 10">
            <a:extLst>
              <a:ext uri="{FF2B5EF4-FFF2-40B4-BE49-F238E27FC236}">
                <a16:creationId xmlns:a16="http://schemas.microsoft.com/office/drawing/2014/main" id="{FE0AE8FC-254A-AA48-E370-AF4F536A57E5}"/>
              </a:ext>
            </a:extLst>
          </p:cNvPr>
          <p:cNvGrpSpPr/>
          <p:nvPr/>
        </p:nvGrpSpPr>
        <p:grpSpPr>
          <a:xfrm>
            <a:off x="154406" y="1819373"/>
            <a:ext cx="6553203" cy="3982954"/>
            <a:chOff x="472106" y="1906739"/>
            <a:chExt cx="7028213" cy="3825572"/>
          </a:xfrm>
        </p:grpSpPr>
        <p:pic>
          <p:nvPicPr>
            <p:cNvPr id="6" name="Picture 5">
              <a:extLst>
                <a:ext uri="{FF2B5EF4-FFF2-40B4-BE49-F238E27FC236}">
                  <a16:creationId xmlns:a16="http://schemas.microsoft.com/office/drawing/2014/main" id="{0CCCC779-9559-212C-1B80-EACDA891C02C}"/>
                </a:ext>
              </a:extLst>
            </p:cNvPr>
            <p:cNvPicPr>
              <a:picLocks noChangeAspect="1"/>
            </p:cNvPicPr>
            <p:nvPr/>
          </p:nvPicPr>
          <p:blipFill rotWithShape="1">
            <a:blip r:embed="rId3"/>
            <a:srcRect r="39121"/>
            <a:stretch/>
          </p:blipFill>
          <p:spPr>
            <a:xfrm>
              <a:off x="472106" y="1906739"/>
              <a:ext cx="4690444" cy="3825572"/>
            </a:xfrm>
            <a:prstGeom prst="rect">
              <a:avLst/>
            </a:prstGeom>
          </p:spPr>
        </p:pic>
        <p:pic>
          <p:nvPicPr>
            <p:cNvPr id="8" name="Picture 7">
              <a:extLst>
                <a:ext uri="{FF2B5EF4-FFF2-40B4-BE49-F238E27FC236}">
                  <a16:creationId xmlns:a16="http://schemas.microsoft.com/office/drawing/2014/main" id="{F92FD814-5DEA-CAED-7E50-793823551A12}"/>
                </a:ext>
              </a:extLst>
            </p:cNvPr>
            <p:cNvPicPr>
              <a:picLocks noChangeAspect="1"/>
            </p:cNvPicPr>
            <p:nvPr/>
          </p:nvPicPr>
          <p:blipFill rotWithShape="1">
            <a:blip r:embed="rId3"/>
            <a:srcRect l="69657"/>
            <a:stretch/>
          </p:blipFill>
          <p:spPr>
            <a:xfrm>
              <a:off x="5162550" y="1906739"/>
              <a:ext cx="2337769" cy="3825572"/>
            </a:xfrm>
            <a:prstGeom prst="rect">
              <a:avLst/>
            </a:prstGeom>
          </p:spPr>
        </p:pic>
        <p:pic>
          <p:nvPicPr>
            <p:cNvPr id="10" name="Picture 9">
              <a:extLst>
                <a:ext uri="{FF2B5EF4-FFF2-40B4-BE49-F238E27FC236}">
                  <a16:creationId xmlns:a16="http://schemas.microsoft.com/office/drawing/2014/main" id="{95E5E284-E36F-416D-0514-E71721430EB6}"/>
                </a:ext>
              </a:extLst>
            </p:cNvPr>
            <p:cNvPicPr>
              <a:picLocks noChangeAspect="1"/>
            </p:cNvPicPr>
            <p:nvPr/>
          </p:nvPicPr>
          <p:blipFill rotWithShape="1">
            <a:blip r:embed="rId3"/>
            <a:srcRect l="60879" t="12653" r="29972" b="80625"/>
            <a:stretch/>
          </p:blipFill>
          <p:spPr>
            <a:xfrm>
              <a:off x="5162550" y="2124075"/>
              <a:ext cx="704850" cy="257175"/>
            </a:xfrm>
            <a:prstGeom prst="rect">
              <a:avLst/>
            </a:prstGeom>
          </p:spPr>
        </p:pic>
      </p:grpSp>
    </p:spTree>
    <p:extLst>
      <p:ext uri="{BB962C8B-B14F-4D97-AF65-F5344CB8AC3E}">
        <p14:creationId xmlns:p14="http://schemas.microsoft.com/office/powerpoint/2010/main" val="2868234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2462-A1A9-6E77-AD80-6D39163313BB}"/>
              </a:ext>
            </a:extLst>
          </p:cNvPr>
          <p:cNvSpPr>
            <a:spLocks noGrp="1"/>
          </p:cNvSpPr>
          <p:nvPr>
            <p:ph type="title" idx="2"/>
          </p:nvPr>
        </p:nvSpPr>
        <p:spPr>
          <a:xfrm>
            <a:off x="2119312" y="2252600"/>
            <a:ext cx="7953375" cy="2352800"/>
          </a:xfrm>
        </p:spPr>
        <p:txBody>
          <a:bodyPr wrap="square" anchor="ctr">
            <a:normAutofit/>
          </a:bodyPr>
          <a:lstStyle/>
          <a:p>
            <a:r>
              <a:rPr lang="en-IN" sz="8000" dirty="0"/>
              <a:t>Algorithms</a:t>
            </a:r>
          </a:p>
        </p:txBody>
      </p:sp>
    </p:spTree>
    <p:extLst>
      <p:ext uri="{BB962C8B-B14F-4D97-AF65-F5344CB8AC3E}">
        <p14:creationId xmlns:p14="http://schemas.microsoft.com/office/powerpoint/2010/main" val="1003188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2DAA-20AE-26E1-479F-AFF5AE1F93A8}"/>
              </a:ext>
            </a:extLst>
          </p:cNvPr>
          <p:cNvSpPr>
            <a:spLocks noGrp="1"/>
          </p:cNvSpPr>
          <p:nvPr>
            <p:ph type="title"/>
          </p:nvPr>
        </p:nvSpPr>
        <p:spPr>
          <a:xfrm>
            <a:off x="702000" y="338133"/>
            <a:ext cx="10778400" cy="1012800"/>
          </a:xfrm>
        </p:spPr>
        <p:txBody>
          <a:bodyPr/>
          <a:lstStyle/>
          <a:p>
            <a:r>
              <a:rPr lang="en-IN" sz="3600" dirty="0"/>
              <a:t>Logistic Regression</a:t>
            </a:r>
          </a:p>
        </p:txBody>
      </p:sp>
      <p:pic>
        <p:nvPicPr>
          <p:cNvPr id="5" name="Content Placeholder 4">
            <a:extLst>
              <a:ext uri="{FF2B5EF4-FFF2-40B4-BE49-F238E27FC236}">
                <a16:creationId xmlns:a16="http://schemas.microsoft.com/office/drawing/2014/main" id="{2A54400B-A1C3-33C0-A801-F309A5C79EB2}"/>
              </a:ext>
            </a:extLst>
          </p:cNvPr>
          <p:cNvPicPr>
            <a:picLocks noGrp="1" noChangeAspect="1"/>
          </p:cNvPicPr>
          <p:nvPr>
            <p:ph idx="1"/>
          </p:nvPr>
        </p:nvPicPr>
        <p:blipFill rotWithShape="1">
          <a:blip r:embed="rId2"/>
          <a:srcRect l="15245" t="9923" r="2171" b="2517"/>
          <a:stretch/>
        </p:blipFill>
        <p:spPr>
          <a:xfrm>
            <a:off x="711600" y="1667494"/>
            <a:ext cx="6135806" cy="4738073"/>
          </a:xfrm>
        </p:spPr>
      </p:pic>
      <p:sp>
        <p:nvSpPr>
          <p:cNvPr id="3" name="TextBox 2">
            <a:extLst>
              <a:ext uri="{FF2B5EF4-FFF2-40B4-BE49-F238E27FC236}">
                <a16:creationId xmlns:a16="http://schemas.microsoft.com/office/drawing/2014/main" id="{F45E5136-B04F-E89D-EA8B-405E476DE154}"/>
              </a:ext>
            </a:extLst>
          </p:cNvPr>
          <p:cNvSpPr txBox="1"/>
          <p:nvPr/>
        </p:nvSpPr>
        <p:spPr>
          <a:xfrm>
            <a:off x="7412002" y="2065718"/>
            <a:ext cx="4068398" cy="3816429"/>
          </a:xfrm>
          <a:prstGeom prst="rect">
            <a:avLst/>
          </a:prstGeom>
          <a:noFill/>
        </p:spPr>
        <p:txBody>
          <a:bodyPr wrap="square" rtlCol="0">
            <a:spAutoFit/>
          </a:bodyPr>
          <a:lstStyle/>
          <a:p>
            <a:pPr algn="ctr"/>
            <a:r>
              <a:rPr lang="en-GB" sz="2200" b="0" i="0" dirty="0">
                <a:solidFill>
                  <a:schemeClr val="tx1"/>
                </a:solidFill>
                <a:effectLst/>
                <a:latin typeface="Merriweather" panose="00000500000000000000" pitchFamily="2" charset="0"/>
              </a:rPr>
              <a:t> This type of statistical model (also known as logit model) is often used for classification and predictive analytics. Logistic regression </a:t>
            </a:r>
          </a:p>
          <a:p>
            <a:pPr algn="ctr"/>
            <a:r>
              <a:rPr lang="en-GB" sz="2200" b="0" i="0" dirty="0">
                <a:solidFill>
                  <a:schemeClr val="tx1"/>
                </a:solidFill>
                <a:effectLst/>
                <a:latin typeface="Merriweather" panose="00000500000000000000" pitchFamily="2" charset="0"/>
              </a:rPr>
              <a:t>estimates the probability of an event occurring, such as voted or didn't vote, based on a given dataset of independent variables.</a:t>
            </a:r>
            <a:endParaRPr lang="en-IN" sz="2200"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422874219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9317-443D-2FEE-4D23-8C6926CDEED7}"/>
              </a:ext>
            </a:extLst>
          </p:cNvPr>
          <p:cNvSpPr>
            <a:spLocks noGrp="1"/>
          </p:cNvSpPr>
          <p:nvPr>
            <p:ph type="title"/>
          </p:nvPr>
        </p:nvSpPr>
        <p:spPr>
          <a:xfrm>
            <a:off x="706800" y="416211"/>
            <a:ext cx="10778400" cy="1012800"/>
          </a:xfrm>
        </p:spPr>
        <p:txBody>
          <a:bodyPr/>
          <a:lstStyle/>
          <a:p>
            <a:r>
              <a:rPr lang="en-IN" sz="3600" dirty="0"/>
              <a:t>Decision Tree</a:t>
            </a:r>
          </a:p>
        </p:txBody>
      </p:sp>
      <p:pic>
        <p:nvPicPr>
          <p:cNvPr id="9" name="Content Placeholder 8">
            <a:extLst>
              <a:ext uri="{FF2B5EF4-FFF2-40B4-BE49-F238E27FC236}">
                <a16:creationId xmlns:a16="http://schemas.microsoft.com/office/drawing/2014/main" id="{0E46D7DF-9473-2771-20DB-7A9B47DEE04C}"/>
              </a:ext>
            </a:extLst>
          </p:cNvPr>
          <p:cNvPicPr>
            <a:picLocks noGrp="1" noChangeAspect="1"/>
          </p:cNvPicPr>
          <p:nvPr>
            <p:ph idx="1"/>
          </p:nvPr>
        </p:nvPicPr>
        <p:blipFill rotWithShape="1">
          <a:blip r:embed="rId2"/>
          <a:srcRect r="7623"/>
          <a:stretch/>
        </p:blipFill>
        <p:spPr>
          <a:xfrm>
            <a:off x="422040" y="1766888"/>
            <a:ext cx="7060800" cy="4168501"/>
          </a:xfrm>
        </p:spPr>
      </p:pic>
      <p:sp>
        <p:nvSpPr>
          <p:cNvPr id="3" name="TextBox 2">
            <a:extLst>
              <a:ext uri="{FF2B5EF4-FFF2-40B4-BE49-F238E27FC236}">
                <a16:creationId xmlns:a16="http://schemas.microsoft.com/office/drawing/2014/main" id="{7345AF6F-5E6B-E7E5-FD74-41EFADA31D63}"/>
              </a:ext>
            </a:extLst>
          </p:cNvPr>
          <p:cNvSpPr txBox="1"/>
          <p:nvPr/>
        </p:nvSpPr>
        <p:spPr>
          <a:xfrm>
            <a:off x="7482840" y="1766888"/>
            <a:ext cx="4419600" cy="4093428"/>
          </a:xfrm>
          <a:prstGeom prst="rect">
            <a:avLst/>
          </a:prstGeom>
          <a:noFill/>
        </p:spPr>
        <p:txBody>
          <a:bodyPr wrap="square" rtlCol="0">
            <a:spAutoFit/>
          </a:bodyPr>
          <a:lstStyle/>
          <a:p>
            <a:pPr algn="ctr"/>
            <a:r>
              <a:rPr lang="en-GB" sz="2000" i="0" dirty="0">
                <a:solidFill>
                  <a:srgbClr val="000000"/>
                </a:solidFill>
                <a:effectLst/>
                <a:latin typeface="Merriweather" panose="00000500000000000000" pitchFamily="2" charset="0"/>
              </a:rPr>
              <a:t>Decision Tree is</a:t>
            </a:r>
          </a:p>
          <a:p>
            <a:pPr algn="ctr"/>
            <a:r>
              <a:rPr lang="en-GB" sz="2000" i="0" dirty="0">
                <a:solidFill>
                  <a:srgbClr val="000000"/>
                </a:solidFill>
                <a:effectLst/>
                <a:latin typeface="Merriweather" panose="00000500000000000000" pitchFamily="2" charset="0"/>
              </a:rPr>
              <a:t>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en-IN" sz="2000" dirty="0">
              <a:latin typeface="Merriweather" panose="00000500000000000000" pitchFamily="2" charset="0"/>
            </a:endParaRPr>
          </a:p>
        </p:txBody>
      </p:sp>
    </p:spTree>
    <p:extLst>
      <p:ext uri="{BB962C8B-B14F-4D97-AF65-F5344CB8AC3E}">
        <p14:creationId xmlns:p14="http://schemas.microsoft.com/office/powerpoint/2010/main" val="517317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976-989E-479E-870B-3B4B34AFB015}"/>
              </a:ext>
            </a:extLst>
          </p:cNvPr>
          <p:cNvSpPr>
            <a:spLocks noGrp="1"/>
          </p:cNvSpPr>
          <p:nvPr>
            <p:ph type="title"/>
          </p:nvPr>
        </p:nvSpPr>
        <p:spPr>
          <a:xfrm>
            <a:off x="706800" y="266958"/>
            <a:ext cx="10778400" cy="1012800"/>
          </a:xfrm>
        </p:spPr>
        <p:txBody>
          <a:bodyPr/>
          <a:lstStyle/>
          <a:p>
            <a:r>
              <a:rPr lang="en-IN" sz="3600" dirty="0"/>
              <a:t>Support Vector Machine</a:t>
            </a:r>
          </a:p>
        </p:txBody>
      </p:sp>
      <p:pic>
        <p:nvPicPr>
          <p:cNvPr id="9" name="Content Placeholder 8">
            <a:extLst>
              <a:ext uri="{FF2B5EF4-FFF2-40B4-BE49-F238E27FC236}">
                <a16:creationId xmlns:a16="http://schemas.microsoft.com/office/drawing/2014/main" id="{6DF29E9A-2531-C8E9-1780-EA99D2CA5AE4}"/>
              </a:ext>
            </a:extLst>
          </p:cNvPr>
          <p:cNvPicPr>
            <a:picLocks noGrp="1" noChangeAspect="1"/>
          </p:cNvPicPr>
          <p:nvPr>
            <p:ph idx="1"/>
          </p:nvPr>
        </p:nvPicPr>
        <p:blipFill rotWithShape="1">
          <a:blip r:embed="rId2"/>
          <a:srcRect r="12029"/>
          <a:stretch/>
        </p:blipFill>
        <p:spPr>
          <a:xfrm>
            <a:off x="550621" y="1758950"/>
            <a:ext cx="6505499" cy="4351338"/>
          </a:xfrm>
        </p:spPr>
      </p:pic>
      <p:sp>
        <p:nvSpPr>
          <p:cNvPr id="4" name="TextBox 3">
            <a:extLst>
              <a:ext uri="{FF2B5EF4-FFF2-40B4-BE49-F238E27FC236}">
                <a16:creationId xmlns:a16="http://schemas.microsoft.com/office/drawing/2014/main" id="{E4A5E3B6-CE68-F861-9ED8-DA1C520C810F}"/>
              </a:ext>
            </a:extLst>
          </p:cNvPr>
          <p:cNvSpPr txBox="1"/>
          <p:nvPr/>
        </p:nvSpPr>
        <p:spPr>
          <a:xfrm>
            <a:off x="7328535" y="1758950"/>
            <a:ext cx="4587240" cy="4832092"/>
          </a:xfrm>
          <a:prstGeom prst="rect">
            <a:avLst/>
          </a:prstGeom>
          <a:noFill/>
        </p:spPr>
        <p:txBody>
          <a:bodyPr wrap="square" rtlCol="0">
            <a:spAutoFit/>
          </a:bodyPr>
          <a:lstStyle/>
          <a:p>
            <a:pPr algn="ctr"/>
            <a:r>
              <a:rPr lang="en-GB" sz="2200" b="0" i="0" dirty="0">
                <a:solidFill>
                  <a:srgbClr val="333333"/>
                </a:solidFill>
                <a:effectLst/>
                <a:latin typeface="Merriweather" panose="00000500000000000000" pitchFamily="2" charset="0"/>
              </a:rPr>
              <a:t>The goal of the SVM algorithm is to create the best line or decision boundary that can segregate n-dimensional space into classes so that we can easily put the new data point in the correct category in the future. This best decision boundary is called a hyperplane. </a:t>
            </a:r>
            <a:r>
              <a:rPr lang="en-GB" sz="2200" dirty="0">
                <a:solidFill>
                  <a:srgbClr val="333333"/>
                </a:solidFill>
                <a:latin typeface="Merriweather" panose="00000500000000000000" pitchFamily="2" charset="0"/>
              </a:rPr>
              <a:t>We </a:t>
            </a:r>
            <a:r>
              <a:rPr lang="en-GB" sz="2200" b="0" i="0" dirty="0">
                <a:solidFill>
                  <a:srgbClr val="333333"/>
                </a:solidFill>
                <a:effectLst/>
                <a:latin typeface="Merriweather" panose="00000500000000000000" pitchFamily="2" charset="0"/>
              </a:rPr>
              <a:t>choose the extreme points/vectors that help in creating the hyperplane which are called as support vectors</a:t>
            </a:r>
            <a:endParaRPr lang="en-IN" sz="2200" dirty="0">
              <a:latin typeface="Merriweather" panose="00000500000000000000" pitchFamily="2" charset="0"/>
            </a:endParaRPr>
          </a:p>
        </p:txBody>
      </p:sp>
    </p:spTree>
    <p:extLst>
      <p:ext uri="{BB962C8B-B14F-4D97-AF65-F5344CB8AC3E}">
        <p14:creationId xmlns:p14="http://schemas.microsoft.com/office/powerpoint/2010/main" val="1045415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3E9A-6C6E-8608-1C4E-5BA4652ACED6}"/>
              </a:ext>
            </a:extLst>
          </p:cNvPr>
          <p:cNvSpPr>
            <a:spLocks noGrp="1"/>
          </p:cNvSpPr>
          <p:nvPr>
            <p:ph type="title"/>
          </p:nvPr>
        </p:nvSpPr>
        <p:spPr>
          <a:xfrm>
            <a:off x="706800" y="335220"/>
            <a:ext cx="10778400" cy="1012800"/>
          </a:xfrm>
        </p:spPr>
        <p:txBody>
          <a:bodyPr/>
          <a:lstStyle/>
          <a:p>
            <a:r>
              <a:rPr lang="en-IN" sz="3600" dirty="0"/>
              <a:t>K-Nearest Neighbours </a:t>
            </a:r>
          </a:p>
        </p:txBody>
      </p:sp>
      <p:pic>
        <p:nvPicPr>
          <p:cNvPr id="5" name="Content Placeholder 4">
            <a:extLst>
              <a:ext uri="{FF2B5EF4-FFF2-40B4-BE49-F238E27FC236}">
                <a16:creationId xmlns:a16="http://schemas.microsoft.com/office/drawing/2014/main" id="{D40F450A-1C31-6639-0D48-D3E058AC39CC}"/>
              </a:ext>
            </a:extLst>
          </p:cNvPr>
          <p:cNvPicPr>
            <a:picLocks noGrp="1" noChangeAspect="1"/>
          </p:cNvPicPr>
          <p:nvPr>
            <p:ph idx="1"/>
          </p:nvPr>
        </p:nvPicPr>
        <p:blipFill>
          <a:blip r:embed="rId2"/>
          <a:stretch>
            <a:fillRect/>
          </a:stretch>
        </p:blipFill>
        <p:spPr>
          <a:xfrm>
            <a:off x="702000" y="1845320"/>
            <a:ext cx="6058425" cy="4122777"/>
          </a:xfrm>
        </p:spPr>
      </p:pic>
      <p:sp>
        <p:nvSpPr>
          <p:cNvPr id="3" name="TextBox 2">
            <a:extLst>
              <a:ext uri="{FF2B5EF4-FFF2-40B4-BE49-F238E27FC236}">
                <a16:creationId xmlns:a16="http://schemas.microsoft.com/office/drawing/2014/main" id="{587851FB-7C77-9C37-4612-F46E17A73BDD}"/>
              </a:ext>
            </a:extLst>
          </p:cNvPr>
          <p:cNvSpPr txBox="1"/>
          <p:nvPr/>
        </p:nvSpPr>
        <p:spPr>
          <a:xfrm>
            <a:off x="7223760" y="1690688"/>
            <a:ext cx="4266240" cy="4832092"/>
          </a:xfrm>
          <a:prstGeom prst="rect">
            <a:avLst/>
          </a:prstGeom>
          <a:noFill/>
        </p:spPr>
        <p:txBody>
          <a:bodyPr wrap="square" rtlCol="0">
            <a:spAutoFit/>
          </a:bodyPr>
          <a:lstStyle/>
          <a:p>
            <a:pPr algn="ctr"/>
            <a:r>
              <a:rPr lang="en-GB" sz="2200" b="0" i="0" dirty="0">
                <a:solidFill>
                  <a:srgbClr val="161616"/>
                </a:solidFill>
                <a:effectLst/>
                <a:latin typeface="Merriweather" panose="00000500000000000000" pitchFamily="2" charset="0"/>
              </a:rPr>
              <a:t>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lang="en-IN" sz="2200" dirty="0">
              <a:latin typeface="Merriweather" panose="00000500000000000000" pitchFamily="2" charset="0"/>
            </a:endParaRPr>
          </a:p>
        </p:txBody>
      </p:sp>
    </p:spTree>
    <p:extLst>
      <p:ext uri="{BB962C8B-B14F-4D97-AF65-F5344CB8AC3E}">
        <p14:creationId xmlns:p14="http://schemas.microsoft.com/office/powerpoint/2010/main" val="36444808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0B90-0887-CC30-6C9C-022C4550119F}"/>
              </a:ext>
            </a:extLst>
          </p:cNvPr>
          <p:cNvSpPr>
            <a:spLocks noGrp="1"/>
          </p:cNvSpPr>
          <p:nvPr>
            <p:ph type="title"/>
          </p:nvPr>
        </p:nvSpPr>
        <p:spPr>
          <a:xfrm>
            <a:off x="706800" y="331800"/>
            <a:ext cx="10778400" cy="1012800"/>
          </a:xfrm>
        </p:spPr>
        <p:txBody>
          <a:bodyPr/>
          <a:lstStyle/>
          <a:p>
            <a:r>
              <a:rPr lang="en-IN" sz="3600" dirty="0"/>
              <a:t>Random Forest</a:t>
            </a:r>
          </a:p>
        </p:txBody>
      </p:sp>
      <p:pic>
        <p:nvPicPr>
          <p:cNvPr id="5" name="Content Placeholder 4">
            <a:extLst>
              <a:ext uri="{FF2B5EF4-FFF2-40B4-BE49-F238E27FC236}">
                <a16:creationId xmlns:a16="http://schemas.microsoft.com/office/drawing/2014/main" id="{43513F48-8335-5872-66B4-7F5BA3682E18}"/>
              </a:ext>
            </a:extLst>
          </p:cNvPr>
          <p:cNvPicPr>
            <a:picLocks noGrp="1" noChangeAspect="1"/>
          </p:cNvPicPr>
          <p:nvPr>
            <p:ph idx="1"/>
          </p:nvPr>
        </p:nvPicPr>
        <p:blipFill rotWithShape="1">
          <a:blip r:embed="rId2"/>
          <a:srcRect r="16227"/>
          <a:stretch/>
        </p:blipFill>
        <p:spPr>
          <a:xfrm>
            <a:off x="502920" y="1879045"/>
            <a:ext cx="7051966" cy="3978592"/>
          </a:xfrm>
        </p:spPr>
      </p:pic>
      <p:sp>
        <p:nvSpPr>
          <p:cNvPr id="3" name="TextBox 2">
            <a:extLst>
              <a:ext uri="{FF2B5EF4-FFF2-40B4-BE49-F238E27FC236}">
                <a16:creationId xmlns:a16="http://schemas.microsoft.com/office/drawing/2014/main" id="{3FF73BEB-8802-42B9-E66D-87631930E314}"/>
              </a:ext>
            </a:extLst>
          </p:cNvPr>
          <p:cNvSpPr txBox="1"/>
          <p:nvPr/>
        </p:nvSpPr>
        <p:spPr>
          <a:xfrm>
            <a:off x="7909560" y="1879045"/>
            <a:ext cx="3779520" cy="3816429"/>
          </a:xfrm>
          <a:prstGeom prst="rect">
            <a:avLst/>
          </a:prstGeom>
          <a:noFill/>
        </p:spPr>
        <p:txBody>
          <a:bodyPr wrap="square" rtlCol="0">
            <a:spAutoFit/>
          </a:bodyPr>
          <a:lstStyle/>
          <a:p>
            <a:pPr algn="ctr"/>
            <a:r>
              <a:rPr lang="en-GB" sz="2200" b="0" i="0" dirty="0">
                <a:solidFill>
                  <a:schemeClr val="tx1"/>
                </a:solidFill>
                <a:effectLst/>
                <a:latin typeface="Merriweather" panose="00000500000000000000" pitchFamily="2" charset="0"/>
              </a:rPr>
              <a:t>Random forest is a commonly-used machine learning algorithm which combines the output of multiple decision trees to reach a single result. Its ease of use and flexibility have fuelled its adoption, as it handles both classification and regression problems.</a:t>
            </a:r>
            <a:endParaRPr lang="en-IN" sz="2200"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3831693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0B90-0887-CC30-6C9C-022C4550119F}"/>
              </a:ext>
            </a:extLst>
          </p:cNvPr>
          <p:cNvSpPr>
            <a:spLocks noGrp="1"/>
          </p:cNvSpPr>
          <p:nvPr>
            <p:ph type="title"/>
          </p:nvPr>
        </p:nvSpPr>
        <p:spPr>
          <a:xfrm>
            <a:off x="706800" y="331800"/>
            <a:ext cx="10778400" cy="1012800"/>
          </a:xfrm>
        </p:spPr>
        <p:txBody>
          <a:bodyPr/>
          <a:lstStyle/>
          <a:p>
            <a:r>
              <a:rPr lang="en-IN" sz="3600" dirty="0"/>
              <a:t>Ensemble</a:t>
            </a:r>
          </a:p>
        </p:txBody>
      </p:sp>
      <p:sp>
        <p:nvSpPr>
          <p:cNvPr id="3" name="TextBox 2">
            <a:extLst>
              <a:ext uri="{FF2B5EF4-FFF2-40B4-BE49-F238E27FC236}">
                <a16:creationId xmlns:a16="http://schemas.microsoft.com/office/drawing/2014/main" id="{3FF73BEB-8802-42B9-E66D-87631930E314}"/>
              </a:ext>
            </a:extLst>
          </p:cNvPr>
          <p:cNvSpPr txBox="1"/>
          <p:nvPr/>
        </p:nvSpPr>
        <p:spPr>
          <a:xfrm>
            <a:off x="7838192" y="1567638"/>
            <a:ext cx="4187044" cy="4708981"/>
          </a:xfrm>
          <a:prstGeom prst="rect">
            <a:avLst/>
          </a:prstGeom>
          <a:noFill/>
        </p:spPr>
        <p:txBody>
          <a:bodyPr wrap="square" rtlCol="0">
            <a:spAutoFit/>
          </a:bodyPr>
          <a:lstStyle/>
          <a:p>
            <a:pPr algn="ctr"/>
            <a:r>
              <a:rPr lang="en-US" sz="2000" b="0" i="0" dirty="0">
                <a:solidFill>
                  <a:srgbClr val="222222"/>
                </a:solidFill>
                <a:effectLst/>
                <a:latin typeface="Merriweather" panose="00000500000000000000" pitchFamily="2" charset="0"/>
              </a:rPr>
              <a:t>Ensemble learning refers to a machine learning approach in which the predictions from multiple models are merged to enhance the accuracy and resilience of the ultimate forecast. The underlying concept behind ensemble learning is to mitigate the errors or biases that may exist in individual models by leveraging the collective intelligence of multiple models, which ultimately leads to a more precise prediction.</a:t>
            </a:r>
            <a:endParaRPr lang="en-IN" sz="1200" dirty="0">
              <a:solidFill>
                <a:schemeClr val="tx1"/>
              </a:solidFill>
              <a:latin typeface="Merriweather" panose="00000500000000000000" pitchFamily="2" charset="0"/>
            </a:endParaRPr>
          </a:p>
        </p:txBody>
      </p:sp>
      <p:pic>
        <p:nvPicPr>
          <p:cNvPr id="8" name="Picture 7">
            <a:extLst>
              <a:ext uri="{FF2B5EF4-FFF2-40B4-BE49-F238E27FC236}">
                <a16:creationId xmlns:a16="http://schemas.microsoft.com/office/drawing/2014/main" id="{D2C8713F-9F43-ED53-4C8A-0ADE995599B0}"/>
              </a:ext>
            </a:extLst>
          </p:cNvPr>
          <p:cNvPicPr>
            <a:picLocks noChangeAspect="1"/>
          </p:cNvPicPr>
          <p:nvPr/>
        </p:nvPicPr>
        <p:blipFill rotWithShape="1">
          <a:blip r:embed="rId2"/>
          <a:srcRect l="1045"/>
          <a:stretch/>
        </p:blipFill>
        <p:spPr>
          <a:xfrm>
            <a:off x="203199" y="1518203"/>
            <a:ext cx="7634993" cy="4758416"/>
          </a:xfrm>
          <a:prstGeom prst="rect">
            <a:avLst/>
          </a:prstGeom>
        </p:spPr>
      </p:pic>
    </p:spTree>
    <p:extLst>
      <p:ext uri="{BB962C8B-B14F-4D97-AF65-F5344CB8AC3E}">
        <p14:creationId xmlns:p14="http://schemas.microsoft.com/office/powerpoint/2010/main" val="19717636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2055-7C8A-7A21-4FE1-25B3B12B2355}"/>
              </a:ext>
            </a:extLst>
          </p:cNvPr>
          <p:cNvSpPr>
            <a:spLocks noGrp="1"/>
          </p:cNvSpPr>
          <p:nvPr>
            <p:ph type="title"/>
          </p:nvPr>
        </p:nvSpPr>
        <p:spPr/>
        <p:txBody>
          <a:bodyPr/>
          <a:lstStyle/>
          <a:p>
            <a:r>
              <a:rPr lang="en-IN" sz="3600" dirty="0"/>
              <a:t>Index</a:t>
            </a:r>
          </a:p>
        </p:txBody>
      </p:sp>
      <p:sp>
        <p:nvSpPr>
          <p:cNvPr id="3" name="Text Placeholder 2">
            <a:extLst>
              <a:ext uri="{FF2B5EF4-FFF2-40B4-BE49-F238E27FC236}">
                <a16:creationId xmlns:a16="http://schemas.microsoft.com/office/drawing/2014/main" id="{98B0FAD1-B041-AD5A-7B56-4E17D4F78C88}"/>
              </a:ext>
            </a:extLst>
          </p:cNvPr>
          <p:cNvSpPr>
            <a:spLocks noGrp="1"/>
          </p:cNvSpPr>
          <p:nvPr>
            <p:ph type="body" idx="1"/>
          </p:nvPr>
        </p:nvSpPr>
        <p:spPr>
          <a:xfrm>
            <a:off x="720133" y="1828800"/>
            <a:ext cx="5375867" cy="4076700"/>
          </a:xfrm>
        </p:spPr>
        <p:txBody>
          <a:bodyPr anchor="ctr"/>
          <a:lstStyle/>
          <a:p>
            <a:pPr>
              <a:buFont typeface="Wingdings" panose="05000000000000000000" pitchFamily="2" charset="2"/>
              <a:buChar char="v"/>
            </a:pPr>
            <a:endParaRPr lang="en-IN" dirty="0">
              <a:latin typeface="Merriweather" panose="00000500000000000000" pitchFamily="2" charset="0"/>
            </a:endParaRPr>
          </a:p>
          <a:p>
            <a:pPr>
              <a:buFont typeface="Wingdings" panose="05000000000000000000" pitchFamily="2" charset="2"/>
              <a:buChar char="v"/>
            </a:pPr>
            <a:r>
              <a:rPr lang="en-IN" dirty="0">
                <a:latin typeface="Merriweather" panose="00000500000000000000" pitchFamily="2" charset="0"/>
              </a:rPr>
              <a:t>Introduction			3</a:t>
            </a:r>
          </a:p>
          <a:p>
            <a:pPr lvl="1">
              <a:buFont typeface="Wingdings" panose="05000000000000000000" pitchFamily="2" charset="2"/>
              <a:buChar char="v"/>
            </a:pPr>
            <a:r>
              <a:rPr lang="en-IN" dirty="0">
                <a:latin typeface="Merriweather" panose="00000500000000000000" pitchFamily="2" charset="0"/>
              </a:rPr>
              <a:t>Stock Market Forecasting</a:t>
            </a:r>
          </a:p>
          <a:p>
            <a:pPr lvl="1">
              <a:buFont typeface="Wingdings" panose="05000000000000000000" pitchFamily="2" charset="2"/>
              <a:buChar char="v"/>
            </a:pPr>
            <a:r>
              <a:rPr lang="en-IN" dirty="0">
                <a:latin typeface="Merriweather" panose="00000500000000000000" pitchFamily="2" charset="0"/>
              </a:rPr>
              <a:t>Benefits</a:t>
            </a:r>
          </a:p>
          <a:p>
            <a:pPr lvl="1">
              <a:buFont typeface="Wingdings" panose="05000000000000000000" pitchFamily="2" charset="2"/>
              <a:buChar char="v"/>
            </a:pPr>
            <a:r>
              <a:rPr lang="en-IN" dirty="0">
                <a:latin typeface="Merriweather" panose="00000500000000000000" pitchFamily="2" charset="0"/>
              </a:rPr>
              <a:t>Methods</a:t>
            </a:r>
          </a:p>
          <a:p>
            <a:pPr lvl="1">
              <a:buFont typeface="Wingdings" panose="05000000000000000000" pitchFamily="2" charset="2"/>
              <a:buChar char="v"/>
            </a:pPr>
            <a:r>
              <a:rPr lang="en-IN" dirty="0">
                <a:latin typeface="Merriweather" panose="00000500000000000000" pitchFamily="2" charset="0"/>
              </a:rPr>
              <a:t>Candlestick Charting</a:t>
            </a:r>
          </a:p>
          <a:p>
            <a:pPr marL="812780" lvl="1" indent="0">
              <a:buNone/>
            </a:pPr>
            <a:endParaRPr lang="en-IN" dirty="0">
              <a:latin typeface="Merriweather" panose="00000500000000000000" pitchFamily="2" charset="0"/>
            </a:endParaRPr>
          </a:p>
          <a:p>
            <a:pPr>
              <a:buFont typeface="Wingdings" panose="05000000000000000000" pitchFamily="2" charset="2"/>
              <a:buChar char="v"/>
            </a:pPr>
            <a:r>
              <a:rPr lang="en-IN" dirty="0">
                <a:latin typeface="Merriweather" panose="00000500000000000000" pitchFamily="2" charset="0"/>
              </a:rPr>
              <a:t>Datasets and Charting		10</a:t>
            </a:r>
          </a:p>
          <a:p>
            <a:pPr lvl="1">
              <a:buFont typeface="Wingdings" panose="05000000000000000000" pitchFamily="2" charset="2"/>
              <a:buChar char="v"/>
            </a:pPr>
            <a:r>
              <a:rPr lang="en-IN" dirty="0">
                <a:latin typeface="Merriweather" panose="00000500000000000000" pitchFamily="2" charset="0"/>
              </a:rPr>
              <a:t>Nifty50</a:t>
            </a:r>
          </a:p>
          <a:p>
            <a:pPr lvl="1">
              <a:buFont typeface="Wingdings" panose="05000000000000000000" pitchFamily="2" charset="2"/>
              <a:buChar char="v"/>
            </a:pPr>
            <a:r>
              <a:rPr lang="en-IN" dirty="0">
                <a:latin typeface="Merriweather" panose="00000500000000000000" pitchFamily="2" charset="0"/>
              </a:rPr>
              <a:t>Axis Bank</a:t>
            </a:r>
          </a:p>
          <a:p>
            <a:pPr lvl="1">
              <a:buFont typeface="Wingdings" panose="05000000000000000000" pitchFamily="2" charset="2"/>
              <a:buChar char="v"/>
            </a:pPr>
            <a:r>
              <a:rPr lang="en-IN" dirty="0">
                <a:latin typeface="Merriweather" panose="00000500000000000000" pitchFamily="2" charset="0"/>
              </a:rPr>
              <a:t>Patterns</a:t>
            </a:r>
          </a:p>
          <a:p>
            <a:pPr>
              <a:buFont typeface="Wingdings" panose="05000000000000000000" pitchFamily="2" charset="2"/>
              <a:buChar char="v"/>
            </a:pPr>
            <a:r>
              <a:rPr lang="en-IN" dirty="0">
                <a:latin typeface="Merriweather" panose="00000500000000000000" pitchFamily="2" charset="0"/>
              </a:rPr>
              <a:t>Algorithms			13</a:t>
            </a:r>
          </a:p>
          <a:p>
            <a:pPr marL="203195" indent="0">
              <a:buNone/>
            </a:pPr>
            <a:endParaRPr lang="en-IN" dirty="0">
              <a:latin typeface="Merriweather" panose="00000500000000000000" pitchFamily="2" charset="0"/>
            </a:endParaRPr>
          </a:p>
          <a:p>
            <a:pPr>
              <a:buFont typeface="Wingdings" panose="05000000000000000000" pitchFamily="2" charset="2"/>
              <a:buChar char="v"/>
            </a:pPr>
            <a:r>
              <a:rPr lang="en-IN" dirty="0">
                <a:latin typeface="Merriweather" panose="00000500000000000000" pitchFamily="2" charset="0"/>
              </a:rPr>
              <a:t>Conclusion			18</a:t>
            </a:r>
          </a:p>
          <a:p>
            <a:pPr marL="203195" indent="0">
              <a:buNone/>
            </a:pPr>
            <a:endParaRPr lang="en-IN" dirty="0"/>
          </a:p>
        </p:txBody>
      </p:sp>
      <p:sp>
        <p:nvSpPr>
          <p:cNvPr id="4" name="Text Placeholder 2">
            <a:extLst>
              <a:ext uri="{FF2B5EF4-FFF2-40B4-BE49-F238E27FC236}">
                <a16:creationId xmlns:a16="http://schemas.microsoft.com/office/drawing/2014/main" id="{E7E88B3F-0C1D-BF62-B962-2B86F88820B3}"/>
              </a:ext>
            </a:extLst>
          </p:cNvPr>
          <p:cNvSpPr txBox="1">
            <a:spLocks/>
          </p:cNvSpPr>
          <p:nvPr/>
        </p:nvSpPr>
        <p:spPr>
          <a:xfrm>
            <a:off x="6861733" y="1924050"/>
            <a:ext cx="4610134" cy="398145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chemeClr val="accent1"/>
              </a:buClr>
              <a:buSzPts val="1200"/>
              <a:buFont typeface="Spectral"/>
              <a:buChar char="●"/>
              <a:defRPr sz="1867" b="0" i="0" u="none" strike="noStrike" cap="none">
                <a:solidFill>
                  <a:schemeClr val="dk1"/>
                </a:solidFill>
                <a:latin typeface="Spectral"/>
                <a:ea typeface="Spectral"/>
                <a:cs typeface="Spectral"/>
                <a:sym typeface="Spectral"/>
              </a:defRPr>
            </a:lvl1pPr>
            <a:lvl2pPr marL="1219170" marR="0" lvl="1"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2pPr>
            <a:lvl3pPr marL="1828754" marR="0" lvl="2"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3pPr>
            <a:lvl4pPr marL="2438339" marR="0" lvl="3"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4pPr>
            <a:lvl5pPr marL="3047924" marR="0" lvl="4"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5pPr>
            <a:lvl6pPr marL="3657509" marR="0" lvl="5"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6pPr>
            <a:lvl7pPr marL="4267093" marR="0" lvl="6"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7pPr>
            <a:lvl8pPr marL="4876678" marR="0" lvl="7"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8pPr>
            <a:lvl9pPr marL="5486263" marR="0" lvl="8" indent="-406390" algn="l" rtl="0" eaLnBrk="1" hangingPunct="1">
              <a:lnSpc>
                <a:spcPct val="100000"/>
              </a:lnSpc>
              <a:spcBef>
                <a:spcPts val="0"/>
              </a:spcBef>
              <a:spcAft>
                <a:spcPts val="0"/>
              </a:spcAft>
              <a:buClr>
                <a:schemeClr val="dk1"/>
              </a:buClr>
              <a:buSzPts val="1200"/>
              <a:buFont typeface="Spectral"/>
              <a:buChar char="■"/>
              <a:defRPr sz="1600" b="0" i="0" u="none" strike="noStrike" cap="none">
                <a:solidFill>
                  <a:schemeClr val="dk1"/>
                </a:solidFill>
                <a:latin typeface="Spectral"/>
                <a:ea typeface="Spectral"/>
                <a:cs typeface="Spectral"/>
                <a:sym typeface="Spectral"/>
              </a:defRPr>
            </a:lvl9pPr>
          </a:lstStyle>
          <a:p>
            <a:pPr>
              <a:buFont typeface="Wingdings" panose="05000000000000000000" pitchFamily="2" charset="2"/>
              <a:buChar char="v"/>
            </a:pPr>
            <a:r>
              <a:rPr lang="en-IN" sz="2000" dirty="0">
                <a:latin typeface="Merriweather" panose="00000500000000000000" pitchFamily="2" charset="0"/>
              </a:rPr>
              <a:t>Algorithms Used:</a:t>
            </a:r>
          </a:p>
          <a:p>
            <a:pPr marL="203195" indent="0">
              <a:buNone/>
            </a:pPr>
            <a:endParaRPr lang="en-IN" sz="2000" dirty="0">
              <a:latin typeface="Merriweather" panose="00000500000000000000" pitchFamily="2" charset="0"/>
            </a:endParaRPr>
          </a:p>
          <a:p>
            <a:pPr lvl="1">
              <a:buFont typeface="+mj-lt"/>
              <a:buAutoNum type="arabicPeriod"/>
            </a:pPr>
            <a:r>
              <a:rPr lang="en-IN" sz="1800" dirty="0">
                <a:latin typeface="Merriweather" panose="00000500000000000000" pitchFamily="2" charset="0"/>
              </a:rPr>
              <a:t>Logistic Regression</a:t>
            </a:r>
          </a:p>
          <a:p>
            <a:pPr lvl="1">
              <a:buFont typeface="+mj-lt"/>
              <a:buAutoNum type="arabicPeriod"/>
            </a:pPr>
            <a:r>
              <a:rPr lang="en-IN" sz="1800" dirty="0">
                <a:latin typeface="Merriweather" panose="00000500000000000000" pitchFamily="2" charset="0"/>
              </a:rPr>
              <a:t>Decision Tree</a:t>
            </a:r>
          </a:p>
          <a:p>
            <a:pPr lvl="1">
              <a:buFont typeface="+mj-lt"/>
              <a:buAutoNum type="arabicPeriod"/>
            </a:pPr>
            <a:r>
              <a:rPr lang="en-IN" sz="1800" dirty="0">
                <a:latin typeface="Merriweather" panose="00000500000000000000" pitchFamily="2" charset="0"/>
              </a:rPr>
              <a:t>Support Vector Machine</a:t>
            </a:r>
          </a:p>
          <a:p>
            <a:pPr lvl="1">
              <a:buFont typeface="+mj-lt"/>
              <a:buAutoNum type="arabicPeriod"/>
            </a:pPr>
            <a:r>
              <a:rPr lang="en-IN" sz="1800" dirty="0">
                <a:latin typeface="Merriweather" panose="00000500000000000000" pitchFamily="2" charset="0"/>
              </a:rPr>
              <a:t>K- Nearest Neighbour</a:t>
            </a:r>
          </a:p>
          <a:p>
            <a:pPr lvl="1">
              <a:buFont typeface="+mj-lt"/>
              <a:buAutoNum type="arabicPeriod"/>
            </a:pPr>
            <a:r>
              <a:rPr lang="en-IN" sz="1800" dirty="0">
                <a:latin typeface="Merriweather" panose="00000500000000000000" pitchFamily="2" charset="0"/>
              </a:rPr>
              <a:t>Random Forest</a:t>
            </a:r>
          </a:p>
          <a:p>
            <a:pPr marL="203195" indent="0">
              <a:buFont typeface="Spectral"/>
              <a:buNone/>
            </a:pPr>
            <a:endParaRPr lang="en-IN" dirty="0"/>
          </a:p>
        </p:txBody>
      </p:sp>
    </p:spTree>
    <p:extLst>
      <p:ext uri="{BB962C8B-B14F-4D97-AF65-F5344CB8AC3E}">
        <p14:creationId xmlns:p14="http://schemas.microsoft.com/office/powerpoint/2010/main" val="22616326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2C07-5E3A-B727-BA3A-C1281D2E5251}"/>
              </a:ext>
            </a:extLst>
          </p:cNvPr>
          <p:cNvSpPr>
            <a:spLocks noGrp="1"/>
          </p:cNvSpPr>
          <p:nvPr>
            <p:ph type="title"/>
          </p:nvPr>
        </p:nvSpPr>
        <p:spPr/>
        <p:txBody>
          <a:bodyPr/>
          <a:lstStyle/>
          <a:p>
            <a:r>
              <a:rPr lang="en-IN" sz="3600" dirty="0"/>
              <a:t>Model Accuracy</a:t>
            </a:r>
          </a:p>
        </p:txBody>
      </p:sp>
      <p:graphicFrame>
        <p:nvGraphicFramePr>
          <p:cNvPr id="7" name="Content Placeholder 6">
            <a:extLst>
              <a:ext uri="{FF2B5EF4-FFF2-40B4-BE49-F238E27FC236}">
                <a16:creationId xmlns:a16="http://schemas.microsoft.com/office/drawing/2014/main" id="{B4A1763B-4A6F-6922-C5E5-B8F983A2082C}"/>
              </a:ext>
            </a:extLst>
          </p:cNvPr>
          <p:cNvGraphicFramePr>
            <a:graphicFrameLocks noGrp="1"/>
          </p:cNvGraphicFramePr>
          <p:nvPr>
            <p:ph idx="1"/>
            <p:extLst>
              <p:ext uri="{D42A27DB-BD31-4B8C-83A1-F6EECF244321}">
                <p14:modId xmlns:p14="http://schemas.microsoft.com/office/powerpoint/2010/main" val="4064435607"/>
              </p:ext>
            </p:extLst>
          </p:nvPr>
        </p:nvGraphicFramePr>
        <p:xfrm>
          <a:off x="950912" y="1752283"/>
          <a:ext cx="10290175"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3822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8DE275B-A915-DDEB-9459-C244F088858E}"/>
              </a:ext>
            </a:extLst>
          </p:cNvPr>
          <p:cNvSpPr>
            <a:spLocks noGrp="1"/>
          </p:cNvSpPr>
          <p:nvPr>
            <p:ph type="title" idx="2"/>
          </p:nvPr>
        </p:nvSpPr>
        <p:spPr>
          <a:xfrm>
            <a:off x="2595563" y="2252600"/>
            <a:ext cx="7000874" cy="2352800"/>
          </a:xfrm>
        </p:spPr>
        <p:txBody>
          <a:bodyPr/>
          <a:lstStyle/>
          <a:p>
            <a:r>
              <a:rPr lang="en-US" sz="8000" dirty="0"/>
              <a:t>Conclusion</a:t>
            </a:r>
          </a:p>
        </p:txBody>
      </p:sp>
    </p:spTree>
    <p:extLst>
      <p:ext uri="{BB962C8B-B14F-4D97-AF65-F5344CB8AC3E}">
        <p14:creationId xmlns:p14="http://schemas.microsoft.com/office/powerpoint/2010/main" val="1394079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C7BB62-372B-D338-9C01-CAED9DD9CC22}"/>
              </a:ext>
            </a:extLst>
          </p:cNvPr>
          <p:cNvSpPr>
            <a:spLocks noGrp="1"/>
          </p:cNvSpPr>
          <p:nvPr>
            <p:ph type="subTitle" idx="1"/>
          </p:nvPr>
        </p:nvSpPr>
        <p:spPr>
          <a:xfrm>
            <a:off x="1366837" y="1347399"/>
            <a:ext cx="9229725" cy="3948501"/>
          </a:xfrm>
        </p:spPr>
        <p:txBody>
          <a:bodyPr/>
          <a:lstStyle/>
          <a:p>
            <a:endParaRPr lang="en-GB" b="0" i="0" dirty="0">
              <a:solidFill>
                <a:schemeClr val="tx1"/>
              </a:solidFill>
              <a:effectLst/>
              <a:latin typeface="Merriweather" panose="00000500000000000000" pitchFamily="2" charset="0"/>
            </a:endParaRPr>
          </a:p>
          <a:p>
            <a:r>
              <a:rPr lang="en-GB" b="0" i="0" dirty="0">
                <a:solidFill>
                  <a:schemeClr val="tx1"/>
                </a:solidFill>
                <a:effectLst/>
                <a:latin typeface="Merriweather" panose="00000500000000000000" pitchFamily="2" charset="0"/>
              </a:rPr>
              <a:t>In conclusion, this research paper explored the use of candlestick charting and ensemble machine learning techniques with a novelty feature engineering scheme for stock trend prediction. By leveraging historical stock market data and incorporating candlestick chart patterns as features, along with a novel approach to feature engineering, the study aimed to develop an effective model for predicting stock trends. The findings highlight the potential of combining traditional technical analysis techniques with machine learning algorithms to improve the accuracy and reliability of stock trend prediction. </a:t>
            </a:r>
            <a:endParaRPr lang="en-IN"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198178115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97739E6-193F-DB43-0373-438C32C556C0}"/>
              </a:ext>
            </a:extLst>
          </p:cNvPr>
          <p:cNvSpPr>
            <a:spLocks noGrp="1"/>
          </p:cNvSpPr>
          <p:nvPr>
            <p:ph type="title"/>
          </p:nvPr>
        </p:nvSpPr>
        <p:spPr>
          <a:xfrm>
            <a:off x="2247733" y="2248567"/>
            <a:ext cx="7696200" cy="2356800"/>
          </a:xfrm>
        </p:spPr>
        <p:txBody>
          <a:bodyPr/>
          <a:lstStyle/>
          <a:p>
            <a:r>
              <a:rPr lang="en-US" sz="10000" dirty="0"/>
              <a:t>Thank You</a:t>
            </a:r>
          </a:p>
        </p:txBody>
      </p:sp>
    </p:spTree>
    <p:extLst>
      <p:ext uri="{BB962C8B-B14F-4D97-AF65-F5344CB8AC3E}">
        <p14:creationId xmlns:p14="http://schemas.microsoft.com/office/powerpoint/2010/main" val="3755056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75AE-DB3F-F56E-9F51-C584E3494B60}"/>
              </a:ext>
            </a:extLst>
          </p:cNvPr>
          <p:cNvSpPr>
            <a:spLocks noGrp="1"/>
          </p:cNvSpPr>
          <p:nvPr>
            <p:ph type="title"/>
          </p:nvPr>
        </p:nvSpPr>
        <p:spPr>
          <a:xfrm>
            <a:off x="2132944" y="2250600"/>
            <a:ext cx="7926112" cy="2356800"/>
          </a:xfrm>
        </p:spPr>
        <p:txBody>
          <a:bodyPr/>
          <a:lstStyle/>
          <a:p>
            <a:r>
              <a:rPr lang="en-IN" sz="8000" dirty="0"/>
              <a:t>Introduction</a:t>
            </a:r>
            <a:endParaRPr lang="en-IN" sz="17300" dirty="0"/>
          </a:p>
        </p:txBody>
      </p:sp>
    </p:spTree>
    <p:extLst>
      <p:ext uri="{BB962C8B-B14F-4D97-AF65-F5344CB8AC3E}">
        <p14:creationId xmlns:p14="http://schemas.microsoft.com/office/powerpoint/2010/main" val="34753625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DEA9-3724-5948-8C6D-10DAEE366689}"/>
              </a:ext>
            </a:extLst>
          </p:cNvPr>
          <p:cNvSpPr>
            <a:spLocks noGrp="1"/>
          </p:cNvSpPr>
          <p:nvPr>
            <p:ph type="title"/>
          </p:nvPr>
        </p:nvSpPr>
        <p:spPr/>
        <p:txBody>
          <a:bodyPr/>
          <a:lstStyle/>
          <a:p>
            <a:r>
              <a:rPr lang="en-IN" sz="3600" dirty="0"/>
              <a:t>Stock Market Forecasting</a:t>
            </a:r>
          </a:p>
        </p:txBody>
      </p:sp>
      <p:sp>
        <p:nvSpPr>
          <p:cNvPr id="3" name="TextBox 2">
            <a:extLst>
              <a:ext uri="{FF2B5EF4-FFF2-40B4-BE49-F238E27FC236}">
                <a16:creationId xmlns:a16="http://schemas.microsoft.com/office/drawing/2014/main" id="{C2C6F539-3D72-03CF-B6FE-D76EE42F8331}"/>
              </a:ext>
            </a:extLst>
          </p:cNvPr>
          <p:cNvSpPr txBox="1"/>
          <p:nvPr/>
        </p:nvSpPr>
        <p:spPr>
          <a:xfrm>
            <a:off x="981075" y="2161362"/>
            <a:ext cx="10248900" cy="4154984"/>
          </a:xfrm>
          <a:prstGeom prst="rect">
            <a:avLst/>
          </a:prstGeom>
          <a:noFill/>
        </p:spPr>
        <p:txBody>
          <a:bodyPr wrap="square" rtlCol="0">
            <a:spAutoFit/>
          </a:bodyPr>
          <a:lstStyle/>
          <a:p>
            <a:pPr algn="ctr"/>
            <a:r>
              <a:rPr lang="en-GB" sz="2400" b="0" i="0" dirty="0">
                <a:solidFill>
                  <a:schemeClr val="tx1"/>
                </a:solidFill>
                <a:effectLst/>
                <a:latin typeface="Merriweather" panose="00000500000000000000" pitchFamily="2" charset="0"/>
              </a:rPr>
              <a:t>Stock market forecasting involves using various techniques and tools to predict the future movement of stock prices                         and market trends. </a:t>
            </a:r>
          </a:p>
          <a:p>
            <a:pPr algn="ctr"/>
            <a:r>
              <a:rPr lang="en-GB" sz="2400" b="0" i="0" dirty="0">
                <a:solidFill>
                  <a:schemeClr val="tx1"/>
                </a:solidFill>
                <a:effectLst/>
                <a:latin typeface="Merriweather" panose="00000500000000000000" pitchFamily="2" charset="0"/>
              </a:rPr>
              <a:t>Investors, traders, and analysts use stock market forecasting as a valuable tool to make informed decisions about buying, selling, or holding stocks. </a:t>
            </a:r>
          </a:p>
          <a:p>
            <a:pPr algn="ctr"/>
            <a:r>
              <a:rPr lang="en-GB" sz="2400" b="0" i="0" dirty="0">
                <a:solidFill>
                  <a:schemeClr val="tx1"/>
                </a:solidFill>
                <a:effectLst/>
                <a:latin typeface="Merriweather" panose="00000500000000000000" pitchFamily="2" charset="0"/>
              </a:rPr>
              <a:t>With the help of historical data, statistical models, technical analysis, and other methods, stock market forecasting aims to provide insights into the potential direction of stock prices, allowing market participants to make informed investment decisions.</a:t>
            </a:r>
            <a:endParaRPr lang="en-IN" sz="2400"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26356267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6BE64E-776A-18EB-1290-FA860343CD30}"/>
              </a:ext>
            </a:extLst>
          </p:cNvPr>
          <p:cNvSpPr txBox="1"/>
          <p:nvPr/>
        </p:nvSpPr>
        <p:spPr>
          <a:xfrm>
            <a:off x="1642602" y="636390"/>
            <a:ext cx="10038735" cy="4031873"/>
          </a:xfrm>
          <a:prstGeom prst="rect">
            <a:avLst/>
          </a:prstGeom>
          <a:noFill/>
        </p:spPr>
        <p:txBody>
          <a:bodyPr wrap="square" rtlCol="0">
            <a:spAutoFit/>
          </a:bodyPr>
          <a:lstStyle/>
          <a:p>
            <a:pPr marL="304793" indent="0" algn="l"/>
            <a:r>
              <a:rPr lang="en-GB" sz="2200" b="0" i="0" dirty="0">
                <a:solidFill>
                  <a:schemeClr val="tx1"/>
                </a:solidFill>
                <a:effectLst/>
                <a:latin typeface="Merriweather" panose="00000500000000000000" pitchFamily="2" charset="0"/>
              </a:rPr>
              <a:t>Stock market forecasting can offer several benefits to investors and traders:</a:t>
            </a:r>
          </a:p>
          <a:p>
            <a:pPr marL="647693" indent="-342900" algn="l">
              <a:buFont typeface="Arial" panose="020B0604020202020204" pitchFamily="34" charset="0"/>
              <a:buChar char="•"/>
            </a:pPr>
            <a:endParaRPr lang="en-GB" sz="2200" b="0" i="0" dirty="0">
              <a:solidFill>
                <a:schemeClr val="tx1"/>
              </a:solidFill>
              <a:effectLst/>
              <a:latin typeface="Merriweather" panose="00000500000000000000" pitchFamily="2" charset="0"/>
            </a:endParaRPr>
          </a:p>
          <a:p>
            <a:pPr marL="647693" indent="-342900" algn="l">
              <a:buFont typeface="Arial" panose="020B0604020202020204" pitchFamily="34" charset="0"/>
              <a:buChar char="•"/>
            </a:pPr>
            <a:r>
              <a:rPr lang="en-GB" sz="2200" b="0" i="0" dirty="0">
                <a:solidFill>
                  <a:schemeClr val="tx1"/>
                </a:solidFill>
                <a:effectLst/>
                <a:latin typeface="Merriweather" panose="00000500000000000000" pitchFamily="2" charset="0"/>
              </a:rPr>
              <a:t> Firstly, it helps them make informed decisions by providing insights into potential price movements of stocks, which can guide their buying and selling decisions. </a:t>
            </a:r>
          </a:p>
          <a:p>
            <a:pPr marL="647693" indent="-342900" algn="l">
              <a:buFont typeface="Arial" panose="020B0604020202020204" pitchFamily="34" charset="0"/>
              <a:buChar char="•"/>
            </a:pPr>
            <a:endParaRPr lang="en-GB" sz="2200" b="0" i="0" dirty="0">
              <a:solidFill>
                <a:schemeClr val="tx1"/>
              </a:solidFill>
              <a:effectLst/>
              <a:latin typeface="Merriweather" panose="00000500000000000000" pitchFamily="2" charset="0"/>
            </a:endParaRPr>
          </a:p>
          <a:p>
            <a:pPr marL="647693" indent="-342900" algn="l">
              <a:buFont typeface="Arial" panose="020B0604020202020204" pitchFamily="34" charset="0"/>
              <a:buChar char="•"/>
            </a:pPr>
            <a:r>
              <a:rPr lang="en-GB" sz="2200" b="0" i="0" dirty="0">
                <a:solidFill>
                  <a:schemeClr val="tx1"/>
                </a:solidFill>
                <a:effectLst/>
                <a:latin typeface="Merriweather" panose="00000500000000000000" pitchFamily="2" charset="0"/>
              </a:rPr>
              <a:t>Additionally, stock market forecasting allows for risk management as it helps investors anticipate market trends and volatility, allowing them to adjust their investment strategies accordingly.</a:t>
            </a:r>
            <a:endParaRPr lang="en-IN" sz="2200" dirty="0">
              <a:solidFill>
                <a:schemeClr val="tx1"/>
              </a:solidFill>
              <a:latin typeface="Merriweather" panose="00000500000000000000" pitchFamily="2" charset="0"/>
            </a:endParaRPr>
          </a:p>
          <a:p>
            <a:endParaRPr lang="en-IN" dirty="0"/>
          </a:p>
        </p:txBody>
      </p:sp>
      <p:sp>
        <p:nvSpPr>
          <p:cNvPr id="6" name="TextBox 5">
            <a:extLst>
              <a:ext uri="{FF2B5EF4-FFF2-40B4-BE49-F238E27FC236}">
                <a16:creationId xmlns:a16="http://schemas.microsoft.com/office/drawing/2014/main" id="{3D6AC490-0384-9E21-BB79-C3C1E4C169C9}"/>
              </a:ext>
            </a:extLst>
          </p:cNvPr>
          <p:cNvSpPr txBox="1"/>
          <p:nvPr/>
        </p:nvSpPr>
        <p:spPr>
          <a:xfrm>
            <a:off x="1095375" y="5015447"/>
            <a:ext cx="8963025" cy="1107996"/>
          </a:xfrm>
          <a:prstGeom prst="rect">
            <a:avLst/>
          </a:prstGeom>
          <a:noFill/>
        </p:spPr>
        <p:txBody>
          <a:bodyPr wrap="square" rtlCol="0">
            <a:spAutoFit/>
          </a:bodyPr>
          <a:lstStyle/>
          <a:p>
            <a:r>
              <a:rPr lang="en-GB" sz="2200" b="0" i="0" dirty="0">
                <a:solidFill>
                  <a:schemeClr val="tx1"/>
                </a:solidFill>
                <a:effectLst/>
                <a:latin typeface="Merriweather" panose="00000500000000000000" pitchFamily="2" charset="0"/>
              </a:rPr>
              <a:t>There are various methods used to make stock market predictions, including technical analysis, fundamental analysis, and quantitative analysis.</a:t>
            </a:r>
            <a:endParaRPr lang="en-IN" sz="2200"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3334622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BB6F-FBE7-A841-75D0-79BF116A90E4}"/>
              </a:ext>
            </a:extLst>
          </p:cNvPr>
          <p:cNvSpPr>
            <a:spLocks noGrp="1"/>
          </p:cNvSpPr>
          <p:nvPr>
            <p:ph type="title"/>
          </p:nvPr>
        </p:nvSpPr>
        <p:spPr>
          <a:xfrm>
            <a:off x="706800" y="538158"/>
            <a:ext cx="10778400" cy="1012800"/>
          </a:xfrm>
        </p:spPr>
        <p:txBody>
          <a:bodyPr/>
          <a:lstStyle/>
          <a:p>
            <a:r>
              <a:rPr lang="en-IN" sz="3600" dirty="0"/>
              <a:t>Methods</a:t>
            </a:r>
          </a:p>
        </p:txBody>
      </p:sp>
      <p:sp>
        <p:nvSpPr>
          <p:cNvPr id="3" name="Content Placeholder 2">
            <a:extLst>
              <a:ext uri="{FF2B5EF4-FFF2-40B4-BE49-F238E27FC236}">
                <a16:creationId xmlns:a16="http://schemas.microsoft.com/office/drawing/2014/main" id="{F641BB90-3CD8-8F09-B3A4-E8A5A93D699D}"/>
              </a:ext>
            </a:extLst>
          </p:cNvPr>
          <p:cNvSpPr>
            <a:spLocks noGrp="1"/>
          </p:cNvSpPr>
          <p:nvPr>
            <p:ph idx="1"/>
          </p:nvPr>
        </p:nvSpPr>
        <p:spPr>
          <a:xfrm>
            <a:off x="951000" y="1910767"/>
            <a:ext cx="10290000" cy="4494800"/>
          </a:xfrm>
        </p:spPr>
        <p:txBody>
          <a:bodyPr/>
          <a:lstStyle/>
          <a:p>
            <a:r>
              <a:rPr lang="en-GB" sz="2200" b="0" i="0" dirty="0">
                <a:solidFill>
                  <a:schemeClr val="tx1"/>
                </a:solidFill>
                <a:effectLst/>
                <a:latin typeface="Merriweather" panose="00000500000000000000" pitchFamily="2" charset="0"/>
              </a:rPr>
              <a:t>Technical analysis involves studying historical price and volume data to identify patterns and trends that may indicate future price movements.</a:t>
            </a:r>
          </a:p>
          <a:p>
            <a:pPr marL="139700" indent="0">
              <a:buNone/>
            </a:pPr>
            <a:r>
              <a:rPr lang="en-GB" sz="2200" b="0" i="0" dirty="0">
                <a:solidFill>
                  <a:schemeClr val="tx1"/>
                </a:solidFill>
                <a:effectLst/>
                <a:latin typeface="Merriweather" panose="00000500000000000000" pitchFamily="2" charset="0"/>
              </a:rPr>
              <a:t> </a:t>
            </a:r>
          </a:p>
          <a:p>
            <a:r>
              <a:rPr lang="en-GB" sz="2200" b="0" i="0" dirty="0">
                <a:solidFill>
                  <a:schemeClr val="tx1"/>
                </a:solidFill>
                <a:effectLst/>
                <a:latin typeface="Merriweather" panose="00000500000000000000" pitchFamily="2" charset="0"/>
              </a:rPr>
              <a:t>Fundamental analysis involves analysing a company's financial statements, management team, and industry trends to determine its intrinsic value.</a:t>
            </a:r>
          </a:p>
          <a:p>
            <a:pPr marL="139700" indent="0">
              <a:buNone/>
            </a:pPr>
            <a:endParaRPr lang="en-GB" sz="2200" b="0" i="0" dirty="0">
              <a:solidFill>
                <a:schemeClr val="tx1"/>
              </a:solidFill>
              <a:effectLst/>
              <a:latin typeface="Merriweather" panose="00000500000000000000" pitchFamily="2" charset="0"/>
            </a:endParaRPr>
          </a:p>
          <a:p>
            <a:r>
              <a:rPr lang="en-GB" sz="2200" b="0" i="0" dirty="0">
                <a:solidFill>
                  <a:schemeClr val="tx1"/>
                </a:solidFill>
                <a:effectLst/>
                <a:latin typeface="Merriweather" panose="00000500000000000000" pitchFamily="2" charset="0"/>
              </a:rPr>
              <a:t>Quantitative analysis involves using mathematical models and algorithms to predict stock prices based on historical data and market indicators.</a:t>
            </a:r>
            <a:endParaRPr lang="en-IN" sz="2200"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3925734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6A5C-C91D-895B-8923-D9EB669AA23E}"/>
              </a:ext>
            </a:extLst>
          </p:cNvPr>
          <p:cNvSpPr>
            <a:spLocks noGrp="1"/>
          </p:cNvSpPr>
          <p:nvPr>
            <p:ph type="title"/>
          </p:nvPr>
        </p:nvSpPr>
        <p:spPr/>
        <p:txBody>
          <a:bodyPr/>
          <a:lstStyle/>
          <a:p>
            <a:r>
              <a:rPr lang="en-IN" dirty="0"/>
              <a:t>Candlestick Charting</a:t>
            </a:r>
          </a:p>
        </p:txBody>
      </p:sp>
      <p:sp>
        <p:nvSpPr>
          <p:cNvPr id="3" name="Text Placeholder 2">
            <a:extLst>
              <a:ext uri="{FF2B5EF4-FFF2-40B4-BE49-F238E27FC236}">
                <a16:creationId xmlns:a16="http://schemas.microsoft.com/office/drawing/2014/main" id="{D3AFCC96-FB68-EDDA-C08B-E1DC802618E5}"/>
              </a:ext>
            </a:extLst>
          </p:cNvPr>
          <p:cNvSpPr>
            <a:spLocks noGrp="1"/>
          </p:cNvSpPr>
          <p:nvPr>
            <p:ph type="body" idx="1"/>
          </p:nvPr>
        </p:nvSpPr>
        <p:spPr>
          <a:xfrm>
            <a:off x="795527" y="1743075"/>
            <a:ext cx="7900797" cy="4076700"/>
          </a:xfrm>
        </p:spPr>
        <p:txBody>
          <a:bodyPr/>
          <a:lstStyle/>
          <a:p>
            <a:pPr marL="186262" indent="0">
              <a:buNone/>
            </a:pPr>
            <a:r>
              <a:rPr lang="en-GB" sz="2000" b="0" i="0" dirty="0">
                <a:solidFill>
                  <a:schemeClr val="tx1"/>
                </a:solidFill>
                <a:effectLst/>
                <a:latin typeface="Merriweather" panose="00000500000000000000" pitchFamily="2" charset="0"/>
              </a:rPr>
              <a:t>One popular tool in technical analysis is the candlestick chart, which visually displays price movements over a specified time period. </a:t>
            </a:r>
          </a:p>
          <a:p>
            <a:pPr marL="186262" indent="0">
              <a:buNone/>
            </a:pPr>
            <a:endParaRPr lang="en-GB" sz="2000" b="0" i="0" dirty="0">
              <a:solidFill>
                <a:schemeClr val="tx1"/>
              </a:solidFill>
              <a:effectLst/>
              <a:latin typeface="Merriweather" panose="00000500000000000000" pitchFamily="2" charset="0"/>
            </a:endParaRPr>
          </a:p>
          <a:p>
            <a:pPr marL="186262" indent="0">
              <a:buNone/>
            </a:pPr>
            <a:r>
              <a:rPr lang="en-GB" sz="2000" b="0" i="0" dirty="0">
                <a:solidFill>
                  <a:schemeClr val="tx1"/>
                </a:solidFill>
                <a:effectLst/>
                <a:latin typeface="Merriweather" panose="00000500000000000000" pitchFamily="2" charset="0"/>
              </a:rPr>
              <a:t>A candlestick chart provides information on the opening, closing, high, and low prices of a stock, represented by "candles" with different colours and shapes.</a:t>
            </a:r>
          </a:p>
          <a:p>
            <a:pPr marL="186262" indent="0">
              <a:buNone/>
            </a:pPr>
            <a:endParaRPr lang="en-GB" sz="2000" b="0" i="0" dirty="0">
              <a:solidFill>
                <a:schemeClr val="tx1"/>
              </a:solidFill>
              <a:effectLst/>
              <a:latin typeface="Merriweather" panose="00000500000000000000" pitchFamily="2" charset="0"/>
            </a:endParaRPr>
          </a:p>
          <a:p>
            <a:pPr marL="186262" indent="0">
              <a:buNone/>
            </a:pPr>
            <a:r>
              <a:rPr lang="en-GB" sz="2000" b="0" i="0" dirty="0">
                <a:solidFill>
                  <a:schemeClr val="tx1"/>
                </a:solidFill>
                <a:effectLst/>
                <a:latin typeface="Merriweather" panose="00000500000000000000" pitchFamily="2" charset="0"/>
              </a:rPr>
              <a:t>Candlestick charting helps traders identify patterns and trends, such as bullish or bearish signals, which can provide insights into potential price movements and help with decision-making</a:t>
            </a:r>
            <a:r>
              <a:rPr lang="en-GB" sz="1800" b="0" i="0" dirty="0">
                <a:solidFill>
                  <a:schemeClr val="tx1"/>
                </a:solidFill>
                <a:effectLst/>
                <a:latin typeface="Merriweather" panose="00000500000000000000" pitchFamily="2" charset="0"/>
              </a:rPr>
              <a:t>.</a:t>
            </a:r>
            <a:endParaRPr lang="en-IN" sz="1800" dirty="0">
              <a:solidFill>
                <a:schemeClr val="tx1"/>
              </a:solidFill>
              <a:latin typeface="Merriweather" panose="00000500000000000000" pitchFamily="2" charset="0"/>
            </a:endParaRPr>
          </a:p>
        </p:txBody>
      </p:sp>
      <p:pic>
        <p:nvPicPr>
          <p:cNvPr id="5" name="Picture 4">
            <a:extLst>
              <a:ext uri="{FF2B5EF4-FFF2-40B4-BE49-F238E27FC236}">
                <a16:creationId xmlns:a16="http://schemas.microsoft.com/office/drawing/2014/main" id="{5BD0B1C6-CF71-4453-FB89-3ABFBBB0C166}"/>
              </a:ext>
            </a:extLst>
          </p:cNvPr>
          <p:cNvPicPr>
            <a:picLocks noChangeAspect="1"/>
          </p:cNvPicPr>
          <p:nvPr/>
        </p:nvPicPr>
        <p:blipFill>
          <a:blip r:embed="rId2"/>
          <a:stretch>
            <a:fillRect/>
          </a:stretch>
        </p:blipFill>
        <p:spPr>
          <a:xfrm>
            <a:off x="8941453" y="2476500"/>
            <a:ext cx="2778653" cy="2388963"/>
          </a:xfrm>
          <a:prstGeom prst="rect">
            <a:avLst/>
          </a:prstGeom>
        </p:spPr>
      </p:pic>
    </p:spTree>
    <p:extLst>
      <p:ext uri="{BB962C8B-B14F-4D97-AF65-F5344CB8AC3E}">
        <p14:creationId xmlns:p14="http://schemas.microsoft.com/office/powerpoint/2010/main" val="1789900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5FAB-A2EE-E48F-E303-F1AC6A72FAF8}"/>
              </a:ext>
            </a:extLst>
          </p:cNvPr>
          <p:cNvSpPr>
            <a:spLocks noGrp="1"/>
          </p:cNvSpPr>
          <p:nvPr>
            <p:ph type="title"/>
          </p:nvPr>
        </p:nvSpPr>
        <p:spPr/>
        <p:txBody>
          <a:bodyPr/>
          <a:lstStyle/>
          <a:p>
            <a:r>
              <a:rPr lang="en-IN" dirty="0"/>
              <a:t>Candlestick Patterns</a:t>
            </a:r>
          </a:p>
        </p:txBody>
      </p:sp>
      <p:sp>
        <p:nvSpPr>
          <p:cNvPr id="3" name="Text Placeholder 2">
            <a:extLst>
              <a:ext uri="{FF2B5EF4-FFF2-40B4-BE49-F238E27FC236}">
                <a16:creationId xmlns:a16="http://schemas.microsoft.com/office/drawing/2014/main" id="{E1054C21-BD9D-68D3-3466-88327D646F84}"/>
              </a:ext>
            </a:extLst>
          </p:cNvPr>
          <p:cNvSpPr>
            <a:spLocks noGrp="1"/>
          </p:cNvSpPr>
          <p:nvPr>
            <p:ph type="body" idx="1"/>
          </p:nvPr>
        </p:nvSpPr>
        <p:spPr>
          <a:xfrm>
            <a:off x="711600" y="1940933"/>
            <a:ext cx="10873942" cy="3506000"/>
          </a:xfrm>
        </p:spPr>
        <p:txBody>
          <a:bodyPr/>
          <a:lstStyle/>
          <a:p>
            <a:endParaRPr lang="en-IN" dirty="0"/>
          </a:p>
        </p:txBody>
      </p:sp>
      <p:pic>
        <p:nvPicPr>
          <p:cNvPr id="9" name="Picture 8">
            <a:extLst>
              <a:ext uri="{FF2B5EF4-FFF2-40B4-BE49-F238E27FC236}">
                <a16:creationId xmlns:a16="http://schemas.microsoft.com/office/drawing/2014/main" id="{19D587CD-F6B5-2A93-E911-24E01410766E}"/>
              </a:ext>
            </a:extLst>
          </p:cNvPr>
          <p:cNvPicPr>
            <a:picLocks noChangeAspect="1"/>
          </p:cNvPicPr>
          <p:nvPr/>
        </p:nvPicPr>
        <p:blipFill rotWithShape="1">
          <a:blip r:embed="rId2"/>
          <a:srcRect l="3898" t="10953" r="3936"/>
          <a:stretch/>
        </p:blipFill>
        <p:spPr>
          <a:xfrm>
            <a:off x="210227" y="1850191"/>
            <a:ext cx="11771401" cy="4265868"/>
          </a:xfrm>
          <a:prstGeom prst="rect">
            <a:avLst/>
          </a:prstGeom>
        </p:spPr>
      </p:pic>
    </p:spTree>
    <p:extLst>
      <p:ext uri="{BB962C8B-B14F-4D97-AF65-F5344CB8AC3E}">
        <p14:creationId xmlns:p14="http://schemas.microsoft.com/office/powerpoint/2010/main" val="968053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1537-5016-8E89-36F3-7E1B33B5F9EC}"/>
              </a:ext>
            </a:extLst>
          </p:cNvPr>
          <p:cNvSpPr>
            <a:spLocks noGrp="1"/>
          </p:cNvSpPr>
          <p:nvPr>
            <p:ph type="title"/>
          </p:nvPr>
        </p:nvSpPr>
        <p:spPr>
          <a:xfrm>
            <a:off x="2356040" y="1267558"/>
            <a:ext cx="7479918" cy="1875692"/>
          </a:xfrm>
        </p:spPr>
        <p:txBody>
          <a:bodyPr/>
          <a:lstStyle/>
          <a:p>
            <a:r>
              <a:rPr lang="en-IN" sz="8800" dirty="0"/>
              <a:t>Datasets &amp;</a:t>
            </a:r>
          </a:p>
        </p:txBody>
      </p:sp>
      <p:sp>
        <p:nvSpPr>
          <p:cNvPr id="4" name="Title 1">
            <a:extLst>
              <a:ext uri="{FF2B5EF4-FFF2-40B4-BE49-F238E27FC236}">
                <a16:creationId xmlns:a16="http://schemas.microsoft.com/office/drawing/2014/main" id="{CF25B8D7-2074-4E66-A227-D268BC3CECC4}"/>
              </a:ext>
            </a:extLst>
          </p:cNvPr>
          <p:cNvSpPr txBox="1">
            <a:spLocks/>
          </p:cNvSpPr>
          <p:nvPr/>
        </p:nvSpPr>
        <p:spPr>
          <a:xfrm>
            <a:off x="969167" y="3241626"/>
            <a:ext cx="10253663" cy="1875692"/>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12000"/>
              <a:buFont typeface="Merriweather"/>
              <a:buNone/>
              <a:defRPr sz="12000" b="0" i="0" u="none" strike="noStrike" cap="none">
                <a:solidFill>
                  <a:schemeClr val="lt1"/>
                </a:solidFill>
                <a:latin typeface="Merriweather"/>
                <a:ea typeface="Merriweather"/>
                <a:cs typeface="Merriweather"/>
                <a:sym typeface="Merriweather"/>
              </a:defRPr>
            </a:lvl1pPr>
            <a:lvl2pPr marR="0" lvl="1"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2pPr>
            <a:lvl3pPr marR="0" lvl="2"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3pPr>
            <a:lvl4pPr marR="0" lvl="3"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4pPr>
            <a:lvl5pPr marR="0" lvl="4"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5pPr>
            <a:lvl6pPr marR="0" lvl="5"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6pPr>
            <a:lvl7pPr marR="0" lvl="6"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7pPr>
            <a:lvl8pPr marR="0" lvl="7"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8pPr>
            <a:lvl9pPr marR="0" lvl="8" algn="ctr" rtl="0" eaLnBrk="1" hangingPunct="1">
              <a:lnSpc>
                <a:spcPct val="100000"/>
              </a:lnSpc>
              <a:spcBef>
                <a:spcPts val="0"/>
              </a:spcBef>
              <a:spcAft>
                <a:spcPts val="0"/>
              </a:spcAft>
              <a:buClr>
                <a:schemeClr val="dk1"/>
              </a:buClr>
              <a:buSzPts val="12000"/>
              <a:buFont typeface="Merriweather"/>
              <a:buNone/>
              <a:defRPr sz="16000" b="0" i="0" u="none" strike="noStrike" cap="none">
                <a:solidFill>
                  <a:schemeClr val="dk1"/>
                </a:solidFill>
                <a:latin typeface="Merriweather"/>
                <a:ea typeface="Merriweather"/>
                <a:cs typeface="Merriweather"/>
                <a:sym typeface="Merriweather"/>
              </a:defRPr>
            </a:lvl9pPr>
          </a:lstStyle>
          <a:p>
            <a:r>
              <a:rPr lang="en-IN" sz="8000" dirty="0"/>
              <a:t>Candlestick Charts</a:t>
            </a:r>
          </a:p>
        </p:txBody>
      </p:sp>
    </p:spTree>
    <p:extLst>
      <p:ext uri="{BB962C8B-B14F-4D97-AF65-F5344CB8AC3E}">
        <p14:creationId xmlns:p14="http://schemas.microsoft.com/office/powerpoint/2010/main" val="313845625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 Paper Style Thesis by Slidesgo</Template>
  <TotalTime>704</TotalTime>
  <Words>1036</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Merriweather</vt:lpstr>
      <vt:lpstr>Merriweather Black</vt:lpstr>
      <vt:lpstr>Proxima Nova</vt:lpstr>
      <vt:lpstr>Spectral</vt:lpstr>
      <vt:lpstr>Spectral Light</vt:lpstr>
      <vt:lpstr>Wingdings</vt:lpstr>
      <vt:lpstr>Graph Paper Style Thesis by Slidesgo</vt:lpstr>
      <vt:lpstr>Slidesgo Final Pages</vt:lpstr>
      <vt:lpstr>PowerPoint Presentation</vt:lpstr>
      <vt:lpstr>Index</vt:lpstr>
      <vt:lpstr>Introduction</vt:lpstr>
      <vt:lpstr>Stock Market Forecasting</vt:lpstr>
      <vt:lpstr>PowerPoint Presentation</vt:lpstr>
      <vt:lpstr>Methods</vt:lpstr>
      <vt:lpstr>Candlestick Charting</vt:lpstr>
      <vt:lpstr>Candlestick Patterns</vt:lpstr>
      <vt:lpstr>Datasets &amp;</vt:lpstr>
      <vt:lpstr>PowerPoint Presentation</vt:lpstr>
      <vt:lpstr>Nifty50</vt:lpstr>
      <vt:lpstr>Axis Bank</vt:lpstr>
      <vt:lpstr>Algorithms</vt:lpstr>
      <vt:lpstr>Logistic Regression</vt:lpstr>
      <vt:lpstr>Decision Tree</vt:lpstr>
      <vt:lpstr>Support Vector Machine</vt:lpstr>
      <vt:lpstr>K-Nearest Neighbours </vt:lpstr>
      <vt:lpstr>Random Forest</vt:lpstr>
      <vt:lpstr>Ensemble</vt:lpstr>
      <vt:lpstr>Model Accuracy</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Mishra</dc:creator>
  <cp:lastModifiedBy>Aryaman Sakthi</cp:lastModifiedBy>
  <cp:revision>9</cp:revision>
  <dcterms:created xsi:type="dcterms:W3CDTF">2023-04-20T13:08:30Z</dcterms:created>
  <dcterms:modified xsi:type="dcterms:W3CDTF">2023-04-24T06:24:21Z</dcterms:modified>
</cp:coreProperties>
</file>