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9"/>
  </p:notesMasterIdLst>
  <p:sldIdLst>
    <p:sldId id="256" r:id="rId2"/>
    <p:sldId id="258" r:id="rId3"/>
    <p:sldId id="260" r:id="rId4"/>
    <p:sldId id="261" r:id="rId5"/>
    <p:sldId id="266" r:id="rId6"/>
    <p:sldId id="267" r:id="rId7"/>
    <p:sldId id="274" r:id="rId8"/>
    <p:sldId id="275" r:id="rId9"/>
    <p:sldId id="276" r:id="rId10"/>
    <p:sldId id="277" r:id="rId11"/>
    <p:sldId id="278" r:id="rId12"/>
    <p:sldId id="268" r:id="rId13"/>
    <p:sldId id="279" r:id="rId14"/>
    <p:sldId id="271" r:id="rId15"/>
    <p:sldId id="272" r:id="rId16"/>
    <p:sldId id="257" r:id="rId17"/>
    <p:sldId id="273" r:id="rId18"/>
  </p:sldIdLst>
  <p:sldSz cx="9144000" cy="5143500" type="screen16x9"/>
  <p:notesSz cx="6858000" cy="9144000"/>
  <p:embeddedFontLst>
    <p:embeddedFont>
      <p:font typeface="Bebas Neue" panose="020B0606020202050201" pitchFamily="34" charset="0"/>
      <p:regular r:id="rId20"/>
    </p:embeddedFont>
    <p:embeddedFont>
      <p:font typeface="Nunito" pitchFamily="2" charset="0"/>
      <p:regular r:id="rId21"/>
      <p:bold r:id="rId22"/>
      <p:italic r:id="rId23"/>
      <p:boldItalic r:id="rId24"/>
    </p:embeddedFont>
    <p:embeddedFont>
      <p:font typeface="Raleway" pitchFamily="2" charset="0"/>
      <p:regular r:id="rId25"/>
      <p:bold r:id="rId26"/>
      <p:italic r:id="rId27"/>
      <p:boldItalic r:id="rId28"/>
    </p:embeddedFont>
    <p:embeddedFont>
      <p:font typeface="Raleway Medium"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A727BF0-0754-4378-B49E-6AA08A3E201C}">
  <a:tblStyle styleId="{DA727BF0-0754-4378-B49E-6AA08A3E201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5" d="100"/>
          <a:sy n="95" d="100"/>
        </p:scale>
        <p:origin x="858"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0a2de12ba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10a2de12ba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10a2de12baf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10a2de12baf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0a2de12ba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0a2de12ba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10a18aa2564_0_23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10a18aa2564_0_23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10a73ee225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10a73ee225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10a2de12baf_0_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10a2de12baf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g10a2de12baf_0_3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5" name="Google Shape;675;g10a2de12baf_0_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g10b68f5f6c9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1" name="Google Shape;831;g10b68f5f6c9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g10b68f5f6c9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8" name="Google Shape;858;g10b68f5f6c9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txBox="1"/>
          <p:nvPr/>
        </p:nvSpPr>
        <p:spPr>
          <a:xfrm>
            <a:off x="11400" y="0"/>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0" name="Google Shape;10;p2"/>
          <p:cNvSpPr txBox="1"/>
          <p:nvPr/>
        </p:nvSpPr>
        <p:spPr>
          <a:xfrm>
            <a:off x="11400" y="26567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1" name="Google Shape;11;p2"/>
          <p:cNvSpPr txBox="1"/>
          <p:nvPr/>
        </p:nvSpPr>
        <p:spPr>
          <a:xfrm>
            <a:off x="22675" y="3985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2" name="Google Shape;12;p2"/>
          <p:cNvSpPr txBox="1"/>
          <p:nvPr/>
        </p:nvSpPr>
        <p:spPr>
          <a:xfrm>
            <a:off x="11400" y="13283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 name="Google Shape;13;p2"/>
          <p:cNvSpPr/>
          <p:nvPr/>
        </p:nvSpPr>
        <p:spPr>
          <a:xfrm>
            <a:off x="708150" y="535050"/>
            <a:ext cx="7720800" cy="40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a:off x="3356550" y="1165860"/>
            <a:ext cx="4412100" cy="1875900"/>
          </a:xfrm>
          <a:prstGeom prst="rect">
            <a:avLst/>
          </a:prstGeom>
        </p:spPr>
        <p:txBody>
          <a:bodyPr spcFirstLastPara="1" wrap="square" lIns="91425" tIns="91425" rIns="91425" bIns="91425" anchor="ctr" anchorCtr="0">
            <a:noAutofit/>
          </a:bodyPr>
          <a:lstStyle>
            <a:lvl1pPr lvl="0">
              <a:spcBef>
                <a:spcPts val="0"/>
              </a:spcBef>
              <a:spcAft>
                <a:spcPts val="0"/>
              </a:spcAft>
              <a:buClr>
                <a:srgbClr val="191919"/>
              </a:buClr>
              <a:buSzPts val="5200"/>
              <a:buNone/>
              <a:defRPr sz="6000">
                <a:solidFill>
                  <a:schemeClr val="accen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5" name="Google Shape;15;p2"/>
          <p:cNvSpPr txBox="1">
            <a:spLocks noGrp="1"/>
          </p:cNvSpPr>
          <p:nvPr>
            <p:ph type="subTitle" idx="1"/>
          </p:nvPr>
        </p:nvSpPr>
        <p:spPr>
          <a:xfrm>
            <a:off x="3356550" y="3041885"/>
            <a:ext cx="4412100" cy="409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3100" b="1">
                <a:solidFill>
                  <a:schemeClr val="accent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6" name="Google Shape;16;p2"/>
          <p:cNvSpPr txBox="1">
            <a:spLocks noGrp="1"/>
          </p:cNvSpPr>
          <p:nvPr>
            <p:ph type="subTitle" idx="2"/>
          </p:nvPr>
        </p:nvSpPr>
        <p:spPr>
          <a:xfrm>
            <a:off x="3356550" y="3840335"/>
            <a:ext cx="4412100" cy="409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accent2"/>
                </a:solidFill>
                <a:latin typeface="Raleway Medium"/>
                <a:ea typeface="Raleway Medium"/>
                <a:cs typeface="Raleway Medium"/>
                <a:sym typeface="Raleway Medium"/>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nly title 2">
  <p:cSld name="CUSTOM_2_1">
    <p:bg>
      <p:bgPr>
        <a:solidFill>
          <a:schemeClr val="dk1"/>
        </a:solidFill>
        <a:effectLst/>
      </p:bgPr>
    </p:bg>
    <p:spTree>
      <p:nvGrpSpPr>
        <p:cNvPr id="1" name="Shape 136"/>
        <p:cNvGrpSpPr/>
        <p:nvPr/>
      </p:nvGrpSpPr>
      <p:grpSpPr>
        <a:xfrm>
          <a:off x="0" y="0"/>
          <a:ext cx="0" cy="0"/>
          <a:chOff x="0" y="0"/>
          <a:chExt cx="0" cy="0"/>
        </a:xfrm>
      </p:grpSpPr>
      <p:sp>
        <p:nvSpPr>
          <p:cNvPr id="137" name="Google Shape;137;p21"/>
          <p:cNvSpPr txBox="1"/>
          <p:nvPr/>
        </p:nvSpPr>
        <p:spPr>
          <a:xfrm>
            <a:off x="11400" y="26567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8" name="Google Shape;138;p21"/>
          <p:cNvSpPr txBox="1"/>
          <p:nvPr/>
        </p:nvSpPr>
        <p:spPr>
          <a:xfrm>
            <a:off x="22675" y="3985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9" name="Google Shape;139;p21"/>
          <p:cNvSpPr txBox="1"/>
          <p:nvPr/>
        </p:nvSpPr>
        <p:spPr>
          <a:xfrm>
            <a:off x="11400" y="13283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40" name="Google Shape;140;p2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1" name="Google Shape;141;p21"/>
          <p:cNvSpPr/>
          <p:nvPr/>
        </p:nvSpPr>
        <p:spPr>
          <a:xfrm>
            <a:off x="712400" y="1168200"/>
            <a:ext cx="77166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21"/>
          <p:cNvGrpSpPr/>
          <p:nvPr/>
        </p:nvGrpSpPr>
        <p:grpSpPr>
          <a:xfrm rot="10800000">
            <a:off x="-466752" y="434375"/>
            <a:ext cx="2159530" cy="548628"/>
            <a:chOff x="2641350" y="846250"/>
            <a:chExt cx="413600" cy="105075"/>
          </a:xfrm>
        </p:grpSpPr>
        <p:sp>
          <p:nvSpPr>
            <p:cNvPr id="143" name="Google Shape;143;p21"/>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1"/>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1"/>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1"/>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BLANK_1_1_1_1_1">
    <p:bg>
      <p:bgPr>
        <a:solidFill>
          <a:schemeClr val="dk1"/>
        </a:solidFill>
        <a:effectLst/>
      </p:bgPr>
    </p:bg>
    <p:spTree>
      <p:nvGrpSpPr>
        <p:cNvPr id="1" name="Shape 221"/>
        <p:cNvGrpSpPr/>
        <p:nvPr/>
      </p:nvGrpSpPr>
      <p:grpSpPr>
        <a:xfrm>
          <a:off x="0" y="0"/>
          <a:ext cx="0" cy="0"/>
          <a:chOff x="0" y="0"/>
          <a:chExt cx="0" cy="0"/>
        </a:xfrm>
      </p:grpSpPr>
      <p:sp>
        <p:nvSpPr>
          <p:cNvPr id="222" name="Google Shape;222;p30"/>
          <p:cNvSpPr txBox="1"/>
          <p:nvPr/>
        </p:nvSpPr>
        <p:spPr>
          <a:xfrm rot="5400000">
            <a:off x="-1274000" y="2227883"/>
            <a:ext cx="36825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solidFill>
                <a:schemeClr val="hlink"/>
              </a:solidFill>
            </a:endParaRPr>
          </a:p>
        </p:txBody>
      </p:sp>
      <p:sp>
        <p:nvSpPr>
          <p:cNvPr id="223" name="Google Shape;223;p30"/>
          <p:cNvSpPr txBox="1"/>
          <p:nvPr/>
        </p:nvSpPr>
        <p:spPr>
          <a:xfrm rot="5400000">
            <a:off x="6769175" y="2380283"/>
            <a:ext cx="36825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solidFill>
                <a:schemeClr val="hlink"/>
              </a:solidFill>
            </a:endParaRPr>
          </a:p>
        </p:txBody>
      </p:sp>
      <p:sp>
        <p:nvSpPr>
          <p:cNvPr id="224" name="Google Shape;224;p30"/>
          <p:cNvSpPr txBox="1">
            <a:spLocks noGrp="1"/>
          </p:cNvSpPr>
          <p:nvPr>
            <p:ph type="title"/>
          </p:nvPr>
        </p:nvSpPr>
        <p:spPr>
          <a:xfrm>
            <a:off x="720000" y="18352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5" name="Google Shape;225;p30"/>
          <p:cNvSpPr txBox="1">
            <a:spLocks noGrp="1"/>
          </p:cNvSpPr>
          <p:nvPr>
            <p:ph type="subTitle" idx="1"/>
          </p:nvPr>
        </p:nvSpPr>
        <p:spPr>
          <a:xfrm>
            <a:off x="720000" y="23455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6" name="Google Shape;226;p30"/>
          <p:cNvSpPr txBox="1">
            <a:spLocks noGrp="1"/>
          </p:cNvSpPr>
          <p:nvPr>
            <p:ph type="title" idx="2"/>
          </p:nvPr>
        </p:nvSpPr>
        <p:spPr>
          <a:xfrm>
            <a:off x="3419269" y="18352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7" name="Google Shape;227;p30"/>
          <p:cNvSpPr txBox="1">
            <a:spLocks noGrp="1"/>
          </p:cNvSpPr>
          <p:nvPr>
            <p:ph type="subTitle" idx="3"/>
          </p:nvPr>
        </p:nvSpPr>
        <p:spPr>
          <a:xfrm>
            <a:off x="3419269" y="23455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8" name="Google Shape;228;p30"/>
          <p:cNvSpPr txBox="1">
            <a:spLocks noGrp="1"/>
          </p:cNvSpPr>
          <p:nvPr>
            <p:ph type="title" idx="4"/>
          </p:nvPr>
        </p:nvSpPr>
        <p:spPr>
          <a:xfrm>
            <a:off x="720000" y="3618817"/>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9" name="Google Shape;229;p30"/>
          <p:cNvSpPr txBox="1">
            <a:spLocks noGrp="1"/>
          </p:cNvSpPr>
          <p:nvPr>
            <p:ph type="subTitle" idx="5"/>
          </p:nvPr>
        </p:nvSpPr>
        <p:spPr>
          <a:xfrm>
            <a:off x="720000" y="4129142"/>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0" name="Google Shape;230;p30"/>
          <p:cNvSpPr txBox="1">
            <a:spLocks noGrp="1"/>
          </p:cNvSpPr>
          <p:nvPr>
            <p:ph type="title" idx="6"/>
          </p:nvPr>
        </p:nvSpPr>
        <p:spPr>
          <a:xfrm>
            <a:off x="3419269" y="3618817"/>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1" name="Google Shape;231;p30"/>
          <p:cNvSpPr txBox="1">
            <a:spLocks noGrp="1"/>
          </p:cNvSpPr>
          <p:nvPr>
            <p:ph type="subTitle" idx="7"/>
          </p:nvPr>
        </p:nvSpPr>
        <p:spPr>
          <a:xfrm>
            <a:off x="3419269" y="4129142"/>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2" name="Google Shape;232;p30"/>
          <p:cNvSpPr txBox="1">
            <a:spLocks noGrp="1"/>
          </p:cNvSpPr>
          <p:nvPr>
            <p:ph type="title" idx="8"/>
          </p:nvPr>
        </p:nvSpPr>
        <p:spPr>
          <a:xfrm>
            <a:off x="6118545" y="18352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3" name="Google Shape;233;p30"/>
          <p:cNvSpPr txBox="1">
            <a:spLocks noGrp="1"/>
          </p:cNvSpPr>
          <p:nvPr>
            <p:ph type="subTitle" idx="9"/>
          </p:nvPr>
        </p:nvSpPr>
        <p:spPr>
          <a:xfrm>
            <a:off x="6118545" y="23455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4" name="Google Shape;234;p30"/>
          <p:cNvSpPr txBox="1">
            <a:spLocks noGrp="1"/>
          </p:cNvSpPr>
          <p:nvPr>
            <p:ph type="title" idx="13"/>
          </p:nvPr>
        </p:nvSpPr>
        <p:spPr>
          <a:xfrm>
            <a:off x="6118545" y="3618817"/>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5" name="Google Shape;235;p30"/>
          <p:cNvSpPr txBox="1">
            <a:spLocks noGrp="1"/>
          </p:cNvSpPr>
          <p:nvPr>
            <p:ph type="subTitle" idx="14"/>
          </p:nvPr>
        </p:nvSpPr>
        <p:spPr>
          <a:xfrm>
            <a:off x="6118545" y="4129142"/>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6" name="Google Shape;236;p30"/>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solidFill>
          <a:schemeClr val="dk1"/>
        </a:solidFill>
        <a:effectLst/>
      </p:bgPr>
    </p:bg>
    <p:spTree>
      <p:nvGrpSpPr>
        <p:cNvPr id="1" name="Shape 258"/>
        <p:cNvGrpSpPr/>
        <p:nvPr/>
      </p:nvGrpSpPr>
      <p:grpSpPr>
        <a:xfrm>
          <a:off x="0" y="0"/>
          <a:ext cx="0" cy="0"/>
          <a:chOff x="0" y="0"/>
          <a:chExt cx="0" cy="0"/>
        </a:xfrm>
      </p:grpSpPr>
      <p:grpSp>
        <p:nvGrpSpPr>
          <p:cNvPr id="259" name="Google Shape;259;p33"/>
          <p:cNvGrpSpPr/>
          <p:nvPr/>
        </p:nvGrpSpPr>
        <p:grpSpPr>
          <a:xfrm>
            <a:off x="-457433" y="534990"/>
            <a:ext cx="2192659" cy="557097"/>
            <a:chOff x="2641350" y="846250"/>
            <a:chExt cx="413600" cy="105075"/>
          </a:xfrm>
        </p:grpSpPr>
        <p:sp>
          <p:nvSpPr>
            <p:cNvPr id="260" name="Google Shape;260;p3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 name="Google Shape;264;p33"/>
          <p:cNvGrpSpPr/>
          <p:nvPr/>
        </p:nvGrpSpPr>
        <p:grpSpPr>
          <a:xfrm>
            <a:off x="2881200" y="4514854"/>
            <a:ext cx="3397850" cy="187275"/>
            <a:chOff x="-3237675" y="-1132050"/>
            <a:chExt cx="3397850" cy="187275"/>
          </a:xfrm>
        </p:grpSpPr>
        <p:sp>
          <p:nvSpPr>
            <p:cNvPr id="265" name="Google Shape;265;p33"/>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3"/>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3"/>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3"/>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3"/>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3"/>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3"/>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3"/>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3"/>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 name="Google Shape;274;p33"/>
          <p:cNvSpPr txBox="1"/>
          <p:nvPr/>
        </p:nvSpPr>
        <p:spPr>
          <a:xfrm>
            <a:off x="7751741" y="0"/>
            <a:ext cx="2370600" cy="5143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accent1"/>
        </a:solidFill>
        <a:effectLst/>
      </p:bgPr>
    </p:bg>
    <p:spTree>
      <p:nvGrpSpPr>
        <p:cNvPr id="1" name="Shape 275"/>
        <p:cNvGrpSpPr/>
        <p:nvPr/>
      </p:nvGrpSpPr>
      <p:grpSpPr>
        <a:xfrm>
          <a:off x="0" y="0"/>
          <a:ext cx="0" cy="0"/>
          <a:chOff x="0" y="0"/>
          <a:chExt cx="0" cy="0"/>
        </a:xfrm>
      </p:grpSpPr>
      <p:sp>
        <p:nvSpPr>
          <p:cNvPr id="276" name="Google Shape;276;p34"/>
          <p:cNvSpPr txBox="1"/>
          <p:nvPr/>
        </p:nvSpPr>
        <p:spPr>
          <a:xfrm>
            <a:off x="11400" y="26567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dk1"/>
                </a:solidFill>
                <a:latin typeface="Bebas Neue"/>
                <a:ea typeface="Bebas Neue"/>
                <a:cs typeface="Bebas Neue"/>
                <a:sym typeface="Bebas Neue"/>
              </a:rPr>
              <a:t>ARTIFICIAL INTELLIGENCE (AI)</a:t>
            </a:r>
            <a:endParaRPr>
              <a:solidFill>
                <a:schemeClr val="dk1"/>
              </a:solidFill>
              <a:latin typeface="Nunito"/>
              <a:ea typeface="Nunito"/>
              <a:cs typeface="Nunito"/>
              <a:sym typeface="Nunito"/>
            </a:endParaRPr>
          </a:p>
        </p:txBody>
      </p:sp>
      <p:sp>
        <p:nvSpPr>
          <p:cNvPr id="277" name="Google Shape;277;p34"/>
          <p:cNvSpPr txBox="1"/>
          <p:nvPr/>
        </p:nvSpPr>
        <p:spPr>
          <a:xfrm>
            <a:off x="22675" y="3985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dk1"/>
                </a:solidFill>
                <a:latin typeface="Bebas Neue"/>
                <a:ea typeface="Bebas Neue"/>
                <a:cs typeface="Bebas Neue"/>
                <a:sym typeface="Bebas Neue"/>
              </a:rPr>
              <a:t>ARTIFICIAL INTELLIGENCE (AI)</a:t>
            </a:r>
            <a:endParaRPr>
              <a:solidFill>
                <a:schemeClr val="dk1"/>
              </a:solidFill>
              <a:latin typeface="Nunito"/>
              <a:ea typeface="Nunito"/>
              <a:cs typeface="Nunito"/>
              <a:sym typeface="Nunito"/>
            </a:endParaRPr>
          </a:p>
        </p:txBody>
      </p:sp>
      <p:sp>
        <p:nvSpPr>
          <p:cNvPr id="278" name="Google Shape;278;p34"/>
          <p:cNvSpPr txBox="1"/>
          <p:nvPr/>
        </p:nvSpPr>
        <p:spPr>
          <a:xfrm>
            <a:off x="11400" y="13283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dk1"/>
                </a:solidFill>
                <a:latin typeface="Bebas Neue"/>
                <a:ea typeface="Bebas Neue"/>
                <a:cs typeface="Bebas Neue"/>
                <a:sym typeface="Bebas Neue"/>
              </a:rPr>
              <a:t>ARTIFICIAL INTELLIGENCE (AI)</a:t>
            </a:r>
            <a:endParaRPr>
              <a:solidFill>
                <a:schemeClr val="dk1"/>
              </a:solidFill>
              <a:latin typeface="Nunito"/>
              <a:ea typeface="Nunito"/>
              <a:cs typeface="Nunito"/>
              <a:sym typeface="Nunito"/>
            </a:endParaRPr>
          </a:p>
        </p:txBody>
      </p:sp>
      <p:sp>
        <p:nvSpPr>
          <p:cNvPr id="279" name="Google Shape;279;p34"/>
          <p:cNvSpPr/>
          <p:nvPr/>
        </p:nvSpPr>
        <p:spPr>
          <a:xfrm>
            <a:off x="708150" y="535050"/>
            <a:ext cx="7720800" cy="40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 name="Google Shape;280;p34"/>
          <p:cNvGrpSpPr/>
          <p:nvPr/>
        </p:nvGrpSpPr>
        <p:grpSpPr>
          <a:xfrm>
            <a:off x="419564" y="436857"/>
            <a:ext cx="772605" cy="196301"/>
            <a:chOff x="2641350" y="846250"/>
            <a:chExt cx="413600" cy="105075"/>
          </a:xfrm>
        </p:grpSpPr>
        <p:sp>
          <p:nvSpPr>
            <p:cNvPr id="281" name="Google Shape;281;p34"/>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4"/>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4"/>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34"/>
          <p:cNvGrpSpPr/>
          <p:nvPr/>
        </p:nvGrpSpPr>
        <p:grpSpPr>
          <a:xfrm>
            <a:off x="7959731" y="436857"/>
            <a:ext cx="772605" cy="196301"/>
            <a:chOff x="2641350" y="846250"/>
            <a:chExt cx="413600" cy="105075"/>
          </a:xfrm>
        </p:grpSpPr>
        <p:sp>
          <p:nvSpPr>
            <p:cNvPr id="286" name="Google Shape;286;p34"/>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4"/>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4"/>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1"/>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2106050" y="2190967"/>
            <a:ext cx="49449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title" idx="2" hasCustomPrompt="1"/>
          </p:nvPr>
        </p:nvSpPr>
        <p:spPr>
          <a:xfrm>
            <a:off x="3638942" y="1349167"/>
            <a:ext cx="18828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0" name="Google Shape;20;p3"/>
          <p:cNvSpPr txBox="1">
            <a:spLocks noGrp="1"/>
          </p:cNvSpPr>
          <p:nvPr>
            <p:ph type="subTitle" idx="1"/>
          </p:nvPr>
        </p:nvSpPr>
        <p:spPr>
          <a:xfrm>
            <a:off x="1897842" y="3055967"/>
            <a:ext cx="53508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9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 name="Google Shape;21;p3"/>
          <p:cNvSpPr txBox="1"/>
          <p:nvPr/>
        </p:nvSpPr>
        <p:spPr>
          <a:xfrm rot="5400000">
            <a:off x="-577075" y="3689750"/>
            <a:ext cx="17634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1"/>
        </a:solidFill>
        <a:effectLst/>
      </p:bgPr>
    </p:bg>
    <p:spTree>
      <p:nvGrpSpPr>
        <p:cNvPr id="1" name="Shape 22"/>
        <p:cNvGrpSpPr/>
        <p:nvPr/>
      </p:nvGrpSpPr>
      <p:grpSpPr>
        <a:xfrm>
          <a:off x="0" y="0"/>
          <a:ext cx="0" cy="0"/>
          <a:chOff x="0" y="0"/>
          <a:chExt cx="0" cy="0"/>
        </a:xfrm>
      </p:grpSpPr>
      <p:sp>
        <p:nvSpPr>
          <p:cNvPr id="23" name="Google Shape;23;p4"/>
          <p:cNvSpPr txBox="1"/>
          <p:nvPr/>
        </p:nvSpPr>
        <p:spPr>
          <a:xfrm rot="5400000">
            <a:off x="-1536625" y="2730450"/>
            <a:ext cx="36825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solidFill>
                <a:schemeClr val="hlink"/>
              </a:solidFill>
            </a:endParaRPr>
          </a:p>
        </p:txBody>
      </p:sp>
      <p:sp>
        <p:nvSpPr>
          <p:cNvPr id="24" name="Google Shape;24;p4"/>
          <p:cNvSpPr/>
          <p:nvPr/>
        </p:nvSpPr>
        <p:spPr>
          <a:xfrm>
            <a:off x="712400" y="1091150"/>
            <a:ext cx="7716600" cy="4052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txBox="1">
            <a:spLocks noGrp="1"/>
          </p:cNvSpPr>
          <p:nvPr>
            <p:ph type="subTitle" idx="1"/>
          </p:nvPr>
        </p:nvSpPr>
        <p:spPr>
          <a:xfrm>
            <a:off x="918600" y="1071750"/>
            <a:ext cx="7306800" cy="359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400"/>
              <a:buFont typeface="Raleway"/>
              <a:buAutoNum type="arabicPeriod"/>
              <a:defRPr sz="1200">
                <a:solidFill>
                  <a:schemeClr val="accent2"/>
                </a:solidFill>
              </a:defRPr>
            </a:lvl1pPr>
            <a:lvl2pPr lvl="1" rtl="0">
              <a:spcBef>
                <a:spcPts val="0"/>
              </a:spcBef>
              <a:spcAft>
                <a:spcPts val="0"/>
              </a:spcAft>
              <a:buClr>
                <a:schemeClr val="accent2"/>
              </a:buClr>
              <a:buSzPts val="1400"/>
              <a:buChar char="●"/>
              <a:defRPr sz="1200">
                <a:solidFill>
                  <a:schemeClr val="accent2"/>
                </a:solidFill>
              </a:defRPr>
            </a:lvl2pPr>
            <a:lvl3pPr lvl="2" algn="ctr" rtl="0">
              <a:lnSpc>
                <a:spcPct val="100000"/>
              </a:lnSpc>
              <a:spcBef>
                <a:spcPts val="0"/>
              </a:spcBef>
              <a:spcAft>
                <a:spcPts val="0"/>
              </a:spcAft>
              <a:buClr>
                <a:schemeClr val="accent2"/>
              </a:buClr>
              <a:buSzPts val="1400"/>
              <a:buAutoNum type="romanLcPeriod"/>
              <a:defRPr>
                <a:solidFill>
                  <a:schemeClr val="accent2"/>
                </a:solidFill>
              </a:defRPr>
            </a:lvl3pPr>
            <a:lvl4pPr lvl="3" algn="ctr" rtl="0">
              <a:lnSpc>
                <a:spcPct val="100000"/>
              </a:lnSpc>
              <a:spcBef>
                <a:spcPts val="0"/>
              </a:spcBef>
              <a:spcAft>
                <a:spcPts val="0"/>
              </a:spcAft>
              <a:buClr>
                <a:schemeClr val="accent2"/>
              </a:buClr>
              <a:buSzPts val="1400"/>
              <a:buAutoNum type="arabicPeriod"/>
              <a:defRPr>
                <a:solidFill>
                  <a:schemeClr val="accent2"/>
                </a:solidFill>
              </a:defRPr>
            </a:lvl4pPr>
            <a:lvl5pPr lvl="4" algn="ctr" rtl="0">
              <a:lnSpc>
                <a:spcPct val="100000"/>
              </a:lnSpc>
              <a:spcBef>
                <a:spcPts val="0"/>
              </a:spcBef>
              <a:spcAft>
                <a:spcPts val="0"/>
              </a:spcAft>
              <a:buClr>
                <a:schemeClr val="accent2"/>
              </a:buClr>
              <a:buSzPts val="1400"/>
              <a:buAutoNum type="alphaLcPeriod"/>
              <a:defRPr>
                <a:solidFill>
                  <a:schemeClr val="accent2"/>
                </a:solidFill>
              </a:defRPr>
            </a:lvl5pPr>
            <a:lvl6pPr lvl="5" algn="ctr" rtl="0">
              <a:lnSpc>
                <a:spcPct val="100000"/>
              </a:lnSpc>
              <a:spcBef>
                <a:spcPts val="0"/>
              </a:spcBef>
              <a:spcAft>
                <a:spcPts val="0"/>
              </a:spcAft>
              <a:buClr>
                <a:schemeClr val="accent2"/>
              </a:buClr>
              <a:buSzPts val="1400"/>
              <a:buAutoNum type="romanLcPeriod"/>
              <a:defRPr>
                <a:solidFill>
                  <a:schemeClr val="accent2"/>
                </a:solidFill>
              </a:defRPr>
            </a:lvl6pPr>
            <a:lvl7pPr lvl="6" algn="ctr" rtl="0">
              <a:lnSpc>
                <a:spcPct val="100000"/>
              </a:lnSpc>
              <a:spcBef>
                <a:spcPts val="0"/>
              </a:spcBef>
              <a:spcAft>
                <a:spcPts val="0"/>
              </a:spcAft>
              <a:buClr>
                <a:schemeClr val="accent2"/>
              </a:buClr>
              <a:buSzPts val="1400"/>
              <a:buAutoNum type="arabicPeriod"/>
              <a:defRPr>
                <a:solidFill>
                  <a:schemeClr val="accent2"/>
                </a:solidFill>
              </a:defRPr>
            </a:lvl7pPr>
            <a:lvl8pPr lvl="7" algn="ctr" rtl="0">
              <a:lnSpc>
                <a:spcPct val="100000"/>
              </a:lnSpc>
              <a:spcBef>
                <a:spcPts val="0"/>
              </a:spcBef>
              <a:spcAft>
                <a:spcPts val="0"/>
              </a:spcAft>
              <a:buClr>
                <a:schemeClr val="accent2"/>
              </a:buClr>
              <a:buSzPts val="1400"/>
              <a:buAutoNum type="alphaLcPeriod"/>
              <a:defRPr>
                <a:solidFill>
                  <a:schemeClr val="accent2"/>
                </a:solidFill>
              </a:defRPr>
            </a:lvl8pPr>
            <a:lvl9pPr lvl="8" algn="ctr" rtl="0">
              <a:lnSpc>
                <a:spcPct val="100000"/>
              </a:lnSpc>
              <a:spcBef>
                <a:spcPts val="0"/>
              </a:spcBef>
              <a:spcAft>
                <a:spcPts val="0"/>
              </a:spcAft>
              <a:buClr>
                <a:schemeClr val="accent2"/>
              </a:buClr>
              <a:buSzPts val="1400"/>
              <a:buAutoNum type="romanLcPeriod"/>
              <a:defRPr>
                <a:solidFill>
                  <a:schemeClr val="accent2"/>
                </a:solidFill>
              </a:defRPr>
            </a:lvl9pPr>
          </a:lstStyle>
          <a:p>
            <a:endParaRPr/>
          </a:p>
        </p:txBody>
      </p:sp>
      <p:sp>
        <p:nvSpPr>
          <p:cNvPr id="26" name="Google Shape;26;p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1"/>
        </a:solidFill>
        <a:effectLst/>
      </p:bgPr>
    </p:bg>
    <p:spTree>
      <p:nvGrpSpPr>
        <p:cNvPr id="1" name="Shape 34"/>
        <p:cNvGrpSpPr/>
        <p:nvPr/>
      </p:nvGrpSpPr>
      <p:grpSpPr>
        <a:xfrm>
          <a:off x="0" y="0"/>
          <a:ext cx="0" cy="0"/>
          <a:chOff x="0" y="0"/>
          <a:chExt cx="0" cy="0"/>
        </a:xfrm>
      </p:grpSpPr>
      <p:sp>
        <p:nvSpPr>
          <p:cNvPr id="35" name="Google Shape;35;p6"/>
          <p:cNvSpPr txBox="1"/>
          <p:nvPr/>
        </p:nvSpPr>
        <p:spPr>
          <a:xfrm>
            <a:off x="5382500" y="1655900"/>
            <a:ext cx="3754200" cy="3508500"/>
          </a:xfrm>
          <a:prstGeom prst="rect">
            <a:avLst/>
          </a:prstGeom>
          <a:noFill/>
          <a:ln>
            <a:noFill/>
          </a:ln>
        </p:spPr>
        <p:txBody>
          <a:bodyPr spcFirstLastPara="1" wrap="square" lIns="91425" tIns="91425" rIns="91425" bIns="91425" anchor="t" anchorCtr="0">
            <a:noAutofit/>
          </a:bodyPr>
          <a:lstStyle/>
          <a:p>
            <a:pPr marL="0" lvl="0" indent="0" algn="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36" name="Google Shape;36;p6"/>
          <p:cNvSpPr/>
          <p:nvPr/>
        </p:nvSpPr>
        <p:spPr>
          <a:xfrm>
            <a:off x="712400" y="1168200"/>
            <a:ext cx="7716600" cy="397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900"/>
              <a:buNone/>
              <a:defRPr sz="3900">
                <a:solidFill>
                  <a:schemeClr val="accent1"/>
                </a:solidFill>
              </a:defRPr>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7"/>
        <p:cNvGrpSpPr/>
        <p:nvPr/>
      </p:nvGrpSpPr>
      <p:grpSpPr>
        <a:xfrm>
          <a:off x="0" y="0"/>
          <a:ext cx="0" cy="0"/>
          <a:chOff x="0" y="0"/>
          <a:chExt cx="0" cy="0"/>
        </a:xfrm>
      </p:grpSpPr>
      <p:sp>
        <p:nvSpPr>
          <p:cNvPr id="48" name="Google Shape;48;p9"/>
          <p:cNvSpPr txBox="1"/>
          <p:nvPr/>
        </p:nvSpPr>
        <p:spPr>
          <a:xfrm>
            <a:off x="11400" y="26567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49" name="Google Shape;49;p9"/>
          <p:cNvSpPr txBox="1"/>
          <p:nvPr/>
        </p:nvSpPr>
        <p:spPr>
          <a:xfrm>
            <a:off x="11400" y="13283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50" name="Google Shape;50;p9"/>
          <p:cNvSpPr txBox="1">
            <a:spLocks noGrp="1"/>
          </p:cNvSpPr>
          <p:nvPr>
            <p:ph type="title"/>
          </p:nvPr>
        </p:nvSpPr>
        <p:spPr>
          <a:xfrm>
            <a:off x="896000" y="1424283"/>
            <a:ext cx="3675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1" name="Google Shape;51;p9"/>
          <p:cNvSpPr txBox="1">
            <a:spLocks noGrp="1"/>
          </p:cNvSpPr>
          <p:nvPr>
            <p:ph type="body" idx="1"/>
          </p:nvPr>
        </p:nvSpPr>
        <p:spPr>
          <a:xfrm>
            <a:off x="896000" y="2179726"/>
            <a:ext cx="3675900" cy="1314300"/>
          </a:xfrm>
          <a:prstGeom prst="rect">
            <a:avLst/>
          </a:prstGeom>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Clr>
                <a:srgbClr val="434343"/>
              </a:buClr>
              <a:buSzPts val="1400"/>
              <a:buChar char="●"/>
              <a:defRPr sz="1400">
                <a:solidFill>
                  <a:srgbClr val="434343"/>
                </a:solidFill>
              </a:defRPr>
            </a:lvl1pPr>
            <a:lvl2pPr marL="914400" lvl="1" indent="-317500" rtl="0">
              <a:lnSpc>
                <a:spcPct val="100000"/>
              </a:lnSpc>
              <a:spcBef>
                <a:spcPts val="0"/>
              </a:spcBef>
              <a:spcAft>
                <a:spcPts val="0"/>
              </a:spcAft>
              <a:buClr>
                <a:srgbClr val="434343"/>
              </a:buClr>
              <a:buSzPts val="1400"/>
              <a:buChar char="○"/>
              <a:defRPr>
                <a:solidFill>
                  <a:srgbClr val="434343"/>
                </a:solidFill>
              </a:defRPr>
            </a:lvl2pPr>
            <a:lvl3pPr marL="1371600" lvl="2" indent="-317500" rtl="0">
              <a:lnSpc>
                <a:spcPct val="100000"/>
              </a:lnSpc>
              <a:spcBef>
                <a:spcPts val="0"/>
              </a:spcBef>
              <a:spcAft>
                <a:spcPts val="0"/>
              </a:spcAft>
              <a:buClr>
                <a:srgbClr val="434343"/>
              </a:buClr>
              <a:buSzPts val="1400"/>
              <a:buChar char="■"/>
              <a:defRPr>
                <a:solidFill>
                  <a:srgbClr val="434343"/>
                </a:solidFill>
              </a:defRPr>
            </a:lvl3pPr>
            <a:lvl4pPr marL="1828800" lvl="3" indent="-317500" rtl="0">
              <a:lnSpc>
                <a:spcPct val="100000"/>
              </a:lnSpc>
              <a:spcBef>
                <a:spcPts val="0"/>
              </a:spcBef>
              <a:spcAft>
                <a:spcPts val="0"/>
              </a:spcAft>
              <a:buClr>
                <a:srgbClr val="434343"/>
              </a:buClr>
              <a:buSzPts val="1400"/>
              <a:buChar char="●"/>
              <a:defRPr>
                <a:solidFill>
                  <a:srgbClr val="434343"/>
                </a:solidFill>
              </a:defRPr>
            </a:lvl4pPr>
            <a:lvl5pPr marL="2286000" lvl="4" indent="-317500" rtl="0">
              <a:lnSpc>
                <a:spcPct val="100000"/>
              </a:lnSpc>
              <a:spcBef>
                <a:spcPts val="0"/>
              </a:spcBef>
              <a:spcAft>
                <a:spcPts val="0"/>
              </a:spcAft>
              <a:buClr>
                <a:srgbClr val="434343"/>
              </a:buClr>
              <a:buSzPts val="1400"/>
              <a:buChar char="○"/>
              <a:defRPr>
                <a:solidFill>
                  <a:srgbClr val="434343"/>
                </a:solidFill>
              </a:defRPr>
            </a:lvl5pPr>
            <a:lvl6pPr marL="2743200" lvl="5" indent="-317500" rtl="0">
              <a:lnSpc>
                <a:spcPct val="100000"/>
              </a:lnSpc>
              <a:spcBef>
                <a:spcPts val="0"/>
              </a:spcBef>
              <a:spcAft>
                <a:spcPts val="0"/>
              </a:spcAft>
              <a:buClr>
                <a:srgbClr val="434343"/>
              </a:buClr>
              <a:buSzPts val="1400"/>
              <a:buChar char="■"/>
              <a:defRPr>
                <a:solidFill>
                  <a:srgbClr val="434343"/>
                </a:solidFill>
              </a:defRPr>
            </a:lvl6pPr>
            <a:lvl7pPr marL="3200400" lvl="6" indent="-317500" rtl="0">
              <a:lnSpc>
                <a:spcPct val="100000"/>
              </a:lnSpc>
              <a:spcBef>
                <a:spcPts val="0"/>
              </a:spcBef>
              <a:spcAft>
                <a:spcPts val="0"/>
              </a:spcAft>
              <a:buClr>
                <a:srgbClr val="434343"/>
              </a:buClr>
              <a:buSzPts val="1400"/>
              <a:buChar char="●"/>
              <a:defRPr>
                <a:solidFill>
                  <a:srgbClr val="434343"/>
                </a:solidFill>
              </a:defRPr>
            </a:lvl7pPr>
            <a:lvl8pPr marL="3657600" lvl="7" indent="-317500" rtl="0">
              <a:lnSpc>
                <a:spcPct val="100000"/>
              </a:lnSpc>
              <a:spcBef>
                <a:spcPts val="0"/>
              </a:spcBef>
              <a:spcAft>
                <a:spcPts val="0"/>
              </a:spcAft>
              <a:buClr>
                <a:srgbClr val="434343"/>
              </a:buClr>
              <a:buSzPts val="1400"/>
              <a:buChar char="○"/>
              <a:defRPr>
                <a:solidFill>
                  <a:srgbClr val="434343"/>
                </a:solidFill>
              </a:defRPr>
            </a:lvl8pPr>
            <a:lvl9pPr marL="4114800" lvl="8" indent="-317500" rtl="0">
              <a:lnSpc>
                <a:spcPct val="100000"/>
              </a:lnSpc>
              <a:spcBef>
                <a:spcPts val="0"/>
              </a:spcBef>
              <a:spcAft>
                <a:spcPts val="0"/>
              </a:spcAft>
              <a:buClr>
                <a:srgbClr val="434343"/>
              </a:buClr>
              <a:buSzPts val="1400"/>
              <a:buChar char="■"/>
              <a:defRPr>
                <a:solidFill>
                  <a:srgbClr val="434343"/>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7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bg>
      <p:bgPr>
        <a:solidFill>
          <a:schemeClr val="dk1"/>
        </a:solidFill>
        <a:effectLst/>
      </p:bgPr>
    </p:bg>
    <p:spTree>
      <p:nvGrpSpPr>
        <p:cNvPr id="1" name="Shape 72"/>
        <p:cNvGrpSpPr/>
        <p:nvPr/>
      </p:nvGrpSpPr>
      <p:grpSpPr>
        <a:xfrm>
          <a:off x="0" y="0"/>
          <a:ext cx="0" cy="0"/>
          <a:chOff x="0" y="0"/>
          <a:chExt cx="0" cy="0"/>
        </a:xfrm>
      </p:grpSpPr>
      <p:sp>
        <p:nvSpPr>
          <p:cNvPr id="73" name="Google Shape;73;p13"/>
          <p:cNvSpPr txBox="1"/>
          <p:nvPr/>
        </p:nvSpPr>
        <p:spPr>
          <a:xfrm>
            <a:off x="11400" y="4030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74" name="Google Shape;74;p13"/>
          <p:cNvSpPr txBox="1">
            <a:spLocks noGrp="1"/>
          </p:cNvSpPr>
          <p:nvPr>
            <p:ph type="title"/>
          </p:nvPr>
        </p:nvSpPr>
        <p:spPr>
          <a:xfrm>
            <a:off x="720000" y="1621208"/>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5" name="Google Shape;75;p13"/>
          <p:cNvSpPr txBox="1">
            <a:spLocks noGrp="1"/>
          </p:cNvSpPr>
          <p:nvPr>
            <p:ph type="title" idx="2" hasCustomPrompt="1"/>
          </p:nvPr>
        </p:nvSpPr>
        <p:spPr>
          <a:xfrm>
            <a:off x="720000" y="1158483"/>
            <a:ext cx="924600" cy="41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6" name="Google Shape;76;p13"/>
          <p:cNvSpPr txBox="1">
            <a:spLocks noGrp="1"/>
          </p:cNvSpPr>
          <p:nvPr>
            <p:ph type="subTitle" idx="1"/>
          </p:nvPr>
        </p:nvSpPr>
        <p:spPr>
          <a:xfrm>
            <a:off x="720000" y="2261249"/>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77" name="Google Shape;77;p13"/>
          <p:cNvSpPr txBox="1">
            <a:spLocks noGrp="1"/>
          </p:cNvSpPr>
          <p:nvPr>
            <p:ph type="title" idx="3"/>
          </p:nvPr>
        </p:nvSpPr>
        <p:spPr>
          <a:xfrm>
            <a:off x="3403800" y="1621216"/>
            <a:ext cx="2336400" cy="7248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3"/>
          <p:cNvSpPr txBox="1">
            <a:spLocks noGrp="1"/>
          </p:cNvSpPr>
          <p:nvPr>
            <p:ph type="title" idx="4" hasCustomPrompt="1"/>
          </p:nvPr>
        </p:nvSpPr>
        <p:spPr>
          <a:xfrm>
            <a:off x="3403800" y="1158483"/>
            <a:ext cx="923400" cy="41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9" name="Google Shape;79;p13"/>
          <p:cNvSpPr txBox="1">
            <a:spLocks noGrp="1"/>
          </p:cNvSpPr>
          <p:nvPr>
            <p:ph type="subTitle" idx="5"/>
          </p:nvPr>
        </p:nvSpPr>
        <p:spPr>
          <a:xfrm>
            <a:off x="3403800" y="2261249"/>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0" name="Google Shape;80;p13"/>
          <p:cNvSpPr txBox="1">
            <a:spLocks noGrp="1"/>
          </p:cNvSpPr>
          <p:nvPr>
            <p:ph type="title" idx="6"/>
          </p:nvPr>
        </p:nvSpPr>
        <p:spPr>
          <a:xfrm>
            <a:off x="6087600" y="1621208"/>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1" name="Google Shape;81;p13"/>
          <p:cNvSpPr txBox="1">
            <a:spLocks noGrp="1"/>
          </p:cNvSpPr>
          <p:nvPr>
            <p:ph type="title" idx="7" hasCustomPrompt="1"/>
          </p:nvPr>
        </p:nvSpPr>
        <p:spPr>
          <a:xfrm>
            <a:off x="6087600" y="1158483"/>
            <a:ext cx="923400" cy="41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 name="Google Shape;82;p13"/>
          <p:cNvSpPr txBox="1">
            <a:spLocks noGrp="1"/>
          </p:cNvSpPr>
          <p:nvPr>
            <p:ph type="subTitle" idx="8"/>
          </p:nvPr>
        </p:nvSpPr>
        <p:spPr>
          <a:xfrm>
            <a:off x="6087600" y="2261249"/>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3" name="Google Shape;83;p13"/>
          <p:cNvSpPr txBox="1">
            <a:spLocks noGrp="1"/>
          </p:cNvSpPr>
          <p:nvPr>
            <p:ph type="title" idx="9"/>
          </p:nvPr>
        </p:nvSpPr>
        <p:spPr>
          <a:xfrm>
            <a:off x="720000" y="3475466"/>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4" name="Google Shape;84;p13"/>
          <p:cNvSpPr txBox="1">
            <a:spLocks noGrp="1"/>
          </p:cNvSpPr>
          <p:nvPr>
            <p:ph type="title" idx="13" hasCustomPrompt="1"/>
          </p:nvPr>
        </p:nvSpPr>
        <p:spPr>
          <a:xfrm>
            <a:off x="720000" y="3012741"/>
            <a:ext cx="923400" cy="41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5" name="Google Shape;85;p13"/>
          <p:cNvSpPr txBox="1">
            <a:spLocks noGrp="1"/>
          </p:cNvSpPr>
          <p:nvPr>
            <p:ph type="subTitle" idx="14"/>
          </p:nvPr>
        </p:nvSpPr>
        <p:spPr>
          <a:xfrm>
            <a:off x="720000" y="4115508"/>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6" name="Google Shape;86;p13"/>
          <p:cNvSpPr txBox="1">
            <a:spLocks noGrp="1"/>
          </p:cNvSpPr>
          <p:nvPr>
            <p:ph type="title" idx="15"/>
          </p:nvPr>
        </p:nvSpPr>
        <p:spPr>
          <a:xfrm>
            <a:off x="3403800" y="3475466"/>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7" name="Google Shape;87;p13"/>
          <p:cNvSpPr txBox="1">
            <a:spLocks noGrp="1"/>
          </p:cNvSpPr>
          <p:nvPr>
            <p:ph type="title" idx="16" hasCustomPrompt="1"/>
          </p:nvPr>
        </p:nvSpPr>
        <p:spPr>
          <a:xfrm>
            <a:off x="3403800" y="3012741"/>
            <a:ext cx="923400" cy="41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 name="Google Shape;88;p13"/>
          <p:cNvSpPr txBox="1">
            <a:spLocks noGrp="1"/>
          </p:cNvSpPr>
          <p:nvPr>
            <p:ph type="subTitle" idx="17"/>
          </p:nvPr>
        </p:nvSpPr>
        <p:spPr>
          <a:xfrm>
            <a:off x="3403800" y="4115508"/>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9" name="Google Shape;89;p13"/>
          <p:cNvSpPr txBox="1">
            <a:spLocks noGrp="1"/>
          </p:cNvSpPr>
          <p:nvPr>
            <p:ph type="title" idx="18"/>
          </p:nvPr>
        </p:nvSpPr>
        <p:spPr>
          <a:xfrm>
            <a:off x="6087600" y="3475466"/>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0" name="Google Shape;90;p13"/>
          <p:cNvSpPr txBox="1">
            <a:spLocks noGrp="1"/>
          </p:cNvSpPr>
          <p:nvPr>
            <p:ph type="title" idx="19" hasCustomPrompt="1"/>
          </p:nvPr>
        </p:nvSpPr>
        <p:spPr>
          <a:xfrm>
            <a:off x="6087600" y="3012741"/>
            <a:ext cx="923400" cy="41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 name="Google Shape;91;p13"/>
          <p:cNvSpPr txBox="1">
            <a:spLocks noGrp="1"/>
          </p:cNvSpPr>
          <p:nvPr>
            <p:ph type="subTitle" idx="20"/>
          </p:nvPr>
        </p:nvSpPr>
        <p:spPr>
          <a:xfrm>
            <a:off x="6087600" y="4115508"/>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92" name="Google Shape;92;p13"/>
          <p:cNvSpPr txBox="1">
            <a:spLocks noGrp="1"/>
          </p:cNvSpPr>
          <p:nvPr>
            <p:ph type="title" idx="21"/>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1">
  <p:cSld name="CUSTOM_3">
    <p:bg>
      <p:bgPr>
        <a:solidFill>
          <a:schemeClr val="accent1"/>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1039150" y="2190975"/>
            <a:ext cx="5106000" cy="1465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0" name="Google Shape;100;p15"/>
          <p:cNvSpPr txBox="1">
            <a:spLocks noGrp="1"/>
          </p:cNvSpPr>
          <p:nvPr>
            <p:ph type="title" idx="2" hasCustomPrompt="1"/>
          </p:nvPr>
        </p:nvSpPr>
        <p:spPr>
          <a:xfrm>
            <a:off x="1039142" y="1349167"/>
            <a:ext cx="18828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01" name="Google Shape;101;p15"/>
          <p:cNvSpPr txBox="1">
            <a:spLocks noGrp="1"/>
          </p:cNvSpPr>
          <p:nvPr>
            <p:ph type="subTitle" idx="1"/>
          </p:nvPr>
        </p:nvSpPr>
        <p:spPr>
          <a:xfrm>
            <a:off x="1039150" y="3685050"/>
            <a:ext cx="5106000" cy="71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9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2" name="Google Shape;102;p15"/>
          <p:cNvSpPr txBox="1"/>
          <p:nvPr/>
        </p:nvSpPr>
        <p:spPr>
          <a:xfrm rot="5400000">
            <a:off x="7451475" y="309900"/>
            <a:ext cx="17634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2">
  <p:cSld name="CUSTOM_3_1">
    <p:bg>
      <p:bgPr>
        <a:solidFill>
          <a:schemeClr val="accent1"/>
        </a:solidFill>
        <a:effectLst/>
      </p:bgPr>
    </p:bg>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2739225" y="2190975"/>
            <a:ext cx="4944900" cy="1465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5" name="Google Shape;105;p16"/>
          <p:cNvSpPr txBox="1">
            <a:spLocks noGrp="1"/>
          </p:cNvSpPr>
          <p:nvPr>
            <p:ph type="title" idx="2" hasCustomPrompt="1"/>
          </p:nvPr>
        </p:nvSpPr>
        <p:spPr>
          <a:xfrm>
            <a:off x="2736775" y="1349167"/>
            <a:ext cx="18828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06" name="Google Shape;106;p16"/>
          <p:cNvSpPr txBox="1">
            <a:spLocks noGrp="1"/>
          </p:cNvSpPr>
          <p:nvPr>
            <p:ph type="subTitle" idx="1"/>
          </p:nvPr>
        </p:nvSpPr>
        <p:spPr>
          <a:xfrm>
            <a:off x="2531017" y="3685058"/>
            <a:ext cx="53508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9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7" name="Google Shape;107;p16"/>
          <p:cNvSpPr txBox="1"/>
          <p:nvPr/>
        </p:nvSpPr>
        <p:spPr>
          <a:xfrm>
            <a:off x="3601658" y="-576585"/>
            <a:ext cx="17634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cxnSp>
        <p:nvCxnSpPr>
          <p:cNvPr id="108" name="Google Shape;108;p16"/>
          <p:cNvCxnSpPr/>
          <p:nvPr/>
        </p:nvCxnSpPr>
        <p:spPr>
          <a:xfrm rot="10800000">
            <a:off x="524900" y="-25"/>
            <a:ext cx="0" cy="363360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accent1"/>
              </a:buClr>
              <a:buSzPts val="3500"/>
              <a:buFont typeface="Bebas Neue"/>
              <a:buNone/>
              <a:defRPr sz="3500">
                <a:solidFill>
                  <a:schemeClr val="accent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560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1pPr>
            <a:lvl2pPr marL="914400" lvl="1"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2pPr>
            <a:lvl3pPr marL="1371600" lvl="2"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3pPr>
            <a:lvl4pPr marL="1828800" lvl="3"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4pPr>
            <a:lvl5pPr marL="2286000" lvl="4"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5pPr>
            <a:lvl6pPr marL="2743200" lvl="5"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6pPr>
            <a:lvl7pPr marL="3200400" lvl="6"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7pPr>
            <a:lvl8pPr marL="3657600" lvl="7"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8pPr>
            <a:lvl9pPr marL="4114800" lvl="8"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5" r:id="rId5"/>
    <p:sldLayoutId id="2147483658" r:id="rId6"/>
    <p:sldLayoutId id="2147483659" r:id="rId7"/>
    <p:sldLayoutId id="2147483661" r:id="rId8"/>
    <p:sldLayoutId id="2147483662" r:id="rId9"/>
    <p:sldLayoutId id="2147483667" r:id="rId10"/>
    <p:sldLayoutId id="2147483676" r:id="rId11"/>
    <p:sldLayoutId id="2147483679" r:id="rId12"/>
    <p:sldLayoutId id="214748368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www.pexels.com/photo/feeling-golden-sunset-inner-peace-love-827159/" TargetMode="External"/><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99"/>
        <p:cNvGrpSpPr/>
        <p:nvPr/>
      </p:nvGrpSpPr>
      <p:grpSpPr>
        <a:xfrm>
          <a:off x="0" y="0"/>
          <a:ext cx="0" cy="0"/>
          <a:chOff x="0" y="0"/>
          <a:chExt cx="0" cy="0"/>
        </a:xfrm>
      </p:grpSpPr>
      <p:sp>
        <p:nvSpPr>
          <p:cNvPr id="300" name="Google Shape;300;p38"/>
          <p:cNvSpPr txBox="1">
            <a:spLocks noGrp="1"/>
          </p:cNvSpPr>
          <p:nvPr>
            <p:ph type="ctrTitle"/>
          </p:nvPr>
        </p:nvSpPr>
        <p:spPr>
          <a:xfrm>
            <a:off x="3356550" y="1165860"/>
            <a:ext cx="4412100" cy="187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INNER CALM</a:t>
            </a:r>
            <a:endParaRPr dirty="0"/>
          </a:p>
        </p:txBody>
      </p:sp>
      <p:sp>
        <p:nvSpPr>
          <p:cNvPr id="301" name="Google Shape;301;p38"/>
          <p:cNvSpPr txBox="1">
            <a:spLocks noGrp="1"/>
          </p:cNvSpPr>
          <p:nvPr>
            <p:ph type="subTitle" idx="1"/>
          </p:nvPr>
        </p:nvSpPr>
        <p:spPr>
          <a:xfrm>
            <a:off x="3356550" y="3041885"/>
            <a:ext cx="4412100" cy="40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VOICE ASSISTANT MODEL (FOR GOOD MENTAL HEALTH)</a:t>
            </a:r>
            <a:endParaRPr dirty="0"/>
          </a:p>
        </p:txBody>
      </p:sp>
      <p:grpSp>
        <p:nvGrpSpPr>
          <p:cNvPr id="302" name="Google Shape;302;p38"/>
          <p:cNvGrpSpPr/>
          <p:nvPr/>
        </p:nvGrpSpPr>
        <p:grpSpPr>
          <a:xfrm>
            <a:off x="-717279" y="1417515"/>
            <a:ext cx="3692970" cy="3912200"/>
            <a:chOff x="411650" y="2156650"/>
            <a:chExt cx="2413075" cy="2556325"/>
          </a:xfrm>
        </p:grpSpPr>
        <p:sp>
          <p:nvSpPr>
            <p:cNvPr id="303" name="Google Shape;303;p38"/>
            <p:cNvSpPr/>
            <p:nvPr/>
          </p:nvSpPr>
          <p:spPr>
            <a:xfrm>
              <a:off x="1503675" y="2736975"/>
              <a:ext cx="253225" cy="253225"/>
            </a:xfrm>
            <a:custGeom>
              <a:avLst/>
              <a:gdLst/>
              <a:ahLst/>
              <a:cxnLst/>
              <a:rect l="l" t="t" r="r" b="b"/>
              <a:pathLst>
                <a:path w="10129" h="10129" extrusionOk="0">
                  <a:moveTo>
                    <a:pt x="5075" y="0"/>
                  </a:moveTo>
                  <a:cubicBezTo>
                    <a:pt x="2274" y="0"/>
                    <a:pt x="0" y="2274"/>
                    <a:pt x="0" y="5075"/>
                  </a:cubicBezTo>
                  <a:cubicBezTo>
                    <a:pt x="0" y="7855"/>
                    <a:pt x="2274" y="10129"/>
                    <a:pt x="5075" y="10129"/>
                  </a:cubicBezTo>
                  <a:cubicBezTo>
                    <a:pt x="7876" y="10129"/>
                    <a:pt x="10129" y="7855"/>
                    <a:pt x="10129" y="5075"/>
                  </a:cubicBezTo>
                  <a:cubicBezTo>
                    <a:pt x="10129" y="2274"/>
                    <a:pt x="7876" y="0"/>
                    <a:pt x="50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8"/>
            <p:cNvSpPr/>
            <p:nvPr/>
          </p:nvSpPr>
          <p:spPr>
            <a:xfrm>
              <a:off x="1984225" y="2412200"/>
              <a:ext cx="123325" cy="123350"/>
            </a:xfrm>
            <a:custGeom>
              <a:avLst/>
              <a:gdLst/>
              <a:ahLst/>
              <a:cxnLst/>
              <a:rect l="l" t="t" r="r" b="b"/>
              <a:pathLst>
                <a:path w="4933" h="4934" extrusionOk="0">
                  <a:moveTo>
                    <a:pt x="2476" y="1"/>
                  </a:moveTo>
                  <a:cubicBezTo>
                    <a:pt x="1096" y="1"/>
                    <a:pt x="0" y="1097"/>
                    <a:pt x="0" y="2477"/>
                  </a:cubicBezTo>
                  <a:cubicBezTo>
                    <a:pt x="0" y="3837"/>
                    <a:pt x="1096" y="4933"/>
                    <a:pt x="2476" y="4933"/>
                  </a:cubicBezTo>
                  <a:cubicBezTo>
                    <a:pt x="3836" y="4933"/>
                    <a:pt x="4932" y="3837"/>
                    <a:pt x="4932" y="2477"/>
                  </a:cubicBezTo>
                  <a:cubicBezTo>
                    <a:pt x="4932" y="1097"/>
                    <a:pt x="3836" y="1"/>
                    <a:pt x="24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8"/>
            <p:cNvSpPr/>
            <p:nvPr/>
          </p:nvSpPr>
          <p:spPr>
            <a:xfrm>
              <a:off x="2395250" y="2199600"/>
              <a:ext cx="123825" cy="123825"/>
            </a:xfrm>
            <a:custGeom>
              <a:avLst/>
              <a:gdLst/>
              <a:ahLst/>
              <a:cxnLst/>
              <a:rect l="l" t="t" r="r" b="b"/>
              <a:pathLst>
                <a:path w="4953" h="4953" extrusionOk="0">
                  <a:moveTo>
                    <a:pt x="2477" y="0"/>
                  </a:moveTo>
                  <a:cubicBezTo>
                    <a:pt x="1117" y="0"/>
                    <a:pt x="0" y="1117"/>
                    <a:pt x="0" y="2476"/>
                  </a:cubicBezTo>
                  <a:cubicBezTo>
                    <a:pt x="0" y="3836"/>
                    <a:pt x="1117" y="4953"/>
                    <a:pt x="2477" y="4953"/>
                  </a:cubicBezTo>
                  <a:cubicBezTo>
                    <a:pt x="3836" y="4953"/>
                    <a:pt x="4953" y="3836"/>
                    <a:pt x="4953" y="2476"/>
                  </a:cubicBezTo>
                  <a:cubicBezTo>
                    <a:pt x="4953" y="1117"/>
                    <a:pt x="3836" y="0"/>
                    <a:pt x="24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8"/>
            <p:cNvSpPr/>
            <p:nvPr/>
          </p:nvSpPr>
          <p:spPr>
            <a:xfrm>
              <a:off x="2580975" y="3149000"/>
              <a:ext cx="109625" cy="109650"/>
            </a:xfrm>
            <a:custGeom>
              <a:avLst/>
              <a:gdLst/>
              <a:ahLst/>
              <a:cxnLst/>
              <a:rect l="l" t="t" r="r" b="b"/>
              <a:pathLst>
                <a:path w="4385" h="4386" extrusionOk="0">
                  <a:moveTo>
                    <a:pt x="2192" y="1"/>
                  </a:moveTo>
                  <a:cubicBezTo>
                    <a:pt x="974" y="1"/>
                    <a:pt x="0" y="975"/>
                    <a:pt x="0" y="2193"/>
                  </a:cubicBezTo>
                  <a:cubicBezTo>
                    <a:pt x="0" y="3411"/>
                    <a:pt x="974" y="4385"/>
                    <a:pt x="2192" y="4385"/>
                  </a:cubicBezTo>
                  <a:cubicBezTo>
                    <a:pt x="3410" y="4385"/>
                    <a:pt x="4384" y="3411"/>
                    <a:pt x="4384" y="2193"/>
                  </a:cubicBezTo>
                  <a:cubicBezTo>
                    <a:pt x="4384" y="975"/>
                    <a:pt x="3410" y="1"/>
                    <a:pt x="21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8"/>
            <p:cNvSpPr/>
            <p:nvPr/>
          </p:nvSpPr>
          <p:spPr>
            <a:xfrm>
              <a:off x="2544425" y="3129725"/>
              <a:ext cx="115725" cy="121300"/>
            </a:xfrm>
            <a:custGeom>
              <a:avLst/>
              <a:gdLst/>
              <a:ahLst/>
              <a:cxnLst/>
              <a:rect l="l" t="t" r="r" b="b"/>
              <a:pathLst>
                <a:path w="4629" h="4852" extrusionOk="0">
                  <a:moveTo>
                    <a:pt x="163" y="1"/>
                  </a:moveTo>
                  <a:cubicBezTo>
                    <a:pt x="163" y="1"/>
                    <a:pt x="1" y="2660"/>
                    <a:pt x="143" y="2944"/>
                  </a:cubicBezTo>
                  <a:cubicBezTo>
                    <a:pt x="285" y="3228"/>
                    <a:pt x="4121" y="4852"/>
                    <a:pt x="4121" y="4852"/>
                  </a:cubicBezTo>
                  <a:lnTo>
                    <a:pt x="4629" y="1624"/>
                  </a:lnTo>
                  <a:lnTo>
                    <a:pt x="1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8"/>
            <p:cNvSpPr/>
            <p:nvPr/>
          </p:nvSpPr>
          <p:spPr>
            <a:xfrm>
              <a:off x="2480500" y="2812575"/>
              <a:ext cx="67500" cy="114200"/>
            </a:xfrm>
            <a:custGeom>
              <a:avLst/>
              <a:gdLst/>
              <a:ahLst/>
              <a:cxnLst/>
              <a:rect l="l" t="t" r="r" b="b"/>
              <a:pathLst>
                <a:path w="2700" h="4568" extrusionOk="0">
                  <a:moveTo>
                    <a:pt x="569" y="1"/>
                  </a:moveTo>
                  <a:lnTo>
                    <a:pt x="0" y="4568"/>
                  </a:lnTo>
                  <a:lnTo>
                    <a:pt x="2700" y="2721"/>
                  </a:lnTo>
                  <a:lnTo>
                    <a:pt x="5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8"/>
            <p:cNvSpPr/>
            <p:nvPr/>
          </p:nvSpPr>
          <p:spPr>
            <a:xfrm>
              <a:off x="2403350" y="2218375"/>
              <a:ext cx="143650" cy="198925"/>
            </a:xfrm>
            <a:custGeom>
              <a:avLst/>
              <a:gdLst/>
              <a:ahLst/>
              <a:cxnLst/>
              <a:rect l="l" t="t" r="r" b="b"/>
              <a:pathLst>
                <a:path w="5746" h="7957" extrusionOk="0">
                  <a:moveTo>
                    <a:pt x="3614" y="0"/>
                  </a:moveTo>
                  <a:lnTo>
                    <a:pt x="1" y="1401"/>
                  </a:lnTo>
                  <a:lnTo>
                    <a:pt x="3391" y="7957"/>
                  </a:lnTo>
                  <a:lnTo>
                    <a:pt x="5745" y="6942"/>
                  </a:lnTo>
                  <a:lnTo>
                    <a:pt x="36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8"/>
            <p:cNvSpPr/>
            <p:nvPr/>
          </p:nvSpPr>
          <p:spPr>
            <a:xfrm>
              <a:off x="1996900" y="2436050"/>
              <a:ext cx="212125" cy="222300"/>
            </a:xfrm>
            <a:custGeom>
              <a:avLst/>
              <a:gdLst/>
              <a:ahLst/>
              <a:cxnLst/>
              <a:rect l="l" t="t" r="r" b="b"/>
              <a:pathLst>
                <a:path w="8485" h="8892" extrusionOk="0">
                  <a:moveTo>
                    <a:pt x="3025" y="1"/>
                  </a:moveTo>
                  <a:lnTo>
                    <a:pt x="1" y="2071"/>
                  </a:lnTo>
                  <a:lnTo>
                    <a:pt x="5785" y="8891"/>
                  </a:lnTo>
                  <a:lnTo>
                    <a:pt x="8485" y="6760"/>
                  </a:lnTo>
                  <a:lnTo>
                    <a:pt x="30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8"/>
            <p:cNvSpPr/>
            <p:nvPr/>
          </p:nvSpPr>
          <p:spPr>
            <a:xfrm>
              <a:off x="1012475" y="3482900"/>
              <a:ext cx="399875" cy="387200"/>
            </a:xfrm>
            <a:custGeom>
              <a:avLst/>
              <a:gdLst/>
              <a:ahLst/>
              <a:cxnLst/>
              <a:rect l="l" t="t" r="r" b="b"/>
              <a:pathLst>
                <a:path w="15995" h="15488" extrusionOk="0">
                  <a:moveTo>
                    <a:pt x="2091" y="1"/>
                  </a:moveTo>
                  <a:lnTo>
                    <a:pt x="0" y="3147"/>
                  </a:lnTo>
                  <a:lnTo>
                    <a:pt x="15447" y="15488"/>
                  </a:lnTo>
                  <a:lnTo>
                    <a:pt x="15995" y="15163"/>
                  </a:lnTo>
                  <a:lnTo>
                    <a:pt x="209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8"/>
            <p:cNvSpPr/>
            <p:nvPr/>
          </p:nvSpPr>
          <p:spPr>
            <a:xfrm>
              <a:off x="1875125" y="2834400"/>
              <a:ext cx="613000" cy="789675"/>
            </a:xfrm>
            <a:custGeom>
              <a:avLst/>
              <a:gdLst/>
              <a:ahLst/>
              <a:cxnLst/>
              <a:rect l="l" t="t" r="r" b="b"/>
              <a:pathLst>
                <a:path w="24520" h="31587" extrusionOk="0">
                  <a:moveTo>
                    <a:pt x="11265" y="0"/>
                  </a:moveTo>
                  <a:lnTo>
                    <a:pt x="0" y="15427"/>
                  </a:lnTo>
                  <a:lnTo>
                    <a:pt x="13823" y="22247"/>
                  </a:lnTo>
                  <a:cubicBezTo>
                    <a:pt x="13823" y="22247"/>
                    <a:pt x="12057" y="24682"/>
                    <a:pt x="10656" y="27159"/>
                  </a:cubicBezTo>
                  <a:cubicBezTo>
                    <a:pt x="9362" y="29415"/>
                    <a:pt x="9617" y="31587"/>
                    <a:pt x="10656" y="31587"/>
                  </a:cubicBezTo>
                  <a:cubicBezTo>
                    <a:pt x="10757" y="31587"/>
                    <a:pt x="10866" y="31566"/>
                    <a:pt x="10981" y="31523"/>
                  </a:cubicBezTo>
                  <a:cubicBezTo>
                    <a:pt x="12280" y="31056"/>
                    <a:pt x="17862" y="26651"/>
                    <a:pt x="17862" y="26651"/>
                  </a:cubicBezTo>
                  <a:lnTo>
                    <a:pt x="24520" y="18877"/>
                  </a:lnTo>
                  <a:lnTo>
                    <a:pt x="112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8"/>
            <p:cNvSpPr/>
            <p:nvPr/>
          </p:nvSpPr>
          <p:spPr>
            <a:xfrm>
              <a:off x="2149650" y="3482900"/>
              <a:ext cx="165450" cy="139575"/>
            </a:xfrm>
            <a:custGeom>
              <a:avLst/>
              <a:gdLst/>
              <a:ahLst/>
              <a:cxnLst/>
              <a:rect l="l" t="t" r="r" b="b"/>
              <a:pathLst>
                <a:path w="6618" h="5583" extrusionOk="0">
                  <a:moveTo>
                    <a:pt x="6374" y="1"/>
                  </a:moveTo>
                  <a:lnTo>
                    <a:pt x="0" y="5583"/>
                  </a:lnTo>
                  <a:cubicBezTo>
                    <a:pt x="1137" y="5177"/>
                    <a:pt x="5521" y="1787"/>
                    <a:pt x="6617" y="914"/>
                  </a:cubicBezTo>
                  <a:lnTo>
                    <a:pt x="63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8"/>
            <p:cNvSpPr/>
            <p:nvPr/>
          </p:nvSpPr>
          <p:spPr>
            <a:xfrm>
              <a:off x="2085200" y="2710575"/>
              <a:ext cx="78175" cy="234475"/>
            </a:xfrm>
            <a:custGeom>
              <a:avLst/>
              <a:gdLst/>
              <a:ahLst/>
              <a:cxnLst/>
              <a:rect l="l" t="t" r="r" b="b"/>
              <a:pathLst>
                <a:path w="3127" h="9379" extrusionOk="0">
                  <a:moveTo>
                    <a:pt x="1056" y="1"/>
                  </a:moveTo>
                  <a:lnTo>
                    <a:pt x="0" y="9378"/>
                  </a:lnTo>
                  <a:lnTo>
                    <a:pt x="3126" y="7917"/>
                  </a:lnTo>
                  <a:lnTo>
                    <a:pt x="10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8"/>
            <p:cNvSpPr/>
            <p:nvPr/>
          </p:nvSpPr>
          <p:spPr>
            <a:xfrm>
              <a:off x="2274225" y="3170325"/>
              <a:ext cx="378825" cy="364075"/>
            </a:xfrm>
            <a:custGeom>
              <a:avLst/>
              <a:gdLst/>
              <a:ahLst/>
              <a:cxnLst/>
              <a:rect l="l" t="t" r="r" b="b"/>
              <a:pathLst>
                <a:path w="15153" h="14563" extrusionOk="0">
                  <a:moveTo>
                    <a:pt x="10728" y="0"/>
                  </a:moveTo>
                  <a:cubicBezTo>
                    <a:pt x="10728" y="0"/>
                    <a:pt x="2182" y="4364"/>
                    <a:pt x="1127" y="6617"/>
                  </a:cubicBezTo>
                  <a:cubicBezTo>
                    <a:pt x="124" y="8758"/>
                    <a:pt x="1" y="14563"/>
                    <a:pt x="1871" y="14563"/>
                  </a:cubicBezTo>
                  <a:cubicBezTo>
                    <a:pt x="1969" y="14563"/>
                    <a:pt x="2073" y="14547"/>
                    <a:pt x="2182" y="14513"/>
                  </a:cubicBezTo>
                  <a:cubicBezTo>
                    <a:pt x="4374" y="13823"/>
                    <a:pt x="15152" y="3715"/>
                    <a:pt x="15152" y="3715"/>
                  </a:cubicBezTo>
                  <a:lnTo>
                    <a:pt x="14016" y="1259"/>
                  </a:lnTo>
                  <a:lnTo>
                    <a:pt x="107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8"/>
            <p:cNvSpPr/>
            <p:nvPr/>
          </p:nvSpPr>
          <p:spPr>
            <a:xfrm>
              <a:off x="2448525" y="2879050"/>
              <a:ext cx="225825" cy="307025"/>
            </a:xfrm>
            <a:custGeom>
              <a:avLst/>
              <a:gdLst/>
              <a:ahLst/>
              <a:cxnLst/>
              <a:rect l="l" t="t" r="r" b="b"/>
              <a:pathLst>
                <a:path w="9033" h="12281" extrusionOk="0">
                  <a:moveTo>
                    <a:pt x="4364" y="1"/>
                  </a:moveTo>
                  <a:lnTo>
                    <a:pt x="0" y="610"/>
                  </a:lnTo>
                  <a:lnTo>
                    <a:pt x="3735" y="10718"/>
                  </a:lnTo>
                  <a:lnTo>
                    <a:pt x="7511" y="12281"/>
                  </a:lnTo>
                  <a:lnTo>
                    <a:pt x="9033" y="11266"/>
                  </a:lnTo>
                  <a:lnTo>
                    <a:pt x="43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8"/>
            <p:cNvSpPr/>
            <p:nvPr/>
          </p:nvSpPr>
          <p:spPr>
            <a:xfrm>
              <a:off x="2569800" y="2920150"/>
              <a:ext cx="104550" cy="250200"/>
            </a:xfrm>
            <a:custGeom>
              <a:avLst/>
              <a:gdLst/>
              <a:ahLst/>
              <a:cxnLst/>
              <a:rect l="l" t="t" r="r" b="b"/>
              <a:pathLst>
                <a:path w="4182" h="10008" extrusionOk="0">
                  <a:moveTo>
                    <a:pt x="1" y="1"/>
                  </a:moveTo>
                  <a:lnTo>
                    <a:pt x="3614" y="10007"/>
                  </a:lnTo>
                  <a:lnTo>
                    <a:pt x="4182" y="9622"/>
                  </a:lnTo>
                  <a:lnTo>
                    <a:pt x="1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8"/>
            <p:cNvSpPr/>
            <p:nvPr/>
          </p:nvSpPr>
          <p:spPr>
            <a:xfrm>
              <a:off x="2409950" y="2812575"/>
              <a:ext cx="168000" cy="168000"/>
            </a:xfrm>
            <a:custGeom>
              <a:avLst/>
              <a:gdLst/>
              <a:ahLst/>
              <a:cxnLst/>
              <a:rect l="l" t="t" r="r" b="b"/>
              <a:pathLst>
                <a:path w="6720" h="6720" extrusionOk="0">
                  <a:moveTo>
                    <a:pt x="3350" y="1"/>
                  </a:moveTo>
                  <a:cubicBezTo>
                    <a:pt x="1503" y="1"/>
                    <a:pt x="1" y="1503"/>
                    <a:pt x="1" y="3370"/>
                  </a:cubicBezTo>
                  <a:cubicBezTo>
                    <a:pt x="1" y="5217"/>
                    <a:pt x="1503" y="6719"/>
                    <a:pt x="3350" y="6719"/>
                  </a:cubicBezTo>
                  <a:cubicBezTo>
                    <a:pt x="5217" y="6719"/>
                    <a:pt x="6719" y="5217"/>
                    <a:pt x="6719" y="3370"/>
                  </a:cubicBezTo>
                  <a:cubicBezTo>
                    <a:pt x="6719" y="1503"/>
                    <a:pt x="5217" y="1"/>
                    <a:pt x="33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8"/>
            <p:cNvSpPr/>
            <p:nvPr/>
          </p:nvSpPr>
          <p:spPr>
            <a:xfrm>
              <a:off x="2491150" y="2812575"/>
              <a:ext cx="86800" cy="122325"/>
            </a:xfrm>
            <a:custGeom>
              <a:avLst/>
              <a:gdLst/>
              <a:ahLst/>
              <a:cxnLst/>
              <a:rect l="l" t="t" r="r" b="b"/>
              <a:pathLst>
                <a:path w="3472" h="4893" extrusionOk="0">
                  <a:moveTo>
                    <a:pt x="102" y="1"/>
                  </a:moveTo>
                  <a:cubicBezTo>
                    <a:pt x="61" y="1"/>
                    <a:pt x="41" y="21"/>
                    <a:pt x="0" y="21"/>
                  </a:cubicBezTo>
                  <a:cubicBezTo>
                    <a:pt x="1827" y="589"/>
                    <a:pt x="3147" y="2294"/>
                    <a:pt x="3147" y="4304"/>
                  </a:cubicBezTo>
                  <a:cubicBezTo>
                    <a:pt x="3147" y="4507"/>
                    <a:pt x="3126" y="4689"/>
                    <a:pt x="3106" y="4892"/>
                  </a:cubicBezTo>
                  <a:cubicBezTo>
                    <a:pt x="3329" y="4426"/>
                    <a:pt x="3471" y="3918"/>
                    <a:pt x="3471" y="3370"/>
                  </a:cubicBezTo>
                  <a:cubicBezTo>
                    <a:pt x="3471" y="1503"/>
                    <a:pt x="1949" y="1"/>
                    <a:pt x="1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8"/>
            <p:cNvSpPr/>
            <p:nvPr/>
          </p:nvSpPr>
          <p:spPr>
            <a:xfrm>
              <a:off x="2468825" y="3032800"/>
              <a:ext cx="112175" cy="124875"/>
            </a:xfrm>
            <a:custGeom>
              <a:avLst/>
              <a:gdLst/>
              <a:ahLst/>
              <a:cxnLst/>
              <a:rect l="l" t="t" r="r" b="b"/>
              <a:pathLst>
                <a:path w="4487" h="4995" extrusionOk="0">
                  <a:moveTo>
                    <a:pt x="995" y="1"/>
                  </a:moveTo>
                  <a:lnTo>
                    <a:pt x="0" y="2031"/>
                  </a:lnTo>
                  <a:lnTo>
                    <a:pt x="3471" y="4994"/>
                  </a:lnTo>
                  <a:lnTo>
                    <a:pt x="4486" y="2254"/>
                  </a:lnTo>
                  <a:lnTo>
                    <a:pt x="9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8"/>
            <p:cNvSpPr/>
            <p:nvPr/>
          </p:nvSpPr>
          <p:spPr>
            <a:xfrm>
              <a:off x="2241375" y="3068325"/>
              <a:ext cx="320675" cy="284350"/>
            </a:xfrm>
            <a:custGeom>
              <a:avLst/>
              <a:gdLst/>
              <a:ahLst/>
              <a:cxnLst/>
              <a:rect l="l" t="t" r="r" b="b"/>
              <a:pathLst>
                <a:path w="12827" h="11374" extrusionOk="0">
                  <a:moveTo>
                    <a:pt x="9078" y="1"/>
                  </a:moveTo>
                  <a:cubicBezTo>
                    <a:pt x="9078" y="1"/>
                    <a:pt x="1974" y="3187"/>
                    <a:pt x="918" y="5968"/>
                  </a:cubicBezTo>
                  <a:cubicBezTo>
                    <a:pt x="1" y="8323"/>
                    <a:pt x="974" y="11373"/>
                    <a:pt x="2250" y="11373"/>
                  </a:cubicBezTo>
                  <a:cubicBezTo>
                    <a:pt x="2470" y="11373"/>
                    <a:pt x="2698" y="11283"/>
                    <a:pt x="2928" y="11083"/>
                  </a:cubicBezTo>
                  <a:cubicBezTo>
                    <a:pt x="4494" y="9758"/>
                    <a:pt x="12115" y="4383"/>
                    <a:pt x="12557" y="4383"/>
                  </a:cubicBezTo>
                  <a:cubicBezTo>
                    <a:pt x="12562" y="4383"/>
                    <a:pt x="12566" y="4384"/>
                    <a:pt x="12569" y="4385"/>
                  </a:cubicBezTo>
                  <a:cubicBezTo>
                    <a:pt x="12576" y="4387"/>
                    <a:pt x="12583" y="4389"/>
                    <a:pt x="12589" y="4389"/>
                  </a:cubicBezTo>
                  <a:cubicBezTo>
                    <a:pt x="12826" y="4389"/>
                    <a:pt x="12285" y="2457"/>
                    <a:pt x="12285" y="2457"/>
                  </a:cubicBezTo>
                  <a:lnTo>
                    <a:pt x="90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8"/>
            <p:cNvSpPr/>
            <p:nvPr/>
          </p:nvSpPr>
          <p:spPr>
            <a:xfrm>
              <a:off x="2127325" y="3042950"/>
              <a:ext cx="143625" cy="232950"/>
            </a:xfrm>
            <a:custGeom>
              <a:avLst/>
              <a:gdLst/>
              <a:ahLst/>
              <a:cxnLst/>
              <a:rect l="l" t="t" r="r" b="b"/>
              <a:pathLst>
                <a:path w="5745" h="9318" extrusionOk="0">
                  <a:moveTo>
                    <a:pt x="1624" y="1"/>
                  </a:moveTo>
                  <a:lnTo>
                    <a:pt x="0" y="1016"/>
                  </a:lnTo>
                  <a:lnTo>
                    <a:pt x="3512" y="9317"/>
                  </a:lnTo>
                  <a:lnTo>
                    <a:pt x="5744" y="8018"/>
                  </a:lnTo>
                  <a:lnTo>
                    <a:pt x="1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8"/>
            <p:cNvSpPr/>
            <p:nvPr/>
          </p:nvSpPr>
          <p:spPr>
            <a:xfrm>
              <a:off x="2457150" y="2908475"/>
              <a:ext cx="146675" cy="203000"/>
            </a:xfrm>
            <a:custGeom>
              <a:avLst/>
              <a:gdLst/>
              <a:ahLst/>
              <a:cxnLst/>
              <a:rect l="l" t="t" r="r" b="b"/>
              <a:pathLst>
                <a:path w="5867" h="8120" extrusionOk="0">
                  <a:moveTo>
                    <a:pt x="2213" y="1"/>
                  </a:moveTo>
                  <a:lnTo>
                    <a:pt x="1" y="1645"/>
                  </a:lnTo>
                  <a:lnTo>
                    <a:pt x="447" y="6395"/>
                  </a:lnTo>
                  <a:lnTo>
                    <a:pt x="3938" y="8120"/>
                  </a:lnTo>
                  <a:lnTo>
                    <a:pt x="5867" y="6395"/>
                  </a:lnTo>
                  <a:lnTo>
                    <a:pt x="4628" y="1401"/>
                  </a:lnTo>
                  <a:lnTo>
                    <a:pt x="22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8"/>
            <p:cNvSpPr/>
            <p:nvPr/>
          </p:nvSpPr>
          <p:spPr>
            <a:xfrm>
              <a:off x="2103975" y="2658325"/>
              <a:ext cx="396850" cy="351675"/>
            </a:xfrm>
            <a:custGeom>
              <a:avLst/>
              <a:gdLst/>
              <a:ahLst/>
              <a:cxnLst/>
              <a:rect l="l" t="t" r="r" b="b"/>
              <a:pathLst>
                <a:path w="15874" h="14067" extrusionOk="0">
                  <a:moveTo>
                    <a:pt x="0" y="0"/>
                  </a:moveTo>
                  <a:lnTo>
                    <a:pt x="1502" y="10311"/>
                  </a:lnTo>
                  <a:lnTo>
                    <a:pt x="10961" y="14066"/>
                  </a:lnTo>
                  <a:lnTo>
                    <a:pt x="15873" y="9276"/>
                  </a:lnTo>
                  <a:lnTo>
                    <a:pt x="15589" y="5663"/>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8"/>
            <p:cNvSpPr/>
            <p:nvPr/>
          </p:nvSpPr>
          <p:spPr>
            <a:xfrm>
              <a:off x="2103975" y="2658325"/>
              <a:ext cx="396850" cy="231925"/>
            </a:xfrm>
            <a:custGeom>
              <a:avLst/>
              <a:gdLst/>
              <a:ahLst/>
              <a:cxnLst/>
              <a:rect l="l" t="t" r="r" b="b"/>
              <a:pathLst>
                <a:path w="15874" h="9277" extrusionOk="0">
                  <a:moveTo>
                    <a:pt x="0" y="0"/>
                  </a:moveTo>
                  <a:lnTo>
                    <a:pt x="305" y="2091"/>
                  </a:lnTo>
                  <a:lnTo>
                    <a:pt x="14594" y="6780"/>
                  </a:lnTo>
                  <a:lnTo>
                    <a:pt x="15873" y="9276"/>
                  </a:lnTo>
                  <a:lnTo>
                    <a:pt x="15589" y="566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8"/>
            <p:cNvSpPr/>
            <p:nvPr/>
          </p:nvSpPr>
          <p:spPr>
            <a:xfrm>
              <a:off x="2128325" y="2827800"/>
              <a:ext cx="303475" cy="182200"/>
            </a:xfrm>
            <a:custGeom>
              <a:avLst/>
              <a:gdLst/>
              <a:ahLst/>
              <a:cxnLst/>
              <a:rect l="l" t="t" r="r" b="b"/>
              <a:pathLst>
                <a:path w="12139" h="7288" extrusionOk="0">
                  <a:moveTo>
                    <a:pt x="1" y="1"/>
                  </a:moveTo>
                  <a:lnTo>
                    <a:pt x="528" y="3532"/>
                  </a:lnTo>
                  <a:lnTo>
                    <a:pt x="9987" y="7287"/>
                  </a:lnTo>
                  <a:lnTo>
                    <a:pt x="12139" y="5319"/>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8"/>
            <p:cNvSpPr/>
            <p:nvPr/>
          </p:nvSpPr>
          <p:spPr>
            <a:xfrm>
              <a:off x="1742675" y="2677100"/>
              <a:ext cx="369950" cy="586100"/>
            </a:xfrm>
            <a:custGeom>
              <a:avLst/>
              <a:gdLst/>
              <a:ahLst/>
              <a:cxnLst/>
              <a:rect l="l" t="t" r="r" b="b"/>
              <a:pathLst>
                <a:path w="14798" h="23444" extrusionOk="0">
                  <a:moveTo>
                    <a:pt x="14797" y="0"/>
                  </a:moveTo>
                  <a:lnTo>
                    <a:pt x="0" y="13803"/>
                  </a:lnTo>
                  <a:lnTo>
                    <a:pt x="3126" y="23444"/>
                  </a:lnTo>
                  <a:lnTo>
                    <a:pt x="7511" y="21922"/>
                  </a:lnTo>
                  <a:lnTo>
                    <a:pt x="14757" y="10250"/>
                  </a:lnTo>
                  <a:lnTo>
                    <a:pt x="147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8"/>
            <p:cNvSpPr/>
            <p:nvPr/>
          </p:nvSpPr>
          <p:spPr>
            <a:xfrm>
              <a:off x="1803050" y="2812575"/>
              <a:ext cx="308550" cy="450625"/>
            </a:xfrm>
            <a:custGeom>
              <a:avLst/>
              <a:gdLst/>
              <a:ahLst/>
              <a:cxnLst/>
              <a:rect l="l" t="t" r="r" b="b"/>
              <a:pathLst>
                <a:path w="12342" h="18025" extrusionOk="0">
                  <a:moveTo>
                    <a:pt x="12342" y="1"/>
                  </a:moveTo>
                  <a:lnTo>
                    <a:pt x="1" y="15873"/>
                  </a:lnTo>
                  <a:lnTo>
                    <a:pt x="711" y="18025"/>
                  </a:lnTo>
                  <a:lnTo>
                    <a:pt x="5096" y="16503"/>
                  </a:lnTo>
                  <a:lnTo>
                    <a:pt x="12342" y="4831"/>
                  </a:lnTo>
                  <a:lnTo>
                    <a:pt x="123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8"/>
            <p:cNvSpPr/>
            <p:nvPr/>
          </p:nvSpPr>
          <p:spPr>
            <a:xfrm>
              <a:off x="1609225" y="2745100"/>
              <a:ext cx="220750" cy="260850"/>
            </a:xfrm>
            <a:custGeom>
              <a:avLst/>
              <a:gdLst/>
              <a:ahLst/>
              <a:cxnLst/>
              <a:rect l="l" t="t" r="r" b="b"/>
              <a:pathLst>
                <a:path w="8830" h="10434" extrusionOk="0">
                  <a:moveTo>
                    <a:pt x="2619" y="0"/>
                  </a:moveTo>
                  <a:lnTo>
                    <a:pt x="0" y="3552"/>
                  </a:lnTo>
                  <a:lnTo>
                    <a:pt x="8282" y="10433"/>
                  </a:lnTo>
                  <a:lnTo>
                    <a:pt x="8830" y="9804"/>
                  </a:lnTo>
                  <a:lnTo>
                    <a:pt x="261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8"/>
            <p:cNvSpPr/>
            <p:nvPr/>
          </p:nvSpPr>
          <p:spPr>
            <a:xfrm>
              <a:off x="411650" y="3545825"/>
              <a:ext cx="987000" cy="1167150"/>
            </a:xfrm>
            <a:custGeom>
              <a:avLst/>
              <a:gdLst/>
              <a:ahLst/>
              <a:cxnLst/>
              <a:rect l="l" t="t" r="r" b="b"/>
              <a:pathLst>
                <a:path w="39480" h="46686" extrusionOk="0">
                  <a:moveTo>
                    <a:pt x="23242" y="1"/>
                  </a:moveTo>
                  <a:lnTo>
                    <a:pt x="1" y="35176"/>
                  </a:lnTo>
                  <a:lnTo>
                    <a:pt x="31462" y="46685"/>
                  </a:lnTo>
                  <a:lnTo>
                    <a:pt x="39480" y="12971"/>
                  </a:lnTo>
                  <a:lnTo>
                    <a:pt x="232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8"/>
            <p:cNvSpPr/>
            <p:nvPr/>
          </p:nvSpPr>
          <p:spPr>
            <a:xfrm>
              <a:off x="1038350" y="2851750"/>
              <a:ext cx="958575" cy="1010250"/>
            </a:xfrm>
            <a:custGeom>
              <a:avLst/>
              <a:gdLst/>
              <a:ahLst/>
              <a:cxnLst/>
              <a:rect l="l" t="t" r="r" b="b"/>
              <a:pathLst>
                <a:path w="38343" h="40410" extrusionOk="0">
                  <a:moveTo>
                    <a:pt x="20910" y="0"/>
                  </a:moveTo>
                  <a:cubicBezTo>
                    <a:pt x="20694" y="0"/>
                    <a:pt x="20501" y="24"/>
                    <a:pt x="20339" y="78"/>
                  </a:cubicBezTo>
                  <a:cubicBezTo>
                    <a:pt x="18816" y="606"/>
                    <a:pt x="17071" y="1275"/>
                    <a:pt x="16665" y="1742"/>
                  </a:cubicBezTo>
                  <a:cubicBezTo>
                    <a:pt x="15893" y="2574"/>
                    <a:pt x="15731" y="4949"/>
                    <a:pt x="14412" y="6634"/>
                  </a:cubicBezTo>
                  <a:cubicBezTo>
                    <a:pt x="13092" y="8339"/>
                    <a:pt x="0" y="24232"/>
                    <a:pt x="0" y="24232"/>
                  </a:cubicBezTo>
                  <a:lnTo>
                    <a:pt x="427" y="28210"/>
                  </a:lnTo>
                  <a:lnTo>
                    <a:pt x="14960" y="40409"/>
                  </a:lnTo>
                  <a:cubicBezTo>
                    <a:pt x="14960" y="40409"/>
                    <a:pt x="31543" y="35091"/>
                    <a:pt x="34588" y="31925"/>
                  </a:cubicBezTo>
                  <a:cubicBezTo>
                    <a:pt x="37632" y="28779"/>
                    <a:pt x="38343" y="24557"/>
                    <a:pt x="38343" y="24557"/>
                  </a:cubicBezTo>
                  <a:lnTo>
                    <a:pt x="32680" y="13555"/>
                  </a:lnTo>
                  <a:lnTo>
                    <a:pt x="31989" y="6898"/>
                  </a:lnTo>
                  <a:lnTo>
                    <a:pt x="25210" y="1255"/>
                  </a:lnTo>
                  <a:cubicBezTo>
                    <a:pt x="25210" y="1255"/>
                    <a:pt x="22480" y="0"/>
                    <a:pt x="209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8"/>
            <p:cNvSpPr/>
            <p:nvPr/>
          </p:nvSpPr>
          <p:spPr>
            <a:xfrm>
              <a:off x="1299175" y="3440950"/>
              <a:ext cx="697750" cy="400750"/>
            </a:xfrm>
            <a:custGeom>
              <a:avLst/>
              <a:gdLst/>
              <a:ahLst/>
              <a:cxnLst/>
              <a:rect l="l" t="t" r="r" b="b"/>
              <a:pathLst>
                <a:path w="27910" h="16030" extrusionOk="0">
                  <a:moveTo>
                    <a:pt x="2935" y="1"/>
                  </a:moveTo>
                  <a:cubicBezTo>
                    <a:pt x="2147" y="1"/>
                    <a:pt x="1543" y="867"/>
                    <a:pt x="1543" y="867"/>
                  </a:cubicBezTo>
                  <a:cubicBezTo>
                    <a:pt x="0" y="10305"/>
                    <a:pt x="6069" y="15238"/>
                    <a:pt x="6942" y="16029"/>
                  </a:cubicBezTo>
                  <a:cubicBezTo>
                    <a:pt x="11671" y="14426"/>
                    <a:pt x="21841" y="10772"/>
                    <a:pt x="24155" y="8357"/>
                  </a:cubicBezTo>
                  <a:cubicBezTo>
                    <a:pt x="27199" y="5211"/>
                    <a:pt x="27910" y="989"/>
                    <a:pt x="27910" y="989"/>
                  </a:cubicBezTo>
                  <a:lnTo>
                    <a:pt x="27605" y="380"/>
                  </a:lnTo>
                  <a:lnTo>
                    <a:pt x="20379" y="3424"/>
                  </a:lnTo>
                  <a:cubicBezTo>
                    <a:pt x="20379" y="3424"/>
                    <a:pt x="16034" y="1233"/>
                    <a:pt x="12989" y="1233"/>
                  </a:cubicBezTo>
                  <a:cubicBezTo>
                    <a:pt x="12113" y="1233"/>
                    <a:pt x="11345" y="1415"/>
                    <a:pt x="10819" y="1882"/>
                  </a:cubicBezTo>
                  <a:cubicBezTo>
                    <a:pt x="9940" y="2669"/>
                    <a:pt x="8969" y="2999"/>
                    <a:pt x="8031" y="2999"/>
                  </a:cubicBezTo>
                  <a:cubicBezTo>
                    <a:pt x="6477" y="2999"/>
                    <a:pt x="5012" y="2094"/>
                    <a:pt x="4202" y="867"/>
                  </a:cubicBezTo>
                  <a:cubicBezTo>
                    <a:pt x="3769" y="217"/>
                    <a:pt x="3329" y="1"/>
                    <a:pt x="29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8"/>
            <p:cNvSpPr/>
            <p:nvPr/>
          </p:nvSpPr>
          <p:spPr>
            <a:xfrm>
              <a:off x="1187525" y="3150525"/>
              <a:ext cx="162425" cy="180675"/>
            </a:xfrm>
            <a:custGeom>
              <a:avLst/>
              <a:gdLst/>
              <a:ahLst/>
              <a:cxnLst/>
              <a:rect l="l" t="t" r="r" b="b"/>
              <a:pathLst>
                <a:path w="6497" h="7227" extrusionOk="0">
                  <a:moveTo>
                    <a:pt x="6435" y="1"/>
                  </a:moveTo>
                  <a:cubicBezTo>
                    <a:pt x="6435" y="1"/>
                    <a:pt x="6029" y="1665"/>
                    <a:pt x="3959" y="4060"/>
                  </a:cubicBezTo>
                  <a:cubicBezTo>
                    <a:pt x="1868" y="6435"/>
                    <a:pt x="1" y="7227"/>
                    <a:pt x="1" y="7227"/>
                  </a:cubicBezTo>
                  <a:cubicBezTo>
                    <a:pt x="1" y="7227"/>
                    <a:pt x="3046" y="6740"/>
                    <a:pt x="4771" y="4466"/>
                  </a:cubicBezTo>
                  <a:cubicBezTo>
                    <a:pt x="6496" y="2213"/>
                    <a:pt x="6435" y="1"/>
                    <a:pt x="64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8"/>
            <p:cNvSpPr/>
            <p:nvPr/>
          </p:nvSpPr>
          <p:spPr>
            <a:xfrm>
              <a:off x="1821325" y="3009975"/>
              <a:ext cx="33000" cy="171025"/>
            </a:xfrm>
            <a:custGeom>
              <a:avLst/>
              <a:gdLst/>
              <a:ahLst/>
              <a:cxnLst/>
              <a:rect l="l" t="t" r="r" b="b"/>
              <a:pathLst>
                <a:path w="1320" h="6841" extrusionOk="0">
                  <a:moveTo>
                    <a:pt x="1" y="0"/>
                  </a:moveTo>
                  <a:lnTo>
                    <a:pt x="346" y="1502"/>
                  </a:lnTo>
                  <a:lnTo>
                    <a:pt x="589" y="6699"/>
                  </a:lnTo>
                  <a:lnTo>
                    <a:pt x="1320" y="6841"/>
                  </a:lnTo>
                  <a:lnTo>
                    <a:pt x="1320" y="6841"/>
                  </a:lnTo>
                  <a:lnTo>
                    <a:pt x="670" y="569"/>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8"/>
            <p:cNvSpPr/>
            <p:nvPr/>
          </p:nvSpPr>
          <p:spPr>
            <a:xfrm>
              <a:off x="1442275" y="3649850"/>
              <a:ext cx="460775" cy="191850"/>
            </a:xfrm>
            <a:custGeom>
              <a:avLst/>
              <a:gdLst/>
              <a:ahLst/>
              <a:cxnLst/>
              <a:rect l="l" t="t" r="r" b="b"/>
              <a:pathLst>
                <a:path w="18431" h="7674" extrusionOk="0">
                  <a:moveTo>
                    <a:pt x="18431" y="1"/>
                  </a:moveTo>
                  <a:lnTo>
                    <a:pt x="18431" y="1"/>
                  </a:lnTo>
                  <a:cubicBezTo>
                    <a:pt x="18430" y="1"/>
                    <a:pt x="14310" y="2152"/>
                    <a:pt x="9926" y="3776"/>
                  </a:cubicBezTo>
                  <a:cubicBezTo>
                    <a:pt x="5521" y="5420"/>
                    <a:pt x="0" y="6435"/>
                    <a:pt x="0" y="6435"/>
                  </a:cubicBezTo>
                  <a:lnTo>
                    <a:pt x="1218" y="7673"/>
                  </a:lnTo>
                  <a:cubicBezTo>
                    <a:pt x="5947" y="6070"/>
                    <a:pt x="16117" y="2416"/>
                    <a:pt x="184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8"/>
            <p:cNvSpPr/>
            <p:nvPr/>
          </p:nvSpPr>
          <p:spPr>
            <a:xfrm>
              <a:off x="1130700" y="3093200"/>
              <a:ext cx="207050" cy="252225"/>
            </a:xfrm>
            <a:custGeom>
              <a:avLst/>
              <a:gdLst/>
              <a:ahLst/>
              <a:cxnLst/>
              <a:rect l="l" t="t" r="r" b="b"/>
              <a:pathLst>
                <a:path w="8282" h="10089" extrusionOk="0">
                  <a:moveTo>
                    <a:pt x="8282" y="0"/>
                  </a:moveTo>
                  <a:cubicBezTo>
                    <a:pt x="5988" y="2801"/>
                    <a:pt x="2578" y="6942"/>
                    <a:pt x="1" y="10088"/>
                  </a:cubicBezTo>
                  <a:lnTo>
                    <a:pt x="1218" y="10088"/>
                  </a:lnTo>
                  <a:lnTo>
                    <a:pt x="8282" y="1604"/>
                  </a:lnTo>
                  <a:lnTo>
                    <a:pt x="8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8"/>
            <p:cNvSpPr/>
            <p:nvPr/>
          </p:nvSpPr>
          <p:spPr>
            <a:xfrm>
              <a:off x="1674675" y="3399175"/>
              <a:ext cx="322250" cy="255225"/>
            </a:xfrm>
            <a:custGeom>
              <a:avLst/>
              <a:gdLst/>
              <a:ahLst/>
              <a:cxnLst/>
              <a:rect l="l" t="t" r="r" b="b"/>
              <a:pathLst>
                <a:path w="12890" h="10209" extrusionOk="0">
                  <a:moveTo>
                    <a:pt x="11509" y="1"/>
                  </a:moveTo>
                  <a:lnTo>
                    <a:pt x="1" y="9987"/>
                  </a:lnTo>
                  <a:cubicBezTo>
                    <a:pt x="1" y="9987"/>
                    <a:pt x="1571" y="10209"/>
                    <a:pt x="3775" y="10209"/>
                  </a:cubicBezTo>
                  <a:cubicBezTo>
                    <a:pt x="5460" y="10209"/>
                    <a:pt x="7515" y="10079"/>
                    <a:pt x="9520" y="9622"/>
                  </a:cubicBezTo>
                  <a:cubicBezTo>
                    <a:pt x="12240" y="6516"/>
                    <a:pt x="12890" y="2660"/>
                    <a:pt x="12890" y="2660"/>
                  </a:cubicBezTo>
                  <a:lnTo>
                    <a:pt x="115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8"/>
            <p:cNvSpPr/>
            <p:nvPr/>
          </p:nvSpPr>
          <p:spPr>
            <a:xfrm>
              <a:off x="1674675" y="2483750"/>
              <a:ext cx="466875" cy="506450"/>
            </a:xfrm>
            <a:custGeom>
              <a:avLst/>
              <a:gdLst/>
              <a:ahLst/>
              <a:cxnLst/>
              <a:rect l="l" t="t" r="r" b="b"/>
              <a:pathLst>
                <a:path w="18675" h="20258" extrusionOk="0">
                  <a:moveTo>
                    <a:pt x="14777" y="1"/>
                  </a:moveTo>
                  <a:lnTo>
                    <a:pt x="12220" y="224"/>
                  </a:lnTo>
                  <a:lnTo>
                    <a:pt x="1" y="10454"/>
                  </a:lnTo>
                  <a:lnTo>
                    <a:pt x="731" y="15021"/>
                  </a:lnTo>
                  <a:lnTo>
                    <a:pt x="6212" y="20258"/>
                  </a:lnTo>
                  <a:lnTo>
                    <a:pt x="7511" y="20258"/>
                  </a:lnTo>
                  <a:lnTo>
                    <a:pt x="18674" y="7734"/>
                  </a:lnTo>
                  <a:lnTo>
                    <a:pt x="18674" y="5035"/>
                  </a:lnTo>
                  <a:lnTo>
                    <a:pt x="147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8"/>
            <p:cNvSpPr/>
            <p:nvPr/>
          </p:nvSpPr>
          <p:spPr>
            <a:xfrm>
              <a:off x="2062350" y="2248825"/>
              <a:ext cx="431350" cy="358275"/>
            </a:xfrm>
            <a:custGeom>
              <a:avLst/>
              <a:gdLst/>
              <a:ahLst/>
              <a:cxnLst/>
              <a:rect l="l" t="t" r="r" b="b"/>
              <a:pathLst>
                <a:path w="17254" h="14331" extrusionOk="0">
                  <a:moveTo>
                    <a:pt x="12971" y="0"/>
                  </a:moveTo>
                  <a:lnTo>
                    <a:pt x="630" y="6658"/>
                  </a:lnTo>
                  <a:lnTo>
                    <a:pt x="1" y="8972"/>
                  </a:lnTo>
                  <a:lnTo>
                    <a:pt x="4000" y="13924"/>
                  </a:lnTo>
                  <a:lnTo>
                    <a:pt x="6374" y="14330"/>
                  </a:lnTo>
                  <a:lnTo>
                    <a:pt x="16970" y="7165"/>
                  </a:lnTo>
                  <a:lnTo>
                    <a:pt x="17254" y="4689"/>
                  </a:lnTo>
                  <a:lnTo>
                    <a:pt x="15001" y="568"/>
                  </a:lnTo>
                  <a:lnTo>
                    <a:pt x="129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8"/>
            <p:cNvSpPr/>
            <p:nvPr/>
          </p:nvSpPr>
          <p:spPr>
            <a:xfrm>
              <a:off x="2457150" y="2156650"/>
              <a:ext cx="367575" cy="240350"/>
            </a:xfrm>
            <a:custGeom>
              <a:avLst/>
              <a:gdLst/>
              <a:ahLst/>
              <a:cxnLst/>
              <a:rect l="l" t="t" r="r" b="b"/>
              <a:pathLst>
                <a:path w="14703" h="9614" extrusionOk="0">
                  <a:moveTo>
                    <a:pt x="12878" y="1"/>
                  </a:moveTo>
                  <a:cubicBezTo>
                    <a:pt x="12768" y="1"/>
                    <a:pt x="12657" y="11"/>
                    <a:pt x="12544" y="33"/>
                  </a:cubicBezTo>
                  <a:lnTo>
                    <a:pt x="1807" y="2104"/>
                  </a:lnTo>
                  <a:lnTo>
                    <a:pt x="1" y="3971"/>
                  </a:lnTo>
                  <a:lnTo>
                    <a:pt x="2132" y="8254"/>
                  </a:lnTo>
                  <a:lnTo>
                    <a:pt x="3837" y="9614"/>
                  </a:lnTo>
                  <a:lnTo>
                    <a:pt x="9967" y="7564"/>
                  </a:lnTo>
                  <a:cubicBezTo>
                    <a:pt x="12463" y="6732"/>
                    <a:pt x="14249" y="4540"/>
                    <a:pt x="14574" y="1921"/>
                  </a:cubicBezTo>
                  <a:cubicBezTo>
                    <a:pt x="14702" y="879"/>
                    <a:pt x="13874" y="1"/>
                    <a:pt x="128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8"/>
            <p:cNvSpPr/>
            <p:nvPr/>
          </p:nvSpPr>
          <p:spPr>
            <a:xfrm>
              <a:off x="1630525" y="3068325"/>
              <a:ext cx="600325" cy="554150"/>
            </a:xfrm>
            <a:custGeom>
              <a:avLst/>
              <a:gdLst/>
              <a:ahLst/>
              <a:cxnLst/>
              <a:rect l="l" t="t" r="r" b="b"/>
              <a:pathLst>
                <a:path w="24013" h="22166" extrusionOk="0">
                  <a:moveTo>
                    <a:pt x="19202" y="1"/>
                  </a:moveTo>
                  <a:lnTo>
                    <a:pt x="1" y="10068"/>
                  </a:lnTo>
                  <a:lnTo>
                    <a:pt x="6841" y="22166"/>
                  </a:lnTo>
                  <a:cubicBezTo>
                    <a:pt x="6841" y="22166"/>
                    <a:pt x="23628" y="8728"/>
                    <a:pt x="23728" y="8728"/>
                  </a:cubicBezTo>
                  <a:cubicBezTo>
                    <a:pt x="23728" y="8728"/>
                    <a:pt x="23729" y="8728"/>
                    <a:pt x="23729" y="8729"/>
                  </a:cubicBezTo>
                  <a:cubicBezTo>
                    <a:pt x="23729" y="8730"/>
                    <a:pt x="23729" y="8731"/>
                    <a:pt x="23729" y="8731"/>
                  </a:cubicBezTo>
                  <a:cubicBezTo>
                    <a:pt x="23741" y="8731"/>
                    <a:pt x="24013" y="6942"/>
                    <a:pt x="24013" y="6942"/>
                  </a:cubicBezTo>
                  <a:lnTo>
                    <a:pt x="204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8"/>
            <p:cNvSpPr/>
            <p:nvPr/>
          </p:nvSpPr>
          <p:spPr>
            <a:xfrm>
              <a:off x="2167900" y="2926925"/>
              <a:ext cx="374025" cy="324100"/>
            </a:xfrm>
            <a:custGeom>
              <a:avLst/>
              <a:gdLst/>
              <a:ahLst/>
              <a:cxnLst/>
              <a:rect l="l" t="t" r="r" b="b"/>
              <a:pathLst>
                <a:path w="14961" h="12964" extrusionOk="0">
                  <a:moveTo>
                    <a:pt x="10957" y="1"/>
                  </a:moveTo>
                  <a:cubicBezTo>
                    <a:pt x="7302" y="1"/>
                    <a:pt x="1" y="4175"/>
                    <a:pt x="1" y="4175"/>
                  </a:cubicBezTo>
                  <a:lnTo>
                    <a:pt x="1" y="5657"/>
                  </a:lnTo>
                  <a:lnTo>
                    <a:pt x="3066" y="12071"/>
                  </a:lnTo>
                  <a:lnTo>
                    <a:pt x="4629" y="12964"/>
                  </a:lnTo>
                  <a:cubicBezTo>
                    <a:pt x="4629" y="12964"/>
                    <a:pt x="10332" y="8803"/>
                    <a:pt x="11916" y="7098"/>
                  </a:cubicBezTo>
                  <a:cubicBezTo>
                    <a:pt x="13479" y="5413"/>
                    <a:pt x="14960" y="2084"/>
                    <a:pt x="12362" y="339"/>
                  </a:cubicBezTo>
                  <a:cubicBezTo>
                    <a:pt x="12011" y="103"/>
                    <a:pt x="11528" y="1"/>
                    <a:pt x="109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8"/>
            <p:cNvSpPr/>
            <p:nvPr/>
          </p:nvSpPr>
          <p:spPr>
            <a:xfrm>
              <a:off x="1742675" y="2998300"/>
              <a:ext cx="770825" cy="624175"/>
            </a:xfrm>
            <a:custGeom>
              <a:avLst/>
              <a:gdLst/>
              <a:ahLst/>
              <a:cxnLst/>
              <a:rect l="l" t="t" r="r" b="b"/>
              <a:pathLst>
                <a:path w="30833" h="24967" extrusionOk="0">
                  <a:moveTo>
                    <a:pt x="30772" y="1"/>
                  </a:moveTo>
                  <a:lnTo>
                    <a:pt x="30772" y="1"/>
                  </a:lnTo>
                  <a:cubicBezTo>
                    <a:pt x="30163" y="1198"/>
                    <a:pt x="28965" y="3086"/>
                    <a:pt x="26976" y="4527"/>
                  </a:cubicBezTo>
                  <a:cubicBezTo>
                    <a:pt x="23850" y="6780"/>
                    <a:pt x="22389" y="7511"/>
                    <a:pt x="22389" y="7511"/>
                  </a:cubicBezTo>
                  <a:lnTo>
                    <a:pt x="21678" y="5664"/>
                  </a:lnTo>
                  <a:lnTo>
                    <a:pt x="16401" y="9317"/>
                  </a:lnTo>
                  <a:lnTo>
                    <a:pt x="17862" y="10596"/>
                  </a:lnTo>
                  <a:lnTo>
                    <a:pt x="5846" y="19385"/>
                  </a:lnTo>
                  <a:cubicBezTo>
                    <a:pt x="5846" y="19385"/>
                    <a:pt x="5197" y="17741"/>
                    <a:pt x="4547" y="16624"/>
                  </a:cubicBezTo>
                  <a:cubicBezTo>
                    <a:pt x="4515" y="16566"/>
                    <a:pt x="4461" y="16539"/>
                    <a:pt x="4388" y="16539"/>
                  </a:cubicBezTo>
                  <a:cubicBezTo>
                    <a:pt x="3770" y="16539"/>
                    <a:pt x="1780" y="18516"/>
                    <a:pt x="0" y="20785"/>
                  </a:cubicBezTo>
                  <a:lnTo>
                    <a:pt x="2355" y="24967"/>
                  </a:lnTo>
                  <a:cubicBezTo>
                    <a:pt x="2355" y="24967"/>
                    <a:pt x="19142" y="11529"/>
                    <a:pt x="19242" y="11529"/>
                  </a:cubicBezTo>
                  <a:cubicBezTo>
                    <a:pt x="19242" y="11529"/>
                    <a:pt x="19243" y="11529"/>
                    <a:pt x="19243" y="11530"/>
                  </a:cubicBezTo>
                  <a:cubicBezTo>
                    <a:pt x="19243" y="11531"/>
                    <a:pt x="19243" y="11532"/>
                    <a:pt x="19243" y="11532"/>
                  </a:cubicBezTo>
                  <a:cubicBezTo>
                    <a:pt x="19255" y="11532"/>
                    <a:pt x="19527" y="9743"/>
                    <a:pt x="19527" y="9743"/>
                  </a:cubicBezTo>
                  <a:lnTo>
                    <a:pt x="19466" y="9642"/>
                  </a:lnTo>
                  <a:cubicBezTo>
                    <a:pt x="19730" y="9540"/>
                    <a:pt x="19973" y="9419"/>
                    <a:pt x="20176" y="9277"/>
                  </a:cubicBezTo>
                  <a:lnTo>
                    <a:pt x="21638" y="10109"/>
                  </a:lnTo>
                  <a:cubicBezTo>
                    <a:pt x="21638" y="10109"/>
                    <a:pt x="27341" y="5948"/>
                    <a:pt x="28925" y="4243"/>
                  </a:cubicBezTo>
                  <a:cubicBezTo>
                    <a:pt x="29899" y="3208"/>
                    <a:pt x="30833" y="1543"/>
                    <a:pt x="307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8"/>
            <p:cNvSpPr/>
            <p:nvPr/>
          </p:nvSpPr>
          <p:spPr>
            <a:xfrm>
              <a:off x="1793425" y="3269275"/>
              <a:ext cx="433375" cy="353200"/>
            </a:xfrm>
            <a:custGeom>
              <a:avLst/>
              <a:gdLst/>
              <a:ahLst/>
              <a:cxnLst/>
              <a:rect l="l" t="t" r="r" b="b"/>
              <a:pathLst>
                <a:path w="17335" h="14128" extrusionOk="0">
                  <a:moveTo>
                    <a:pt x="17334" y="0"/>
                  </a:moveTo>
                  <a:lnTo>
                    <a:pt x="0" y="13194"/>
                  </a:lnTo>
                  <a:lnTo>
                    <a:pt x="325" y="14128"/>
                  </a:lnTo>
                  <a:lnTo>
                    <a:pt x="17213" y="691"/>
                  </a:lnTo>
                  <a:lnTo>
                    <a:pt x="17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8"/>
            <p:cNvSpPr/>
            <p:nvPr/>
          </p:nvSpPr>
          <p:spPr>
            <a:xfrm>
              <a:off x="1535125" y="3314950"/>
              <a:ext cx="336475" cy="336450"/>
            </a:xfrm>
            <a:custGeom>
              <a:avLst/>
              <a:gdLst/>
              <a:ahLst/>
              <a:cxnLst/>
              <a:rect l="l" t="t" r="r" b="b"/>
              <a:pathLst>
                <a:path w="13459" h="13458" extrusionOk="0">
                  <a:moveTo>
                    <a:pt x="6719" y="0"/>
                  </a:moveTo>
                  <a:cubicBezTo>
                    <a:pt x="3005" y="0"/>
                    <a:pt x="1" y="3004"/>
                    <a:pt x="1" y="6719"/>
                  </a:cubicBezTo>
                  <a:cubicBezTo>
                    <a:pt x="1" y="10433"/>
                    <a:pt x="3005" y="13458"/>
                    <a:pt x="6719" y="13458"/>
                  </a:cubicBezTo>
                  <a:cubicBezTo>
                    <a:pt x="10434" y="13458"/>
                    <a:pt x="13458" y="10433"/>
                    <a:pt x="13458" y="6719"/>
                  </a:cubicBezTo>
                  <a:cubicBezTo>
                    <a:pt x="13458" y="3004"/>
                    <a:pt x="10434" y="0"/>
                    <a:pt x="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8"/>
            <p:cNvSpPr/>
            <p:nvPr/>
          </p:nvSpPr>
          <p:spPr>
            <a:xfrm>
              <a:off x="2111575" y="3070350"/>
              <a:ext cx="174600" cy="174600"/>
            </a:xfrm>
            <a:custGeom>
              <a:avLst/>
              <a:gdLst/>
              <a:ahLst/>
              <a:cxnLst/>
              <a:rect l="l" t="t" r="r" b="b"/>
              <a:pathLst>
                <a:path w="6984" h="6984" extrusionOk="0">
                  <a:moveTo>
                    <a:pt x="3492" y="1"/>
                  </a:moveTo>
                  <a:cubicBezTo>
                    <a:pt x="1564" y="1"/>
                    <a:pt x="1" y="1564"/>
                    <a:pt x="1" y="3492"/>
                  </a:cubicBezTo>
                  <a:cubicBezTo>
                    <a:pt x="1" y="5420"/>
                    <a:pt x="1564" y="6983"/>
                    <a:pt x="3492" y="6983"/>
                  </a:cubicBezTo>
                  <a:cubicBezTo>
                    <a:pt x="5420" y="6983"/>
                    <a:pt x="6983" y="5420"/>
                    <a:pt x="6983" y="3492"/>
                  </a:cubicBezTo>
                  <a:cubicBezTo>
                    <a:pt x="6983" y="1564"/>
                    <a:pt x="5420" y="1"/>
                    <a:pt x="34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8"/>
            <p:cNvSpPr/>
            <p:nvPr/>
          </p:nvSpPr>
          <p:spPr>
            <a:xfrm>
              <a:off x="2127325" y="3079500"/>
              <a:ext cx="149700" cy="119775"/>
            </a:xfrm>
            <a:custGeom>
              <a:avLst/>
              <a:gdLst/>
              <a:ahLst/>
              <a:cxnLst/>
              <a:rect l="l" t="t" r="r" b="b"/>
              <a:pathLst>
                <a:path w="5988" h="4791" extrusionOk="0">
                  <a:moveTo>
                    <a:pt x="2862" y="0"/>
                  </a:moveTo>
                  <a:cubicBezTo>
                    <a:pt x="1583" y="0"/>
                    <a:pt x="467" y="772"/>
                    <a:pt x="0" y="1888"/>
                  </a:cubicBezTo>
                  <a:cubicBezTo>
                    <a:pt x="548" y="1015"/>
                    <a:pt x="1522" y="426"/>
                    <a:pt x="2639" y="426"/>
                  </a:cubicBezTo>
                  <a:cubicBezTo>
                    <a:pt x="4364" y="426"/>
                    <a:pt x="5765" y="1827"/>
                    <a:pt x="5765" y="3552"/>
                  </a:cubicBezTo>
                  <a:cubicBezTo>
                    <a:pt x="5765" y="3999"/>
                    <a:pt x="5663" y="4405"/>
                    <a:pt x="5501" y="4790"/>
                  </a:cubicBezTo>
                  <a:cubicBezTo>
                    <a:pt x="5805" y="4303"/>
                    <a:pt x="5988" y="3735"/>
                    <a:pt x="5988" y="3126"/>
                  </a:cubicBezTo>
                  <a:cubicBezTo>
                    <a:pt x="5988" y="1401"/>
                    <a:pt x="4587" y="0"/>
                    <a:pt x="2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8"/>
            <p:cNvSpPr/>
            <p:nvPr/>
          </p:nvSpPr>
          <p:spPr>
            <a:xfrm>
              <a:off x="1569625" y="3336250"/>
              <a:ext cx="279625" cy="223800"/>
            </a:xfrm>
            <a:custGeom>
              <a:avLst/>
              <a:gdLst/>
              <a:ahLst/>
              <a:cxnLst/>
              <a:rect l="l" t="t" r="r" b="b"/>
              <a:pathLst>
                <a:path w="11185" h="8952" extrusionOk="0">
                  <a:moveTo>
                    <a:pt x="5360" y="1"/>
                  </a:moveTo>
                  <a:cubicBezTo>
                    <a:pt x="2964" y="1"/>
                    <a:pt x="894" y="1462"/>
                    <a:pt x="1" y="3533"/>
                  </a:cubicBezTo>
                  <a:cubicBezTo>
                    <a:pt x="1036" y="1909"/>
                    <a:pt x="2863" y="813"/>
                    <a:pt x="4933" y="813"/>
                  </a:cubicBezTo>
                  <a:cubicBezTo>
                    <a:pt x="8140" y="813"/>
                    <a:pt x="10759" y="3431"/>
                    <a:pt x="10759" y="6638"/>
                  </a:cubicBezTo>
                  <a:cubicBezTo>
                    <a:pt x="10759" y="7470"/>
                    <a:pt x="10596" y="8242"/>
                    <a:pt x="10292" y="8952"/>
                  </a:cubicBezTo>
                  <a:cubicBezTo>
                    <a:pt x="10860" y="8059"/>
                    <a:pt x="11185" y="6983"/>
                    <a:pt x="11185" y="5846"/>
                  </a:cubicBezTo>
                  <a:cubicBezTo>
                    <a:pt x="11185" y="2619"/>
                    <a:pt x="8587" y="1"/>
                    <a:pt x="53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8"/>
            <p:cNvSpPr/>
            <p:nvPr/>
          </p:nvSpPr>
          <p:spPr>
            <a:xfrm>
              <a:off x="1324025" y="3150525"/>
              <a:ext cx="532350" cy="695225"/>
            </a:xfrm>
            <a:custGeom>
              <a:avLst/>
              <a:gdLst/>
              <a:ahLst/>
              <a:cxnLst/>
              <a:rect l="l" t="t" r="r" b="b"/>
              <a:pathLst>
                <a:path w="21294" h="27809" extrusionOk="0">
                  <a:moveTo>
                    <a:pt x="15813" y="1"/>
                  </a:moveTo>
                  <a:cubicBezTo>
                    <a:pt x="7105" y="1"/>
                    <a:pt x="1" y="7085"/>
                    <a:pt x="1" y="15813"/>
                  </a:cubicBezTo>
                  <a:cubicBezTo>
                    <a:pt x="1" y="20603"/>
                    <a:pt x="2152" y="24886"/>
                    <a:pt x="5522" y="27809"/>
                  </a:cubicBezTo>
                  <a:cubicBezTo>
                    <a:pt x="5765" y="27727"/>
                    <a:pt x="6009" y="27626"/>
                    <a:pt x="6273" y="27545"/>
                  </a:cubicBezTo>
                  <a:cubicBezTo>
                    <a:pt x="2863" y="24764"/>
                    <a:pt x="691" y="20542"/>
                    <a:pt x="691" y="15813"/>
                  </a:cubicBezTo>
                  <a:cubicBezTo>
                    <a:pt x="691" y="7450"/>
                    <a:pt x="7470" y="671"/>
                    <a:pt x="15813" y="671"/>
                  </a:cubicBezTo>
                  <a:cubicBezTo>
                    <a:pt x="17761" y="671"/>
                    <a:pt x="19608" y="1036"/>
                    <a:pt x="21293" y="1706"/>
                  </a:cubicBezTo>
                  <a:lnTo>
                    <a:pt x="21253" y="1604"/>
                  </a:lnTo>
                  <a:lnTo>
                    <a:pt x="21171" y="935"/>
                  </a:lnTo>
                  <a:cubicBezTo>
                    <a:pt x="19507" y="326"/>
                    <a:pt x="17700" y="1"/>
                    <a:pt x="158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8"/>
            <p:cNvSpPr/>
            <p:nvPr/>
          </p:nvSpPr>
          <p:spPr>
            <a:xfrm>
              <a:off x="927725" y="3772150"/>
              <a:ext cx="348625" cy="799750"/>
            </a:xfrm>
            <a:custGeom>
              <a:avLst/>
              <a:gdLst/>
              <a:ahLst/>
              <a:cxnLst/>
              <a:rect l="l" t="t" r="r" b="b"/>
              <a:pathLst>
                <a:path w="13945" h="31990" extrusionOk="0">
                  <a:moveTo>
                    <a:pt x="13945" y="0"/>
                  </a:moveTo>
                  <a:lnTo>
                    <a:pt x="0" y="31989"/>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8"/>
            <p:cNvSpPr/>
            <p:nvPr/>
          </p:nvSpPr>
          <p:spPr>
            <a:xfrm>
              <a:off x="1773125" y="2566475"/>
              <a:ext cx="334425" cy="369425"/>
            </a:xfrm>
            <a:custGeom>
              <a:avLst/>
              <a:gdLst/>
              <a:ahLst/>
              <a:cxnLst/>
              <a:rect l="l" t="t" r="r" b="b"/>
              <a:pathLst>
                <a:path w="13377" h="14777" extrusionOk="0">
                  <a:moveTo>
                    <a:pt x="0" y="14777"/>
                  </a:moveTo>
                  <a:lnTo>
                    <a:pt x="1337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8"/>
            <p:cNvSpPr/>
            <p:nvPr/>
          </p:nvSpPr>
          <p:spPr>
            <a:xfrm>
              <a:off x="2127325" y="2341675"/>
              <a:ext cx="353200" cy="211625"/>
            </a:xfrm>
            <a:custGeom>
              <a:avLst/>
              <a:gdLst/>
              <a:ahLst/>
              <a:cxnLst/>
              <a:rect l="l" t="t" r="r" b="b"/>
              <a:pathLst>
                <a:path w="14128" h="8465" extrusionOk="0">
                  <a:moveTo>
                    <a:pt x="0" y="8465"/>
                  </a:moveTo>
                  <a:lnTo>
                    <a:pt x="1412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8"/>
            <p:cNvSpPr/>
            <p:nvPr/>
          </p:nvSpPr>
          <p:spPr>
            <a:xfrm>
              <a:off x="2492675" y="2220900"/>
              <a:ext cx="325800" cy="121300"/>
            </a:xfrm>
            <a:custGeom>
              <a:avLst/>
              <a:gdLst/>
              <a:ahLst/>
              <a:cxnLst/>
              <a:rect l="l" t="t" r="r" b="b"/>
              <a:pathLst>
                <a:path w="13032" h="4852" extrusionOk="0">
                  <a:moveTo>
                    <a:pt x="13031" y="1"/>
                  </a:moveTo>
                  <a:lnTo>
                    <a:pt x="0" y="4243"/>
                  </a:lnTo>
                  <a:lnTo>
                    <a:pt x="305" y="4852"/>
                  </a:lnTo>
                  <a:lnTo>
                    <a:pt x="12808" y="772"/>
                  </a:lnTo>
                  <a:cubicBezTo>
                    <a:pt x="12910" y="528"/>
                    <a:pt x="12971" y="265"/>
                    <a:pt x="130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8"/>
            <p:cNvSpPr/>
            <p:nvPr/>
          </p:nvSpPr>
          <p:spPr>
            <a:xfrm>
              <a:off x="1038350" y="3810725"/>
              <a:ext cx="360300" cy="902250"/>
            </a:xfrm>
            <a:custGeom>
              <a:avLst/>
              <a:gdLst/>
              <a:ahLst/>
              <a:cxnLst/>
              <a:rect l="l" t="t" r="r" b="b"/>
              <a:pathLst>
                <a:path w="14412" h="36090" extrusionOk="0">
                  <a:moveTo>
                    <a:pt x="11428" y="0"/>
                  </a:moveTo>
                  <a:lnTo>
                    <a:pt x="0" y="33735"/>
                  </a:lnTo>
                  <a:lnTo>
                    <a:pt x="6394" y="36089"/>
                  </a:lnTo>
                  <a:lnTo>
                    <a:pt x="14412" y="2375"/>
                  </a:lnTo>
                  <a:lnTo>
                    <a:pt x="114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8"/>
            <p:cNvSpPr/>
            <p:nvPr/>
          </p:nvSpPr>
          <p:spPr>
            <a:xfrm>
              <a:off x="2342475" y="3201775"/>
              <a:ext cx="310575" cy="324800"/>
            </a:xfrm>
            <a:custGeom>
              <a:avLst/>
              <a:gdLst/>
              <a:ahLst/>
              <a:cxnLst/>
              <a:rect l="l" t="t" r="r" b="b"/>
              <a:pathLst>
                <a:path w="12423" h="12992" extrusionOk="0">
                  <a:moveTo>
                    <a:pt x="11286" y="1"/>
                  </a:moveTo>
                  <a:lnTo>
                    <a:pt x="0" y="12991"/>
                  </a:lnTo>
                  <a:cubicBezTo>
                    <a:pt x="3025" y="11286"/>
                    <a:pt x="12422" y="2457"/>
                    <a:pt x="12422" y="2457"/>
                  </a:cubicBezTo>
                  <a:lnTo>
                    <a:pt x="11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8"/>
            <p:cNvSpPr/>
            <p:nvPr/>
          </p:nvSpPr>
          <p:spPr>
            <a:xfrm>
              <a:off x="2261775" y="3182500"/>
              <a:ext cx="284200" cy="170200"/>
            </a:xfrm>
            <a:custGeom>
              <a:avLst/>
              <a:gdLst/>
              <a:ahLst/>
              <a:cxnLst/>
              <a:rect l="l" t="t" r="r" b="b"/>
              <a:pathLst>
                <a:path w="11368" h="6808" extrusionOk="0">
                  <a:moveTo>
                    <a:pt x="11368" y="1"/>
                  </a:moveTo>
                  <a:lnTo>
                    <a:pt x="1" y="5176"/>
                  </a:lnTo>
                  <a:cubicBezTo>
                    <a:pt x="298" y="6128"/>
                    <a:pt x="835" y="6807"/>
                    <a:pt x="1437" y="6807"/>
                  </a:cubicBezTo>
                  <a:cubicBezTo>
                    <a:pt x="1656" y="6807"/>
                    <a:pt x="1884" y="6717"/>
                    <a:pt x="2112" y="6516"/>
                  </a:cubicBezTo>
                  <a:cubicBezTo>
                    <a:pt x="3512" y="5319"/>
                    <a:pt x="9724" y="934"/>
                    <a:pt x="113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8"/>
            <p:cNvSpPr/>
            <p:nvPr/>
          </p:nvSpPr>
          <p:spPr>
            <a:xfrm>
              <a:off x="2512450" y="2908475"/>
              <a:ext cx="91375" cy="203000"/>
            </a:xfrm>
            <a:custGeom>
              <a:avLst/>
              <a:gdLst/>
              <a:ahLst/>
              <a:cxnLst/>
              <a:rect l="l" t="t" r="r" b="b"/>
              <a:pathLst>
                <a:path w="3655" h="8120" extrusionOk="0">
                  <a:moveTo>
                    <a:pt x="1" y="1"/>
                  </a:moveTo>
                  <a:lnTo>
                    <a:pt x="1625" y="1747"/>
                  </a:lnTo>
                  <a:lnTo>
                    <a:pt x="2741" y="5684"/>
                  </a:lnTo>
                  <a:lnTo>
                    <a:pt x="1726" y="8120"/>
                  </a:lnTo>
                  <a:lnTo>
                    <a:pt x="3655" y="6395"/>
                  </a:lnTo>
                  <a:lnTo>
                    <a:pt x="2416" y="140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8"/>
            <p:cNvSpPr/>
            <p:nvPr/>
          </p:nvSpPr>
          <p:spPr>
            <a:xfrm>
              <a:off x="2162325" y="2366025"/>
              <a:ext cx="331375" cy="241075"/>
            </a:xfrm>
            <a:custGeom>
              <a:avLst/>
              <a:gdLst/>
              <a:ahLst/>
              <a:cxnLst/>
              <a:rect l="l" t="t" r="r" b="b"/>
              <a:pathLst>
                <a:path w="13255" h="9643" extrusionOk="0">
                  <a:moveTo>
                    <a:pt x="13255" y="1"/>
                  </a:moveTo>
                  <a:lnTo>
                    <a:pt x="1" y="9236"/>
                  </a:lnTo>
                  <a:lnTo>
                    <a:pt x="2375" y="9642"/>
                  </a:lnTo>
                  <a:lnTo>
                    <a:pt x="12971" y="2477"/>
                  </a:lnTo>
                  <a:lnTo>
                    <a:pt x="13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8"/>
            <p:cNvSpPr/>
            <p:nvPr/>
          </p:nvSpPr>
          <p:spPr>
            <a:xfrm>
              <a:off x="1829950" y="2609600"/>
              <a:ext cx="311600" cy="380600"/>
            </a:xfrm>
            <a:custGeom>
              <a:avLst/>
              <a:gdLst/>
              <a:ahLst/>
              <a:cxnLst/>
              <a:rect l="l" t="t" r="r" b="b"/>
              <a:pathLst>
                <a:path w="12464" h="15224" extrusionOk="0">
                  <a:moveTo>
                    <a:pt x="12463" y="1"/>
                  </a:moveTo>
                  <a:lnTo>
                    <a:pt x="1" y="15224"/>
                  </a:lnTo>
                  <a:lnTo>
                    <a:pt x="1300" y="15224"/>
                  </a:lnTo>
                  <a:lnTo>
                    <a:pt x="12463" y="2700"/>
                  </a:lnTo>
                  <a:lnTo>
                    <a:pt x="124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8"/>
            <p:cNvSpPr/>
            <p:nvPr/>
          </p:nvSpPr>
          <p:spPr>
            <a:xfrm>
              <a:off x="2510425" y="2261500"/>
              <a:ext cx="293850" cy="135500"/>
            </a:xfrm>
            <a:custGeom>
              <a:avLst/>
              <a:gdLst/>
              <a:ahLst/>
              <a:cxnLst/>
              <a:rect l="l" t="t" r="r" b="b"/>
              <a:pathLst>
                <a:path w="11754" h="5420" extrusionOk="0">
                  <a:moveTo>
                    <a:pt x="11753" y="0"/>
                  </a:moveTo>
                  <a:lnTo>
                    <a:pt x="11753" y="0"/>
                  </a:lnTo>
                  <a:cubicBezTo>
                    <a:pt x="11733" y="0"/>
                    <a:pt x="9784" y="995"/>
                    <a:pt x="7206" y="1929"/>
                  </a:cubicBezTo>
                  <a:cubicBezTo>
                    <a:pt x="4629" y="2842"/>
                    <a:pt x="1" y="4060"/>
                    <a:pt x="1" y="4060"/>
                  </a:cubicBezTo>
                  <a:lnTo>
                    <a:pt x="1706" y="5420"/>
                  </a:lnTo>
                  <a:lnTo>
                    <a:pt x="7836" y="3370"/>
                  </a:lnTo>
                  <a:cubicBezTo>
                    <a:pt x="9561" y="2802"/>
                    <a:pt x="10941" y="1563"/>
                    <a:pt x="117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8"/>
            <p:cNvSpPr/>
            <p:nvPr/>
          </p:nvSpPr>
          <p:spPr>
            <a:xfrm>
              <a:off x="2468825" y="3251000"/>
              <a:ext cx="184225" cy="177625"/>
            </a:xfrm>
            <a:custGeom>
              <a:avLst/>
              <a:gdLst/>
              <a:ahLst/>
              <a:cxnLst/>
              <a:rect l="l" t="t" r="r" b="b"/>
              <a:pathLst>
                <a:path w="7369" h="7105" extrusionOk="0">
                  <a:moveTo>
                    <a:pt x="7145" y="1"/>
                  </a:moveTo>
                  <a:lnTo>
                    <a:pt x="0" y="7105"/>
                  </a:lnTo>
                  <a:cubicBezTo>
                    <a:pt x="3552" y="4060"/>
                    <a:pt x="7368" y="488"/>
                    <a:pt x="7368" y="488"/>
                  </a:cubicBezTo>
                  <a:lnTo>
                    <a:pt x="71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8"/>
            <p:cNvSpPr/>
            <p:nvPr/>
          </p:nvSpPr>
          <p:spPr>
            <a:xfrm>
              <a:off x="2670275" y="3167775"/>
              <a:ext cx="20325" cy="69550"/>
            </a:xfrm>
            <a:custGeom>
              <a:avLst/>
              <a:gdLst/>
              <a:ahLst/>
              <a:cxnLst/>
              <a:rect l="l" t="t" r="r" b="b"/>
              <a:pathLst>
                <a:path w="813" h="2782" extrusionOk="0">
                  <a:moveTo>
                    <a:pt x="264" y="1"/>
                  </a:moveTo>
                  <a:lnTo>
                    <a:pt x="1" y="143"/>
                  </a:lnTo>
                  <a:cubicBezTo>
                    <a:pt x="346" y="590"/>
                    <a:pt x="569" y="1158"/>
                    <a:pt x="569" y="1767"/>
                  </a:cubicBezTo>
                  <a:cubicBezTo>
                    <a:pt x="569" y="2132"/>
                    <a:pt x="488" y="2477"/>
                    <a:pt x="366" y="2782"/>
                  </a:cubicBezTo>
                  <a:cubicBezTo>
                    <a:pt x="650" y="2416"/>
                    <a:pt x="812" y="1950"/>
                    <a:pt x="812" y="1442"/>
                  </a:cubicBezTo>
                  <a:cubicBezTo>
                    <a:pt x="812" y="894"/>
                    <a:pt x="609" y="387"/>
                    <a:pt x="2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8"/>
            <p:cNvSpPr/>
            <p:nvPr/>
          </p:nvSpPr>
          <p:spPr>
            <a:xfrm>
              <a:off x="2502325" y="2156675"/>
              <a:ext cx="313100" cy="52575"/>
            </a:xfrm>
            <a:custGeom>
              <a:avLst/>
              <a:gdLst/>
              <a:ahLst/>
              <a:cxnLst/>
              <a:rect l="l" t="t" r="r" b="b"/>
              <a:pathLst>
                <a:path w="12524" h="2103" extrusionOk="0">
                  <a:moveTo>
                    <a:pt x="11066" y="1"/>
                  </a:moveTo>
                  <a:cubicBezTo>
                    <a:pt x="10958" y="1"/>
                    <a:pt x="10848" y="11"/>
                    <a:pt x="10737" y="32"/>
                  </a:cubicBezTo>
                  <a:lnTo>
                    <a:pt x="0" y="2103"/>
                  </a:lnTo>
                  <a:lnTo>
                    <a:pt x="0" y="2103"/>
                  </a:lnTo>
                  <a:lnTo>
                    <a:pt x="12524" y="824"/>
                  </a:lnTo>
                  <a:cubicBezTo>
                    <a:pt x="12214" y="325"/>
                    <a:pt x="11670" y="1"/>
                    <a:pt x="1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8"/>
            <p:cNvSpPr/>
            <p:nvPr/>
          </p:nvSpPr>
          <p:spPr>
            <a:xfrm>
              <a:off x="2062350" y="2248825"/>
              <a:ext cx="375025" cy="224300"/>
            </a:xfrm>
            <a:custGeom>
              <a:avLst/>
              <a:gdLst/>
              <a:ahLst/>
              <a:cxnLst/>
              <a:rect l="l" t="t" r="r" b="b"/>
              <a:pathLst>
                <a:path w="15001" h="8972" extrusionOk="0">
                  <a:moveTo>
                    <a:pt x="12971" y="0"/>
                  </a:moveTo>
                  <a:lnTo>
                    <a:pt x="630" y="6658"/>
                  </a:lnTo>
                  <a:lnTo>
                    <a:pt x="1" y="8972"/>
                  </a:lnTo>
                  <a:lnTo>
                    <a:pt x="996" y="7165"/>
                  </a:lnTo>
                  <a:lnTo>
                    <a:pt x="12586" y="1116"/>
                  </a:lnTo>
                  <a:lnTo>
                    <a:pt x="15001" y="568"/>
                  </a:lnTo>
                  <a:lnTo>
                    <a:pt x="129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8"/>
            <p:cNvSpPr/>
            <p:nvPr/>
          </p:nvSpPr>
          <p:spPr>
            <a:xfrm>
              <a:off x="1674675" y="2483750"/>
              <a:ext cx="369450" cy="375550"/>
            </a:xfrm>
            <a:custGeom>
              <a:avLst/>
              <a:gdLst/>
              <a:ahLst/>
              <a:cxnLst/>
              <a:rect l="l" t="t" r="r" b="b"/>
              <a:pathLst>
                <a:path w="14778" h="15022" extrusionOk="0">
                  <a:moveTo>
                    <a:pt x="14777" y="1"/>
                  </a:moveTo>
                  <a:lnTo>
                    <a:pt x="12220" y="224"/>
                  </a:lnTo>
                  <a:lnTo>
                    <a:pt x="1" y="10454"/>
                  </a:lnTo>
                  <a:lnTo>
                    <a:pt x="731" y="15021"/>
                  </a:lnTo>
                  <a:lnTo>
                    <a:pt x="1198" y="10901"/>
                  </a:lnTo>
                  <a:lnTo>
                    <a:pt x="12382" y="1198"/>
                  </a:lnTo>
                  <a:lnTo>
                    <a:pt x="147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8"/>
            <p:cNvSpPr/>
            <p:nvPr/>
          </p:nvSpPr>
          <p:spPr>
            <a:xfrm>
              <a:off x="1355500" y="2851750"/>
              <a:ext cx="313125" cy="264300"/>
            </a:xfrm>
            <a:custGeom>
              <a:avLst/>
              <a:gdLst/>
              <a:ahLst/>
              <a:cxnLst/>
              <a:rect l="l" t="t" r="r" b="b"/>
              <a:pathLst>
                <a:path w="12525" h="10572" extrusionOk="0">
                  <a:moveTo>
                    <a:pt x="8238" y="0"/>
                  </a:moveTo>
                  <a:cubicBezTo>
                    <a:pt x="8024" y="0"/>
                    <a:pt x="7832" y="24"/>
                    <a:pt x="7673" y="78"/>
                  </a:cubicBezTo>
                  <a:cubicBezTo>
                    <a:pt x="6130" y="606"/>
                    <a:pt x="4385" y="1275"/>
                    <a:pt x="3979" y="1742"/>
                  </a:cubicBezTo>
                  <a:cubicBezTo>
                    <a:pt x="3207" y="2574"/>
                    <a:pt x="3045" y="4949"/>
                    <a:pt x="1726" y="6634"/>
                  </a:cubicBezTo>
                  <a:cubicBezTo>
                    <a:pt x="1482" y="6959"/>
                    <a:pt x="853" y="7730"/>
                    <a:pt x="0" y="8785"/>
                  </a:cubicBezTo>
                  <a:lnTo>
                    <a:pt x="528" y="10572"/>
                  </a:lnTo>
                  <a:lnTo>
                    <a:pt x="1401" y="8664"/>
                  </a:lnTo>
                  <a:cubicBezTo>
                    <a:pt x="1401" y="8664"/>
                    <a:pt x="4080" y="6269"/>
                    <a:pt x="4364" y="4726"/>
                  </a:cubicBezTo>
                  <a:cubicBezTo>
                    <a:pt x="4649" y="3183"/>
                    <a:pt x="5095" y="2716"/>
                    <a:pt x="6902" y="1539"/>
                  </a:cubicBezTo>
                  <a:cubicBezTo>
                    <a:pt x="7619" y="1072"/>
                    <a:pt x="8654" y="931"/>
                    <a:pt x="9641" y="931"/>
                  </a:cubicBezTo>
                  <a:cubicBezTo>
                    <a:pt x="11138" y="931"/>
                    <a:pt x="12524" y="1255"/>
                    <a:pt x="12524" y="1255"/>
                  </a:cubicBezTo>
                  <a:cubicBezTo>
                    <a:pt x="12524" y="1255"/>
                    <a:pt x="9794" y="0"/>
                    <a:pt x="8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8"/>
            <p:cNvSpPr/>
            <p:nvPr/>
          </p:nvSpPr>
          <p:spPr>
            <a:xfrm>
              <a:off x="1121050" y="3061225"/>
              <a:ext cx="247675" cy="295850"/>
            </a:xfrm>
            <a:custGeom>
              <a:avLst/>
              <a:gdLst/>
              <a:ahLst/>
              <a:cxnLst/>
              <a:rect l="l" t="t" r="r" b="b"/>
              <a:pathLst>
                <a:path w="9907" h="11834" extrusionOk="0">
                  <a:moveTo>
                    <a:pt x="9703" y="0"/>
                  </a:moveTo>
                  <a:cubicBezTo>
                    <a:pt x="9520" y="203"/>
                    <a:pt x="9338" y="447"/>
                    <a:pt x="9135" y="691"/>
                  </a:cubicBezTo>
                  <a:cubicBezTo>
                    <a:pt x="9196" y="1117"/>
                    <a:pt x="9236" y="1563"/>
                    <a:pt x="9236" y="2010"/>
                  </a:cubicBezTo>
                  <a:cubicBezTo>
                    <a:pt x="9236" y="6902"/>
                    <a:pt x="5380" y="10900"/>
                    <a:pt x="569" y="11144"/>
                  </a:cubicBezTo>
                  <a:cubicBezTo>
                    <a:pt x="366" y="11387"/>
                    <a:pt x="184" y="11611"/>
                    <a:pt x="1" y="11834"/>
                  </a:cubicBezTo>
                  <a:lnTo>
                    <a:pt x="82" y="11834"/>
                  </a:lnTo>
                  <a:cubicBezTo>
                    <a:pt x="5502" y="11834"/>
                    <a:pt x="9906" y="7429"/>
                    <a:pt x="9906" y="2010"/>
                  </a:cubicBezTo>
                  <a:cubicBezTo>
                    <a:pt x="9906" y="1320"/>
                    <a:pt x="9845" y="650"/>
                    <a:pt x="97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8"/>
            <p:cNvSpPr/>
            <p:nvPr/>
          </p:nvSpPr>
          <p:spPr>
            <a:xfrm>
              <a:off x="1299675" y="3850300"/>
              <a:ext cx="98975" cy="436925"/>
            </a:xfrm>
            <a:custGeom>
              <a:avLst/>
              <a:gdLst/>
              <a:ahLst/>
              <a:cxnLst/>
              <a:rect l="l" t="t" r="r" b="b"/>
              <a:pathLst>
                <a:path w="3959" h="17477" extrusionOk="0">
                  <a:moveTo>
                    <a:pt x="2984" y="0"/>
                  </a:moveTo>
                  <a:lnTo>
                    <a:pt x="1" y="17476"/>
                  </a:lnTo>
                  <a:lnTo>
                    <a:pt x="3959" y="792"/>
                  </a:lnTo>
                  <a:lnTo>
                    <a:pt x="29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8"/>
            <p:cNvSpPr/>
            <p:nvPr/>
          </p:nvSpPr>
          <p:spPr>
            <a:xfrm>
              <a:off x="1387975" y="3826450"/>
              <a:ext cx="59400" cy="35550"/>
            </a:xfrm>
            <a:custGeom>
              <a:avLst/>
              <a:gdLst/>
              <a:ahLst/>
              <a:cxnLst/>
              <a:rect l="l" t="t" r="r" b="b"/>
              <a:pathLst>
                <a:path w="2376" h="1422" extrusionOk="0">
                  <a:moveTo>
                    <a:pt x="975" y="0"/>
                  </a:moveTo>
                  <a:lnTo>
                    <a:pt x="0" y="609"/>
                  </a:lnTo>
                  <a:lnTo>
                    <a:pt x="975" y="1421"/>
                  </a:lnTo>
                  <a:lnTo>
                    <a:pt x="2375" y="954"/>
                  </a:lnTo>
                  <a:lnTo>
                    <a:pt x="9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8"/>
            <p:cNvSpPr/>
            <p:nvPr/>
          </p:nvSpPr>
          <p:spPr>
            <a:xfrm>
              <a:off x="1506200" y="2736975"/>
              <a:ext cx="131450" cy="102025"/>
            </a:xfrm>
            <a:custGeom>
              <a:avLst/>
              <a:gdLst/>
              <a:ahLst/>
              <a:cxnLst/>
              <a:rect l="l" t="t" r="r" b="b"/>
              <a:pathLst>
                <a:path w="5258" h="4081" extrusionOk="0">
                  <a:moveTo>
                    <a:pt x="4974" y="0"/>
                  </a:moveTo>
                  <a:cubicBezTo>
                    <a:pt x="2497" y="0"/>
                    <a:pt x="468" y="1746"/>
                    <a:pt x="1" y="4080"/>
                  </a:cubicBezTo>
                  <a:cubicBezTo>
                    <a:pt x="853" y="2192"/>
                    <a:pt x="2761" y="873"/>
                    <a:pt x="4974" y="873"/>
                  </a:cubicBezTo>
                  <a:lnTo>
                    <a:pt x="5055" y="873"/>
                  </a:lnTo>
                  <a:lnTo>
                    <a:pt x="5258" y="21"/>
                  </a:lnTo>
                  <a:cubicBezTo>
                    <a:pt x="5156" y="0"/>
                    <a:pt x="5075" y="0"/>
                    <a:pt x="49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8"/>
            <p:cNvSpPr/>
            <p:nvPr/>
          </p:nvSpPr>
          <p:spPr>
            <a:xfrm>
              <a:off x="1038350" y="3368725"/>
              <a:ext cx="97950" cy="188300"/>
            </a:xfrm>
            <a:custGeom>
              <a:avLst/>
              <a:gdLst/>
              <a:ahLst/>
              <a:cxnLst/>
              <a:rect l="l" t="t" r="r" b="b"/>
              <a:pathLst>
                <a:path w="3918" h="7532" extrusionOk="0">
                  <a:moveTo>
                    <a:pt x="2923" y="1"/>
                  </a:moveTo>
                  <a:lnTo>
                    <a:pt x="0" y="3553"/>
                  </a:lnTo>
                  <a:lnTo>
                    <a:pt x="427" y="7531"/>
                  </a:lnTo>
                  <a:lnTo>
                    <a:pt x="873" y="3979"/>
                  </a:lnTo>
                  <a:lnTo>
                    <a:pt x="39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8"/>
            <p:cNvSpPr/>
            <p:nvPr/>
          </p:nvSpPr>
          <p:spPr>
            <a:xfrm>
              <a:off x="411650" y="3545825"/>
              <a:ext cx="626725" cy="879425"/>
            </a:xfrm>
            <a:custGeom>
              <a:avLst/>
              <a:gdLst/>
              <a:ahLst/>
              <a:cxnLst/>
              <a:rect l="l" t="t" r="r" b="b"/>
              <a:pathLst>
                <a:path w="25069" h="35177" extrusionOk="0">
                  <a:moveTo>
                    <a:pt x="23242" y="1"/>
                  </a:moveTo>
                  <a:lnTo>
                    <a:pt x="1" y="35176"/>
                  </a:lnTo>
                  <a:lnTo>
                    <a:pt x="25068" y="1462"/>
                  </a:lnTo>
                  <a:lnTo>
                    <a:pt x="232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8"/>
            <p:cNvSpPr/>
            <p:nvPr/>
          </p:nvSpPr>
          <p:spPr>
            <a:xfrm>
              <a:off x="2167900" y="2926925"/>
              <a:ext cx="320225" cy="141425"/>
            </a:xfrm>
            <a:custGeom>
              <a:avLst/>
              <a:gdLst/>
              <a:ahLst/>
              <a:cxnLst/>
              <a:rect l="l" t="t" r="r" b="b"/>
              <a:pathLst>
                <a:path w="12809" h="5657" extrusionOk="0">
                  <a:moveTo>
                    <a:pt x="10957" y="1"/>
                  </a:moveTo>
                  <a:cubicBezTo>
                    <a:pt x="7302" y="1"/>
                    <a:pt x="1" y="4175"/>
                    <a:pt x="1" y="4175"/>
                  </a:cubicBezTo>
                  <a:lnTo>
                    <a:pt x="1" y="5657"/>
                  </a:lnTo>
                  <a:cubicBezTo>
                    <a:pt x="1" y="5657"/>
                    <a:pt x="407" y="4621"/>
                    <a:pt x="549" y="4439"/>
                  </a:cubicBezTo>
                  <a:cubicBezTo>
                    <a:pt x="691" y="4256"/>
                    <a:pt x="4629" y="2754"/>
                    <a:pt x="7673" y="1414"/>
                  </a:cubicBezTo>
                  <a:cubicBezTo>
                    <a:pt x="9231" y="719"/>
                    <a:pt x="10538" y="549"/>
                    <a:pt x="11444" y="549"/>
                  </a:cubicBezTo>
                  <a:cubicBezTo>
                    <a:pt x="12310" y="549"/>
                    <a:pt x="12809" y="704"/>
                    <a:pt x="12809" y="704"/>
                  </a:cubicBezTo>
                  <a:cubicBezTo>
                    <a:pt x="12667" y="562"/>
                    <a:pt x="12525" y="460"/>
                    <a:pt x="12362" y="339"/>
                  </a:cubicBezTo>
                  <a:cubicBezTo>
                    <a:pt x="12011" y="103"/>
                    <a:pt x="11528" y="1"/>
                    <a:pt x="109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8"/>
            <p:cNvSpPr/>
            <p:nvPr/>
          </p:nvSpPr>
          <p:spPr>
            <a:xfrm>
              <a:off x="1630525" y="3068325"/>
              <a:ext cx="516600" cy="251725"/>
            </a:xfrm>
            <a:custGeom>
              <a:avLst/>
              <a:gdLst/>
              <a:ahLst/>
              <a:cxnLst/>
              <a:rect l="l" t="t" r="r" b="b"/>
              <a:pathLst>
                <a:path w="20664" h="10069" extrusionOk="0">
                  <a:moveTo>
                    <a:pt x="19202" y="1"/>
                  </a:moveTo>
                  <a:lnTo>
                    <a:pt x="1" y="10068"/>
                  </a:lnTo>
                  <a:cubicBezTo>
                    <a:pt x="6" y="10068"/>
                    <a:pt x="11" y="10069"/>
                    <a:pt x="17" y="10069"/>
                  </a:cubicBezTo>
                  <a:cubicBezTo>
                    <a:pt x="1774" y="10069"/>
                    <a:pt x="19080" y="447"/>
                    <a:pt x="19080" y="447"/>
                  </a:cubicBezTo>
                  <a:lnTo>
                    <a:pt x="20664" y="447"/>
                  </a:lnTo>
                  <a:lnTo>
                    <a:pt x="204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8"/>
            <p:cNvSpPr/>
            <p:nvPr/>
          </p:nvSpPr>
          <p:spPr>
            <a:xfrm>
              <a:off x="2209000" y="2407125"/>
              <a:ext cx="280150" cy="199975"/>
            </a:xfrm>
            <a:custGeom>
              <a:avLst/>
              <a:gdLst/>
              <a:ahLst/>
              <a:cxnLst/>
              <a:rect l="l" t="t" r="r" b="b"/>
              <a:pathLst>
                <a:path w="11206" h="7999" extrusionOk="0">
                  <a:moveTo>
                    <a:pt x="11205" y="1"/>
                  </a:moveTo>
                  <a:lnTo>
                    <a:pt x="11205" y="1"/>
                  </a:lnTo>
                  <a:cubicBezTo>
                    <a:pt x="11144" y="21"/>
                    <a:pt x="11104" y="21"/>
                    <a:pt x="11104" y="21"/>
                  </a:cubicBezTo>
                  <a:lnTo>
                    <a:pt x="1" y="7917"/>
                  </a:lnTo>
                  <a:lnTo>
                    <a:pt x="508" y="7998"/>
                  </a:lnTo>
                  <a:lnTo>
                    <a:pt x="11104" y="833"/>
                  </a:lnTo>
                  <a:lnTo>
                    <a:pt x="11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8"/>
            <p:cNvSpPr/>
            <p:nvPr/>
          </p:nvSpPr>
          <p:spPr>
            <a:xfrm>
              <a:off x="1848225" y="2649700"/>
              <a:ext cx="293325" cy="340500"/>
            </a:xfrm>
            <a:custGeom>
              <a:avLst/>
              <a:gdLst/>
              <a:ahLst/>
              <a:cxnLst/>
              <a:rect l="l" t="t" r="r" b="b"/>
              <a:pathLst>
                <a:path w="11733" h="13620" extrusionOk="0">
                  <a:moveTo>
                    <a:pt x="11712" y="0"/>
                  </a:moveTo>
                  <a:lnTo>
                    <a:pt x="0" y="13620"/>
                  </a:lnTo>
                  <a:lnTo>
                    <a:pt x="569" y="13620"/>
                  </a:lnTo>
                  <a:lnTo>
                    <a:pt x="11732" y="1096"/>
                  </a:lnTo>
                  <a:lnTo>
                    <a:pt x="117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8"/>
            <p:cNvSpPr/>
            <p:nvPr/>
          </p:nvSpPr>
          <p:spPr>
            <a:xfrm>
              <a:off x="2544425" y="2289925"/>
              <a:ext cx="241575" cy="107075"/>
            </a:xfrm>
            <a:custGeom>
              <a:avLst/>
              <a:gdLst/>
              <a:ahLst/>
              <a:cxnLst/>
              <a:rect l="l" t="t" r="r" b="b"/>
              <a:pathLst>
                <a:path w="9663" h="4283" extrusionOk="0">
                  <a:moveTo>
                    <a:pt x="9662" y="0"/>
                  </a:moveTo>
                  <a:lnTo>
                    <a:pt x="9662" y="0"/>
                  </a:lnTo>
                  <a:cubicBezTo>
                    <a:pt x="9622" y="20"/>
                    <a:pt x="8445" y="792"/>
                    <a:pt x="6354" y="1746"/>
                  </a:cubicBezTo>
                  <a:cubicBezTo>
                    <a:pt x="5055" y="2355"/>
                    <a:pt x="2091" y="3329"/>
                    <a:pt x="1" y="3999"/>
                  </a:cubicBezTo>
                  <a:lnTo>
                    <a:pt x="346" y="4283"/>
                  </a:lnTo>
                  <a:lnTo>
                    <a:pt x="6476" y="2233"/>
                  </a:lnTo>
                  <a:cubicBezTo>
                    <a:pt x="7754" y="1807"/>
                    <a:pt x="8850" y="1015"/>
                    <a:pt x="96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8"/>
            <p:cNvSpPr/>
            <p:nvPr/>
          </p:nvSpPr>
          <p:spPr>
            <a:xfrm>
              <a:off x="1984225" y="2412200"/>
              <a:ext cx="83750" cy="57875"/>
            </a:xfrm>
            <a:custGeom>
              <a:avLst/>
              <a:gdLst/>
              <a:ahLst/>
              <a:cxnLst/>
              <a:rect l="l" t="t" r="r" b="b"/>
              <a:pathLst>
                <a:path w="3350" h="2315" extrusionOk="0">
                  <a:moveTo>
                    <a:pt x="2476" y="1"/>
                  </a:moveTo>
                  <a:cubicBezTo>
                    <a:pt x="1157" y="1"/>
                    <a:pt x="81" y="1016"/>
                    <a:pt x="0" y="2315"/>
                  </a:cubicBezTo>
                  <a:cubicBezTo>
                    <a:pt x="284" y="1259"/>
                    <a:pt x="1259" y="488"/>
                    <a:pt x="2395" y="488"/>
                  </a:cubicBezTo>
                  <a:cubicBezTo>
                    <a:pt x="2659" y="488"/>
                    <a:pt x="2923" y="549"/>
                    <a:pt x="3167" y="630"/>
                  </a:cubicBezTo>
                  <a:lnTo>
                    <a:pt x="3349" y="163"/>
                  </a:lnTo>
                  <a:cubicBezTo>
                    <a:pt x="3065" y="62"/>
                    <a:pt x="2781" y="1"/>
                    <a:pt x="24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8"/>
            <p:cNvSpPr/>
            <p:nvPr/>
          </p:nvSpPr>
          <p:spPr>
            <a:xfrm>
              <a:off x="2407425" y="2199600"/>
              <a:ext cx="83750" cy="24875"/>
            </a:xfrm>
            <a:custGeom>
              <a:avLst/>
              <a:gdLst/>
              <a:ahLst/>
              <a:cxnLst/>
              <a:rect l="l" t="t" r="r" b="b"/>
              <a:pathLst>
                <a:path w="3350" h="995" extrusionOk="0">
                  <a:moveTo>
                    <a:pt x="1990" y="0"/>
                  </a:moveTo>
                  <a:cubicBezTo>
                    <a:pt x="1178" y="0"/>
                    <a:pt x="467" y="386"/>
                    <a:pt x="0" y="995"/>
                  </a:cubicBezTo>
                  <a:cubicBezTo>
                    <a:pt x="427" y="670"/>
                    <a:pt x="954" y="487"/>
                    <a:pt x="1543" y="487"/>
                  </a:cubicBezTo>
                  <a:cubicBezTo>
                    <a:pt x="2010" y="487"/>
                    <a:pt x="2456" y="609"/>
                    <a:pt x="2842" y="832"/>
                  </a:cubicBezTo>
                  <a:cubicBezTo>
                    <a:pt x="2984" y="711"/>
                    <a:pt x="3167" y="569"/>
                    <a:pt x="3349" y="406"/>
                  </a:cubicBezTo>
                  <a:cubicBezTo>
                    <a:pt x="2964" y="163"/>
                    <a:pt x="2497" y="0"/>
                    <a:pt x="1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8"/>
            <p:cNvSpPr/>
            <p:nvPr/>
          </p:nvSpPr>
          <p:spPr>
            <a:xfrm>
              <a:off x="2270925" y="3027725"/>
              <a:ext cx="237500" cy="223300"/>
            </a:xfrm>
            <a:custGeom>
              <a:avLst/>
              <a:gdLst/>
              <a:ahLst/>
              <a:cxnLst/>
              <a:rect l="l" t="t" r="r" b="b"/>
              <a:pathLst>
                <a:path w="9500" h="8932" extrusionOk="0">
                  <a:moveTo>
                    <a:pt x="9500" y="1"/>
                  </a:moveTo>
                  <a:cubicBezTo>
                    <a:pt x="9500" y="1"/>
                    <a:pt x="7957" y="2558"/>
                    <a:pt x="6090" y="4081"/>
                  </a:cubicBezTo>
                  <a:cubicBezTo>
                    <a:pt x="4243" y="5603"/>
                    <a:pt x="0" y="8627"/>
                    <a:pt x="0" y="8627"/>
                  </a:cubicBezTo>
                  <a:lnTo>
                    <a:pt x="508" y="8932"/>
                  </a:lnTo>
                  <a:cubicBezTo>
                    <a:pt x="508" y="8932"/>
                    <a:pt x="6211" y="4771"/>
                    <a:pt x="7795" y="3066"/>
                  </a:cubicBezTo>
                  <a:cubicBezTo>
                    <a:pt x="8505" y="2294"/>
                    <a:pt x="9215" y="1178"/>
                    <a:pt x="9500" y="21"/>
                  </a:cubicBezTo>
                  <a:cubicBezTo>
                    <a:pt x="9500" y="21"/>
                    <a:pt x="9500" y="1"/>
                    <a:pt x="95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8"/>
            <p:cNvSpPr/>
            <p:nvPr/>
          </p:nvSpPr>
          <p:spPr>
            <a:xfrm>
              <a:off x="2352100" y="3157650"/>
              <a:ext cx="206925" cy="158850"/>
            </a:xfrm>
            <a:custGeom>
              <a:avLst/>
              <a:gdLst/>
              <a:ahLst/>
              <a:cxnLst/>
              <a:rect l="l" t="t" r="r" b="b"/>
              <a:pathLst>
                <a:path w="8277" h="6354" extrusionOk="0">
                  <a:moveTo>
                    <a:pt x="8140" y="0"/>
                  </a:moveTo>
                  <a:cubicBezTo>
                    <a:pt x="8140" y="0"/>
                    <a:pt x="1056" y="5014"/>
                    <a:pt x="1" y="6353"/>
                  </a:cubicBezTo>
                  <a:cubicBezTo>
                    <a:pt x="2763" y="4292"/>
                    <a:pt x="7774" y="810"/>
                    <a:pt x="8128" y="810"/>
                  </a:cubicBezTo>
                  <a:cubicBezTo>
                    <a:pt x="8133" y="810"/>
                    <a:pt x="8137" y="811"/>
                    <a:pt x="8140" y="812"/>
                  </a:cubicBezTo>
                  <a:cubicBezTo>
                    <a:pt x="8147" y="814"/>
                    <a:pt x="8153" y="815"/>
                    <a:pt x="8159" y="815"/>
                  </a:cubicBezTo>
                  <a:cubicBezTo>
                    <a:pt x="8277" y="815"/>
                    <a:pt x="8218" y="426"/>
                    <a:pt x="8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38"/>
          <p:cNvGrpSpPr/>
          <p:nvPr/>
        </p:nvGrpSpPr>
        <p:grpSpPr>
          <a:xfrm>
            <a:off x="6779025" y="349504"/>
            <a:ext cx="913425" cy="370975"/>
            <a:chOff x="6514150" y="4420266"/>
            <a:chExt cx="913425" cy="370975"/>
          </a:xfrm>
        </p:grpSpPr>
        <p:sp>
          <p:nvSpPr>
            <p:cNvPr id="383" name="Google Shape;383;p38"/>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8"/>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5" name="Google Shape;385;p38"/>
          <p:cNvSpPr/>
          <p:nvPr/>
        </p:nvSpPr>
        <p:spPr>
          <a:xfrm>
            <a:off x="2086350" y="823325"/>
            <a:ext cx="1270200" cy="1270200"/>
          </a:xfrm>
          <a:prstGeom prst="ellipse">
            <a:avLst/>
          </a:prstGeom>
          <a:solidFill>
            <a:schemeClr val="accent1">
              <a:alpha val="359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6" name="Google Shape;386;p38"/>
          <p:cNvGrpSpPr/>
          <p:nvPr/>
        </p:nvGrpSpPr>
        <p:grpSpPr>
          <a:xfrm>
            <a:off x="3091863" y="1052012"/>
            <a:ext cx="537556" cy="136576"/>
            <a:chOff x="2641350" y="846250"/>
            <a:chExt cx="413600" cy="105075"/>
          </a:xfrm>
        </p:grpSpPr>
        <p:sp>
          <p:nvSpPr>
            <p:cNvPr id="387" name="Google Shape;387;p38"/>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8"/>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8"/>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8"/>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58762B5-70F1-FC6B-8CB9-B37A84FA83A4}"/>
              </a:ext>
            </a:extLst>
          </p:cNvPr>
          <p:cNvSpPr>
            <a:spLocks noGrp="1"/>
          </p:cNvSpPr>
          <p:nvPr>
            <p:ph type="subTitle" idx="1"/>
          </p:nvPr>
        </p:nvSpPr>
        <p:spPr/>
        <p:txBody>
          <a:bodyPr/>
          <a:lstStyle/>
          <a:p>
            <a:endParaRPr lang="en-IN"/>
          </a:p>
        </p:txBody>
      </p:sp>
      <p:sp>
        <p:nvSpPr>
          <p:cNvPr id="3" name="Title 2">
            <a:extLst>
              <a:ext uri="{FF2B5EF4-FFF2-40B4-BE49-F238E27FC236}">
                <a16:creationId xmlns:a16="http://schemas.microsoft.com/office/drawing/2014/main" id="{25D31681-8E5B-F5BE-F614-3AA7F757F65A}"/>
              </a:ext>
            </a:extLst>
          </p:cNvPr>
          <p:cNvSpPr>
            <a:spLocks noGrp="1"/>
          </p:cNvSpPr>
          <p:nvPr>
            <p:ph type="title"/>
          </p:nvPr>
        </p:nvSpPr>
        <p:spPr/>
        <p:txBody>
          <a:bodyPr/>
          <a:lstStyle/>
          <a:p>
            <a:endParaRPr lang="en-IN"/>
          </a:p>
        </p:txBody>
      </p:sp>
      <p:pic>
        <p:nvPicPr>
          <p:cNvPr id="5" name="Picture 4">
            <a:extLst>
              <a:ext uri="{FF2B5EF4-FFF2-40B4-BE49-F238E27FC236}">
                <a16:creationId xmlns:a16="http://schemas.microsoft.com/office/drawing/2014/main" id="{6C2EFA78-A23B-AA64-DE73-C4667D037096}"/>
              </a:ext>
            </a:extLst>
          </p:cNvPr>
          <p:cNvPicPr>
            <a:picLocks noChangeAspect="1"/>
          </p:cNvPicPr>
          <p:nvPr/>
        </p:nvPicPr>
        <p:blipFill>
          <a:blip r:embed="rId2"/>
          <a:stretch>
            <a:fillRect/>
          </a:stretch>
        </p:blipFill>
        <p:spPr>
          <a:xfrm>
            <a:off x="0" y="0"/>
            <a:ext cx="9144000" cy="5143499"/>
          </a:xfrm>
          <a:prstGeom prst="rect">
            <a:avLst/>
          </a:prstGeom>
        </p:spPr>
      </p:pic>
    </p:spTree>
    <p:extLst>
      <p:ext uri="{BB962C8B-B14F-4D97-AF65-F5344CB8AC3E}">
        <p14:creationId xmlns:p14="http://schemas.microsoft.com/office/powerpoint/2010/main" val="1267814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03579101-35BB-24BD-05CA-9C3699ED4894}"/>
              </a:ext>
            </a:extLst>
          </p:cNvPr>
          <p:cNvSpPr>
            <a:spLocks noGrp="1"/>
          </p:cNvSpPr>
          <p:nvPr>
            <p:ph type="subTitle" idx="1"/>
          </p:nvPr>
        </p:nvSpPr>
        <p:spPr/>
        <p:txBody>
          <a:bodyPr/>
          <a:lstStyle/>
          <a:p>
            <a:endParaRPr lang="en-IN"/>
          </a:p>
        </p:txBody>
      </p:sp>
      <p:sp>
        <p:nvSpPr>
          <p:cNvPr id="3" name="Title 2">
            <a:extLst>
              <a:ext uri="{FF2B5EF4-FFF2-40B4-BE49-F238E27FC236}">
                <a16:creationId xmlns:a16="http://schemas.microsoft.com/office/drawing/2014/main" id="{1AA01D30-A45F-E942-E504-1CBE4DFF337C}"/>
              </a:ext>
            </a:extLst>
          </p:cNvPr>
          <p:cNvSpPr>
            <a:spLocks noGrp="1"/>
          </p:cNvSpPr>
          <p:nvPr>
            <p:ph type="title"/>
          </p:nvPr>
        </p:nvSpPr>
        <p:spPr/>
        <p:txBody>
          <a:bodyPr/>
          <a:lstStyle/>
          <a:p>
            <a:endParaRPr lang="en-IN"/>
          </a:p>
        </p:txBody>
      </p:sp>
      <p:pic>
        <p:nvPicPr>
          <p:cNvPr id="5" name="Picture 4">
            <a:extLst>
              <a:ext uri="{FF2B5EF4-FFF2-40B4-BE49-F238E27FC236}">
                <a16:creationId xmlns:a16="http://schemas.microsoft.com/office/drawing/2014/main" id="{D0A686D8-2A71-CC7D-1278-D7F1360E24B6}"/>
              </a:ext>
            </a:extLst>
          </p:cNvPr>
          <p:cNvPicPr>
            <a:picLocks noChangeAspect="1"/>
          </p:cNvPicPr>
          <p:nvPr/>
        </p:nvPicPr>
        <p:blipFill>
          <a:blip r:embed="rId2"/>
          <a:stretch>
            <a:fillRect/>
          </a:stretch>
        </p:blipFill>
        <p:spPr>
          <a:xfrm>
            <a:off x="0" y="308610"/>
            <a:ext cx="9144000" cy="4834890"/>
          </a:xfrm>
          <a:prstGeom prst="rect">
            <a:avLst/>
          </a:prstGeom>
        </p:spPr>
      </p:pic>
    </p:spTree>
    <p:extLst>
      <p:ext uri="{BB962C8B-B14F-4D97-AF65-F5344CB8AC3E}">
        <p14:creationId xmlns:p14="http://schemas.microsoft.com/office/powerpoint/2010/main" val="1445725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7" name="Google Shape;677;p50"/>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Problem </a:t>
            </a:r>
            <a:endParaRPr dirty="0"/>
          </a:p>
        </p:txBody>
      </p:sp>
      <p:sp>
        <p:nvSpPr>
          <p:cNvPr id="733" name="Google Shape;733;p50"/>
          <p:cNvSpPr txBox="1"/>
          <p:nvPr/>
        </p:nvSpPr>
        <p:spPr>
          <a:xfrm>
            <a:off x="720000" y="1155560"/>
            <a:ext cx="7704000" cy="3466682"/>
          </a:xfrm>
          <a:prstGeom prst="rect">
            <a:avLst/>
          </a:prstGeom>
          <a:noFill/>
          <a:ln>
            <a:noFill/>
          </a:ln>
        </p:spPr>
        <p:txBody>
          <a:bodyPr spcFirstLastPara="1" wrap="square" lIns="91425" tIns="91425" rIns="91425" bIns="91425" anchor="ctr" anchorCtr="0">
            <a:noAutofit/>
          </a:bodyPr>
          <a:lstStyle/>
          <a:p>
            <a:r>
              <a:rPr lang="en-US" dirty="0">
                <a:latin typeface="Times New Roman" panose="02020603050405020304" pitchFamily="18" charset="0"/>
                <a:cs typeface="Times New Roman" panose="02020603050405020304" pitchFamily="18" charset="0"/>
              </a:rPr>
              <a:t>Mental health issues are on the rise globally, yet millions of individuals lack access to affordable, personalized mental health support. Many people face barriers such as financial constraints, stigma, and geographical limitations, preventing them from seeking help. This leaves those in need feeling isolated and without adequate resources to address their emotional well-being.</a:t>
            </a:r>
          </a:p>
          <a:p>
            <a:r>
              <a:rPr lang="en-US" dirty="0">
                <a:latin typeface="Times New Roman" panose="02020603050405020304" pitchFamily="18" charset="0"/>
                <a:cs typeface="Times New Roman" panose="02020603050405020304" pitchFamily="18" charset="0"/>
              </a:rPr>
              <a:t>There is a critical need for a solution that provides free, confidential, and easily accessible one-on-one therapy sessions, offering professional support to individuals struggling with mental health challenges while breaking down the barriers of stigma and affordability.</a:t>
            </a:r>
          </a:p>
          <a:p>
            <a:pPr marL="0" lvl="0" indent="0" rtl="0">
              <a:spcBef>
                <a:spcPts val="0"/>
              </a:spcBef>
              <a:spcAft>
                <a:spcPts val="0"/>
              </a:spcAft>
              <a:buNone/>
            </a:pPr>
            <a:endParaRPr dirty="0">
              <a:solidFill>
                <a:schemeClr val="accent2"/>
              </a:solidFill>
              <a:latin typeface="Times New Roman" panose="02020603050405020304" pitchFamily="18" charset="0"/>
              <a:ea typeface="Raleway Medium"/>
              <a:cs typeface="Times New Roman" panose="02020603050405020304" pitchFamily="18" charset="0"/>
              <a:sym typeface="Raleway Medium"/>
            </a:endParaRPr>
          </a:p>
        </p:txBody>
      </p:sp>
      <p:grpSp>
        <p:nvGrpSpPr>
          <p:cNvPr id="738" name="Google Shape;738;p50"/>
          <p:cNvGrpSpPr/>
          <p:nvPr/>
        </p:nvGrpSpPr>
        <p:grpSpPr>
          <a:xfrm>
            <a:off x="5978950" y="637742"/>
            <a:ext cx="3397850" cy="187275"/>
            <a:chOff x="-3237675" y="-1132050"/>
            <a:chExt cx="3397850" cy="187275"/>
          </a:xfrm>
        </p:grpSpPr>
        <p:sp>
          <p:nvSpPr>
            <p:cNvPr id="739" name="Google Shape;739;p50"/>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50"/>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50"/>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50"/>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50"/>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50"/>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50"/>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50"/>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50"/>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DFCB1C-375E-C9DE-6DCD-77F8EE765BD9}"/>
              </a:ext>
            </a:extLst>
          </p:cNvPr>
          <p:cNvSpPr>
            <a:spLocks noGrp="1"/>
          </p:cNvSpPr>
          <p:nvPr>
            <p:ph type="title"/>
          </p:nvPr>
        </p:nvSpPr>
        <p:spPr/>
        <p:txBody>
          <a:bodyPr/>
          <a:lstStyle/>
          <a:p>
            <a:r>
              <a:rPr lang="en-IN" dirty="0"/>
              <a:t>TECHNOLOGY USED </a:t>
            </a:r>
          </a:p>
        </p:txBody>
      </p:sp>
      <p:sp>
        <p:nvSpPr>
          <p:cNvPr id="4" name="Rectangle 1">
            <a:extLst>
              <a:ext uri="{FF2B5EF4-FFF2-40B4-BE49-F238E27FC236}">
                <a16:creationId xmlns:a16="http://schemas.microsoft.com/office/drawing/2014/main" id="{FA572A75-C25C-53BC-60D0-822B6E36AB62}"/>
              </a:ext>
            </a:extLst>
          </p:cNvPr>
          <p:cNvSpPr>
            <a:spLocks noGrp="1" noChangeArrowheads="1"/>
          </p:cNvSpPr>
          <p:nvPr>
            <p:ph type="subTitle" idx="1"/>
          </p:nvPr>
        </p:nvSpPr>
        <p:spPr bwMode="auto">
          <a:xfrm>
            <a:off x="886355" y="1251106"/>
            <a:ext cx="725071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Frontend Development</a:t>
            </a:r>
            <a:r>
              <a:rPr kumimoji="0" lang="en-US" altLang="en-US" sz="1800" b="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React.js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building a responsive and dynamic user interface.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HTML/CSS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Standard web technologies for structure and design.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Backend Development</a:t>
            </a:r>
            <a:r>
              <a:rPr kumimoji="0" lang="en-US" altLang="en-US" sz="1800" b="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Node.js with Express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Server-side logic and API management.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Python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AI model integration and backend processing.</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 and Machine Learning</a:t>
            </a:r>
            <a:r>
              <a:rPr kumimoji="0" lang="en-US" altLang="en-US" sz="1800" b="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LLM Model</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Large language model for voice-based interactions.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Natural Language Processing (NLP)</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Enhances understanding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and response generation.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Speech-to-Text &amp; Text-to-Speech</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voice input/output capabilities.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1032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Google Shape;833;p53"/>
          <p:cNvSpPr/>
          <p:nvPr/>
        </p:nvSpPr>
        <p:spPr>
          <a:xfrm>
            <a:off x="1532631" y="3909809"/>
            <a:ext cx="998400" cy="998400"/>
          </a:xfrm>
          <a:prstGeom prst="ellipse">
            <a:avLst/>
          </a:prstGeom>
          <a:solidFill>
            <a:schemeClr val="hlink">
              <a:alpha val="383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53"/>
          <p:cNvSpPr/>
          <p:nvPr/>
        </p:nvSpPr>
        <p:spPr>
          <a:xfrm>
            <a:off x="2080775" y="535000"/>
            <a:ext cx="6261600" cy="4597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53"/>
          <p:cNvSpPr/>
          <p:nvPr/>
        </p:nvSpPr>
        <p:spPr>
          <a:xfrm>
            <a:off x="2415175" y="832048"/>
            <a:ext cx="5580000" cy="4311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53"/>
          <p:cNvSpPr txBox="1">
            <a:spLocks noGrp="1"/>
          </p:cNvSpPr>
          <p:nvPr>
            <p:ph type="title"/>
          </p:nvPr>
        </p:nvSpPr>
        <p:spPr>
          <a:xfrm>
            <a:off x="2739225" y="2190975"/>
            <a:ext cx="4944900" cy="146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BUSINESS MODEL</a:t>
            </a:r>
            <a:endParaRPr dirty="0"/>
          </a:p>
        </p:txBody>
      </p:sp>
      <p:sp>
        <p:nvSpPr>
          <p:cNvPr id="837" name="Google Shape;837;p53"/>
          <p:cNvSpPr txBox="1">
            <a:spLocks noGrp="1"/>
          </p:cNvSpPr>
          <p:nvPr>
            <p:ph type="title" idx="2"/>
          </p:nvPr>
        </p:nvSpPr>
        <p:spPr>
          <a:xfrm>
            <a:off x="2736775" y="1349167"/>
            <a:ext cx="18828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cxnSp>
        <p:nvCxnSpPr>
          <p:cNvPr id="839" name="Google Shape;839;p53"/>
          <p:cNvCxnSpPr/>
          <p:nvPr/>
        </p:nvCxnSpPr>
        <p:spPr>
          <a:xfrm rot="10800000" flipH="1">
            <a:off x="2828575" y="4400742"/>
            <a:ext cx="5494200" cy="16500"/>
          </a:xfrm>
          <a:prstGeom prst="straightConnector1">
            <a:avLst/>
          </a:prstGeom>
          <a:noFill/>
          <a:ln w="19050" cap="flat" cmpd="sng">
            <a:solidFill>
              <a:schemeClr val="dk1"/>
            </a:solidFill>
            <a:prstDash val="solid"/>
            <a:round/>
            <a:headEnd type="none" w="med" len="med"/>
            <a:tailEnd type="none" w="med" len="med"/>
          </a:ln>
        </p:spPr>
      </p:cxnSp>
      <p:grpSp>
        <p:nvGrpSpPr>
          <p:cNvPr id="840" name="Google Shape;840;p53"/>
          <p:cNvGrpSpPr/>
          <p:nvPr/>
        </p:nvGrpSpPr>
        <p:grpSpPr>
          <a:xfrm rot="-5400000">
            <a:off x="7593664" y="1799657"/>
            <a:ext cx="772605" cy="196301"/>
            <a:chOff x="2641350" y="846250"/>
            <a:chExt cx="413600" cy="105075"/>
          </a:xfrm>
        </p:grpSpPr>
        <p:sp>
          <p:nvSpPr>
            <p:cNvPr id="841" name="Google Shape;841;p5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5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5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5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5" name="Google Shape;845;p53"/>
          <p:cNvGrpSpPr/>
          <p:nvPr/>
        </p:nvGrpSpPr>
        <p:grpSpPr>
          <a:xfrm rot="5400000">
            <a:off x="-847462" y="1804154"/>
            <a:ext cx="3397850" cy="187275"/>
            <a:chOff x="-3237675" y="-1132050"/>
            <a:chExt cx="3397850" cy="187275"/>
          </a:xfrm>
        </p:grpSpPr>
        <p:sp>
          <p:nvSpPr>
            <p:cNvPr id="846" name="Google Shape;846;p53"/>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53"/>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53"/>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53"/>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53"/>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53"/>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53"/>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53"/>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53"/>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55" name="Google Shape;855;p53"/>
          <p:cNvCxnSpPr/>
          <p:nvPr/>
        </p:nvCxnSpPr>
        <p:spPr>
          <a:xfrm rot="10800000">
            <a:off x="524900" y="-25"/>
            <a:ext cx="0" cy="363360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grpSp>
        <p:nvGrpSpPr>
          <p:cNvPr id="896" name="Google Shape;896;p54"/>
          <p:cNvGrpSpPr/>
          <p:nvPr/>
        </p:nvGrpSpPr>
        <p:grpSpPr>
          <a:xfrm>
            <a:off x="2505838" y="545891"/>
            <a:ext cx="913425" cy="370975"/>
            <a:chOff x="6514150" y="4420266"/>
            <a:chExt cx="913425" cy="370975"/>
          </a:xfrm>
        </p:grpSpPr>
        <p:sp>
          <p:nvSpPr>
            <p:cNvPr id="897" name="Google Shape;897;p54"/>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54"/>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Rectangle 4">
            <a:extLst>
              <a:ext uri="{FF2B5EF4-FFF2-40B4-BE49-F238E27FC236}">
                <a16:creationId xmlns:a16="http://schemas.microsoft.com/office/drawing/2014/main" id="{9FA749A6-D6E1-ACE2-4A6D-B2D4EC15098F}"/>
              </a:ext>
            </a:extLst>
          </p:cNvPr>
          <p:cNvSpPr>
            <a:spLocks noGrp="1" noChangeArrowheads="1"/>
          </p:cNvSpPr>
          <p:nvPr>
            <p:ph type="subTitle" idx="1"/>
          </p:nvPr>
        </p:nvSpPr>
        <p:spPr bwMode="auto">
          <a:xfrm>
            <a:off x="833979" y="1716296"/>
            <a:ext cx="5335709"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Free Access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5-10 minutes of daily conversation at no cost for basic mental health support.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Premium Subscription</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Unlimited access and advanced features (e.g., personalized plans, guided sessions) for a monthly or yearly fee.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Pay-Per-Use</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 for users to pay for extended sessions beyond the free daily allowance.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Corporate Partnerships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Collaborate with organizations to integrate the assistant into employee wellness programs.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80D921F2-621F-55D1-A5C1-8BF548F74713}"/>
              </a:ext>
            </a:extLst>
          </p:cNvPr>
          <p:cNvPicPr>
            <a:picLocks noChangeAspect="1"/>
          </p:cNvPicPr>
          <p:nvPr/>
        </p:nvPicPr>
        <p:blipFill>
          <a:blip r:embed="rId3"/>
          <a:stretch>
            <a:fillRect/>
          </a:stretch>
        </p:blipFill>
        <p:spPr>
          <a:xfrm>
            <a:off x="6273416" y="3000375"/>
            <a:ext cx="2143125" cy="21431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9"/>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ABSTRRACT</a:t>
            </a:r>
            <a:endParaRPr dirty="0"/>
          </a:p>
        </p:txBody>
      </p:sp>
      <p:sp>
        <p:nvSpPr>
          <p:cNvPr id="398" name="Google Shape;398;p39"/>
          <p:cNvSpPr txBox="1">
            <a:spLocks noGrp="1"/>
          </p:cNvSpPr>
          <p:nvPr>
            <p:ph type="subTitle" idx="1"/>
          </p:nvPr>
        </p:nvSpPr>
        <p:spPr>
          <a:xfrm>
            <a:off x="918600" y="1669627"/>
            <a:ext cx="7306800" cy="35955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hlink"/>
              </a:buClr>
              <a:buSzPts val="1100"/>
              <a:buFont typeface="Arial"/>
              <a:buNone/>
            </a:pPr>
            <a:r>
              <a:rPr lang="en-US" dirty="0">
                <a:solidFill>
                  <a:schemeClr val="accent2"/>
                </a:solidFill>
                <a:latin typeface="Times New Roman" panose="02020603050405020304" pitchFamily="18" charset="0"/>
                <a:cs typeface="Times New Roman" panose="02020603050405020304" pitchFamily="18" charset="0"/>
              </a:rPr>
              <a:t>The integration of Large Language Models (LLMs) into Audio assistant bot that has opened new frontiers in mental health support, offering accessible and personalized interactions. This paper explores the design and implementation of an LLM-powered virtual assistant chatbot aimed at providing empathetic, non-clinical mental health support. Leveraging the advanced natural language understanding and contextual reasoning capabilities of LLMs, the chatbot engages users in meaningful conversations, offering stress management techniques, mindfulness exercises, and empathetic responses tailored to individual needs.</a:t>
            </a:r>
            <a:r>
              <a:rPr lang="en-US" dirty="0">
                <a:latin typeface="Times New Roman" panose="02020603050405020304" pitchFamily="18" charset="0"/>
                <a:cs typeface="Times New Roman" panose="02020603050405020304" pitchFamily="18" charset="0"/>
              </a:rPr>
              <a:t> This considerations, including user privacy, cultural sensitivity, and avoidance of harmful advice, are prioritized through robust content moderation and anonymized data handling. The system also integrates escalation protocols to direct users to licensed professionals or emergency services when critical situations are detected. Initial evaluations demonstrate the chatbot’s potential in reducing barriers to mental health resources and fostering a sense of connection, particularly for individuals in underserved communities. This work highlights the promise of AI-driven tools in augmenting mental health ecosystems and outlines future directions for enhancing their reliability, safety, and accessibility.</a:t>
            </a:r>
            <a:endParaRPr dirty="0">
              <a:solidFill>
                <a:schemeClr val="accent2"/>
              </a:solidFill>
              <a:latin typeface="Times New Roman" panose="02020603050405020304" pitchFamily="18" charset="0"/>
              <a:cs typeface="Times New Roman" panose="02020603050405020304" pitchFamily="18" charset="0"/>
            </a:endParaRPr>
          </a:p>
        </p:txBody>
      </p:sp>
      <p:grpSp>
        <p:nvGrpSpPr>
          <p:cNvPr id="399" name="Google Shape;399;p39"/>
          <p:cNvGrpSpPr/>
          <p:nvPr/>
        </p:nvGrpSpPr>
        <p:grpSpPr>
          <a:xfrm>
            <a:off x="8026698" y="4713214"/>
            <a:ext cx="781084" cy="198455"/>
            <a:chOff x="2641350" y="846250"/>
            <a:chExt cx="413600" cy="105075"/>
          </a:xfrm>
        </p:grpSpPr>
        <p:sp>
          <p:nvSpPr>
            <p:cNvPr id="400" name="Google Shape;400;p39"/>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9"/>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9"/>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9"/>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BAED680-56FD-40C7-5F3F-26739B0EFBFC}"/>
              </a:ext>
            </a:extLst>
          </p:cNvPr>
          <p:cNvSpPr>
            <a:spLocks noGrp="1"/>
          </p:cNvSpPr>
          <p:nvPr>
            <p:ph type="title"/>
          </p:nvPr>
        </p:nvSpPr>
        <p:spPr/>
        <p:txBody>
          <a:bodyPr/>
          <a:lstStyle/>
          <a:p>
            <a:r>
              <a:rPr lang="en-IN" dirty="0"/>
              <a:t>CONCLUSION </a:t>
            </a:r>
          </a:p>
        </p:txBody>
      </p:sp>
      <p:sp>
        <p:nvSpPr>
          <p:cNvPr id="10" name="Rectangle 2">
            <a:extLst>
              <a:ext uri="{FF2B5EF4-FFF2-40B4-BE49-F238E27FC236}">
                <a16:creationId xmlns:a16="http://schemas.microsoft.com/office/drawing/2014/main" id="{C20416DE-98CA-056E-0827-597353181AC3}"/>
              </a:ext>
            </a:extLst>
          </p:cNvPr>
          <p:cNvSpPr>
            <a:spLocks noGrp="1" noChangeArrowheads="1"/>
          </p:cNvSpPr>
          <p:nvPr>
            <p:ph type="subTitle" idx="1"/>
          </p:nvPr>
        </p:nvSpPr>
        <p:spPr bwMode="auto">
          <a:xfrm>
            <a:off x="953771" y="1093010"/>
            <a:ext cx="7089936"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In conclusion, this free one-on-one therapy website aims to make mental health</a:t>
            </a: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support accessible to all, breaking down barriers related to cost, stigma, and availability. By leveraging diverse revenue streams such as grants, sponsorships, and partnerships, the platform can sustain its mission of providing</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professional, confidential therapy. </a:t>
            </a:r>
          </a:p>
        </p:txBody>
      </p:sp>
      <p:pic>
        <p:nvPicPr>
          <p:cNvPr id="12" name="Picture 11">
            <a:extLst>
              <a:ext uri="{FF2B5EF4-FFF2-40B4-BE49-F238E27FC236}">
                <a16:creationId xmlns:a16="http://schemas.microsoft.com/office/drawing/2014/main" id="{85A63808-EA68-83AB-D22C-3A5EADD01C8C}"/>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794383" y="2847336"/>
            <a:ext cx="3212882" cy="2141921"/>
          </a:xfrm>
          <a:prstGeom prst="rect">
            <a:avLst/>
          </a:prstGeom>
        </p:spPr>
      </p:pic>
    </p:spTree>
    <p:extLst>
      <p:ext uri="{BB962C8B-B14F-4D97-AF65-F5344CB8AC3E}">
        <p14:creationId xmlns:p14="http://schemas.microsoft.com/office/powerpoint/2010/main" val="1120231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40"/>
          <p:cNvSpPr/>
          <p:nvPr/>
        </p:nvSpPr>
        <p:spPr>
          <a:xfrm>
            <a:off x="6037030" y="2922741"/>
            <a:ext cx="2495100" cy="179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0"/>
          <p:cNvSpPr/>
          <p:nvPr/>
        </p:nvSpPr>
        <p:spPr>
          <a:xfrm>
            <a:off x="6037192" y="1059641"/>
            <a:ext cx="2495100" cy="179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0"/>
          <p:cNvSpPr/>
          <p:nvPr/>
        </p:nvSpPr>
        <p:spPr>
          <a:xfrm>
            <a:off x="3336004" y="2922741"/>
            <a:ext cx="2495100" cy="179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0"/>
          <p:cNvSpPr/>
          <p:nvPr/>
        </p:nvSpPr>
        <p:spPr>
          <a:xfrm>
            <a:off x="3336167" y="1059641"/>
            <a:ext cx="2495100" cy="179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0"/>
          <p:cNvSpPr/>
          <p:nvPr/>
        </p:nvSpPr>
        <p:spPr>
          <a:xfrm>
            <a:off x="623637" y="2922741"/>
            <a:ext cx="2495100" cy="179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0"/>
          <p:cNvSpPr/>
          <p:nvPr/>
        </p:nvSpPr>
        <p:spPr>
          <a:xfrm>
            <a:off x="623800" y="1059641"/>
            <a:ext cx="2495100" cy="179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 name="Google Shape;415;p40"/>
          <p:cNvSpPr txBox="1">
            <a:spLocks noGrp="1"/>
          </p:cNvSpPr>
          <p:nvPr>
            <p:ph type="title"/>
          </p:nvPr>
        </p:nvSpPr>
        <p:spPr>
          <a:xfrm>
            <a:off x="720000" y="1621208"/>
            <a:ext cx="2336400" cy="72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project overview </a:t>
            </a:r>
            <a:endParaRPr dirty="0"/>
          </a:p>
        </p:txBody>
      </p:sp>
      <p:sp>
        <p:nvSpPr>
          <p:cNvPr id="416" name="Google Shape;416;p40"/>
          <p:cNvSpPr txBox="1">
            <a:spLocks noGrp="1"/>
          </p:cNvSpPr>
          <p:nvPr>
            <p:ph type="title" idx="2"/>
          </p:nvPr>
        </p:nvSpPr>
        <p:spPr>
          <a:xfrm>
            <a:off x="720000" y="1158483"/>
            <a:ext cx="924600" cy="41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17" name="Google Shape;417;p40"/>
          <p:cNvSpPr txBox="1">
            <a:spLocks noGrp="1"/>
          </p:cNvSpPr>
          <p:nvPr>
            <p:ph type="title" idx="3"/>
          </p:nvPr>
        </p:nvSpPr>
        <p:spPr>
          <a:xfrm>
            <a:off x="3403800" y="1621216"/>
            <a:ext cx="2336400" cy="72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IDEA implementation</a:t>
            </a:r>
          </a:p>
        </p:txBody>
      </p:sp>
      <p:sp>
        <p:nvSpPr>
          <p:cNvPr id="418" name="Google Shape;418;p40"/>
          <p:cNvSpPr txBox="1">
            <a:spLocks noGrp="1"/>
          </p:cNvSpPr>
          <p:nvPr>
            <p:ph type="title" idx="4"/>
          </p:nvPr>
        </p:nvSpPr>
        <p:spPr>
          <a:xfrm>
            <a:off x="3403800" y="1158483"/>
            <a:ext cx="923400" cy="41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20" name="Google Shape;420;p40"/>
          <p:cNvSpPr txBox="1">
            <a:spLocks noGrp="1"/>
          </p:cNvSpPr>
          <p:nvPr>
            <p:ph type="title" idx="6"/>
          </p:nvPr>
        </p:nvSpPr>
        <p:spPr>
          <a:xfrm>
            <a:off x="6087600" y="1621208"/>
            <a:ext cx="2336400" cy="72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TECHNOLOGIES USED</a:t>
            </a:r>
            <a:endParaRPr dirty="0"/>
          </a:p>
        </p:txBody>
      </p:sp>
      <p:sp>
        <p:nvSpPr>
          <p:cNvPr id="421" name="Google Shape;421;p40"/>
          <p:cNvSpPr txBox="1">
            <a:spLocks noGrp="1"/>
          </p:cNvSpPr>
          <p:nvPr>
            <p:ph type="title" idx="7"/>
          </p:nvPr>
        </p:nvSpPr>
        <p:spPr>
          <a:xfrm>
            <a:off x="6087600" y="1158483"/>
            <a:ext cx="923400" cy="41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23" name="Google Shape;423;p40"/>
          <p:cNvSpPr txBox="1">
            <a:spLocks noGrp="1"/>
          </p:cNvSpPr>
          <p:nvPr>
            <p:ph type="title" idx="9"/>
          </p:nvPr>
        </p:nvSpPr>
        <p:spPr>
          <a:xfrm>
            <a:off x="720000" y="3475466"/>
            <a:ext cx="2336400" cy="72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solidFill>
                  <a:schemeClr val="accent2"/>
                </a:solidFill>
              </a:rPr>
              <a:t> </a:t>
            </a:r>
            <a:endParaRPr dirty="0">
              <a:solidFill>
                <a:schemeClr val="accent2"/>
              </a:solidFill>
            </a:endParaRPr>
          </a:p>
        </p:txBody>
      </p:sp>
      <p:sp>
        <p:nvSpPr>
          <p:cNvPr id="424" name="Google Shape;424;p40"/>
          <p:cNvSpPr txBox="1">
            <a:spLocks noGrp="1"/>
          </p:cNvSpPr>
          <p:nvPr>
            <p:ph type="title" idx="13"/>
          </p:nvPr>
        </p:nvSpPr>
        <p:spPr>
          <a:xfrm>
            <a:off x="720000" y="3012741"/>
            <a:ext cx="923400" cy="41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425" name="Google Shape;425;p40"/>
          <p:cNvSpPr txBox="1">
            <a:spLocks noGrp="1"/>
          </p:cNvSpPr>
          <p:nvPr>
            <p:ph type="subTitle" idx="14"/>
          </p:nvPr>
        </p:nvSpPr>
        <p:spPr>
          <a:xfrm>
            <a:off x="720000" y="3475466"/>
            <a:ext cx="2336400" cy="41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600" b="1" dirty="0">
                <a:latin typeface="Bebas Neue" panose="020B0606020202050201" pitchFamily="34" charset="0"/>
              </a:rPr>
              <a:t>Problem to be solved</a:t>
            </a:r>
            <a:endParaRPr sz="1600" b="1" dirty="0">
              <a:latin typeface="Bebas Neue" panose="020B0606020202050201" pitchFamily="34" charset="0"/>
            </a:endParaRPr>
          </a:p>
        </p:txBody>
      </p:sp>
      <p:sp>
        <p:nvSpPr>
          <p:cNvPr id="426" name="Google Shape;426;p40"/>
          <p:cNvSpPr txBox="1">
            <a:spLocks noGrp="1"/>
          </p:cNvSpPr>
          <p:nvPr>
            <p:ph type="title" idx="15"/>
          </p:nvPr>
        </p:nvSpPr>
        <p:spPr>
          <a:xfrm>
            <a:off x="3403800" y="3475466"/>
            <a:ext cx="2336400" cy="72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solidFill>
                  <a:schemeClr val="accent2"/>
                </a:solidFill>
              </a:rPr>
              <a:t>BUSINESS  MODEL</a:t>
            </a:r>
            <a:endParaRPr dirty="0">
              <a:solidFill>
                <a:schemeClr val="accent2"/>
              </a:solidFill>
            </a:endParaRPr>
          </a:p>
        </p:txBody>
      </p:sp>
      <p:sp>
        <p:nvSpPr>
          <p:cNvPr id="427" name="Google Shape;427;p40"/>
          <p:cNvSpPr txBox="1">
            <a:spLocks noGrp="1"/>
          </p:cNvSpPr>
          <p:nvPr>
            <p:ph type="title" idx="16"/>
          </p:nvPr>
        </p:nvSpPr>
        <p:spPr>
          <a:xfrm>
            <a:off x="3403800" y="3012741"/>
            <a:ext cx="923400" cy="41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a:p>
        </p:txBody>
      </p:sp>
      <p:sp>
        <p:nvSpPr>
          <p:cNvPr id="429" name="Google Shape;429;p40"/>
          <p:cNvSpPr txBox="1">
            <a:spLocks noGrp="1"/>
          </p:cNvSpPr>
          <p:nvPr>
            <p:ph type="title" idx="18"/>
          </p:nvPr>
        </p:nvSpPr>
        <p:spPr>
          <a:xfrm>
            <a:off x="6087600" y="3475466"/>
            <a:ext cx="2336400" cy="72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solidFill>
                  <a:schemeClr val="accent2"/>
                </a:solidFill>
              </a:rPr>
              <a:t>CONCLUSION</a:t>
            </a:r>
            <a:endParaRPr dirty="0">
              <a:solidFill>
                <a:schemeClr val="accent2"/>
              </a:solidFill>
            </a:endParaRPr>
          </a:p>
        </p:txBody>
      </p:sp>
      <p:sp>
        <p:nvSpPr>
          <p:cNvPr id="430" name="Google Shape;430;p40"/>
          <p:cNvSpPr txBox="1">
            <a:spLocks noGrp="1"/>
          </p:cNvSpPr>
          <p:nvPr>
            <p:ph type="title" idx="19"/>
          </p:nvPr>
        </p:nvSpPr>
        <p:spPr>
          <a:xfrm>
            <a:off x="6087600" y="3012741"/>
            <a:ext cx="923400" cy="41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06.</a:t>
            </a:r>
            <a:endParaRPr/>
          </a:p>
        </p:txBody>
      </p:sp>
      <p:sp>
        <p:nvSpPr>
          <p:cNvPr id="432" name="Google Shape;432;p40"/>
          <p:cNvSpPr txBox="1">
            <a:spLocks noGrp="1"/>
          </p:cNvSpPr>
          <p:nvPr>
            <p:ph type="title" idx="21"/>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CONTENTS</a:t>
            </a:r>
            <a:endParaRPr/>
          </a:p>
        </p:txBody>
      </p:sp>
      <p:sp>
        <p:nvSpPr>
          <p:cNvPr id="433" name="Google Shape;433;p40"/>
          <p:cNvSpPr/>
          <p:nvPr/>
        </p:nvSpPr>
        <p:spPr>
          <a:xfrm>
            <a:off x="8262473" y="1570679"/>
            <a:ext cx="549900" cy="549900"/>
          </a:xfrm>
          <a:prstGeom prst="ellipse">
            <a:avLst/>
          </a:prstGeom>
          <a:solidFill>
            <a:schemeClr val="accent1">
              <a:alpha val="359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1402060" y="500977"/>
            <a:ext cx="796500" cy="796500"/>
          </a:xfrm>
          <a:prstGeom prst="ellipse">
            <a:avLst/>
          </a:prstGeom>
          <a:solidFill>
            <a:schemeClr val="accent1">
              <a:alpha val="359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5" name="Google Shape;435;p40"/>
          <p:cNvGrpSpPr/>
          <p:nvPr/>
        </p:nvGrpSpPr>
        <p:grpSpPr>
          <a:xfrm rot="10800000">
            <a:off x="1186863" y="823412"/>
            <a:ext cx="537556" cy="136576"/>
            <a:chOff x="2641350" y="846250"/>
            <a:chExt cx="413600" cy="105075"/>
          </a:xfrm>
        </p:grpSpPr>
        <p:sp>
          <p:nvSpPr>
            <p:cNvPr id="436" name="Google Shape;436;p40"/>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42"/>
          <p:cNvSpPr/>
          <p:nvPr/>
        </p:nvSpPr>
        <p:spPr>
          <a:xfrm>
            <a:off x="1441200" y="519600"/>
            <a:ext cx="6261600" cy="410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2"/>
          <p:cNvSpPr/>
          <p:nvPr/>
        </p:nvSpPr>
        <p:spPr>
          <a:xfrm>
            <a:off x="1791350" y="851550"/>
            <a:ext cx="55800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2"/>
          <p:cNvSpPr txBox="1">
            <a:spLocks noGrp="1"/>
          </p:cNvSpPr>
          <p:nvPr>
            <p:ph type="title"/>
          </p:nvPr>
        </p:nvSpPr>
        <p:spPr>
          <a:xfrm>
            <a:off x="2106050" y="2190967"/>
            <a:ext cx="4944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project OVERVIEW</a:t>
            </a:r>
            <a:endParaRPr dirty="0"/>
          </a:p>
        </p:txBody>
      </p:sp>
      <p:sp>
        <p:nvSpPr>
          <p:cNvPr id="460" name="Google Shape;460;p42"/>
          <p:cNvSpPr txBox="1">
            <a:spLocks noGrp="1"/>
          </p:cNvSpPr>
          <p:nvPr>
            <p:ph type="title" idx="2"/>
          </p:nvPr>
        </p:nvSpPr>
        <p:spPr>
          <a:xfrm>
            <a:off x="3638942" y="1349167"/>
            <a:ext cx="1882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62" name="Google Shape;462;p42"/>
          <p:cNvSpPr/>
          <p:nvPr/>
        </p:nvSpPr>
        <p:spPr>
          <a:xfrm>
            <a:off x="2195400" y="373100"/>
            <a:ext cx="998400" cy="998400"/>
          </a:xfrm>
          <a:prstGeom prst="ellipse">
            <a:avLst/>
          </a:prstGeom>
          <a:solidFill>
            <a:schemeClr val="hlink">
              <a:alpha val="383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3" name="Google Shape;463;p42"/>
          <p:cNvGrpSpPr/>
          <p:nvPr/>
        </p:nvGrpSpPr>
        <p:grpSpPr>
          <a:xfrm>
            <a:off x="2710863" y="1234912"/>
            <a:ext cx="537556" cy="136576"/>
            <a:chOff x="2641350" y="846250"/>
            <a:chExt cx="413600" cy="105075"/>
          </a:xfrm>
        </p:grpSpPr>
        <p:sp>
          <p:nvSpPr>
            <p:cNvPr id="464" name="Google Shape;464;p42"/>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2"/>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2"/>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2"/>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 name="Google Shape;468;p42"/>
          <p:cNvGrpSpPr/>
          <p:nvPr/>
        </p:nvGrpSpPr>
        <p:grpSpPr>
          <a:xfrm>
            <a:off x="2881200" y="4514854"/>
            <a:ext cx="3397850" cy="187275"/>
            <a:chOff x="-3237675" y="-1132050"/>
            <a:chExt cx="3397850" cy="187275"/>
          </a:xfrm>
        </p:grpSpPr>
        <p:sp>
          <p:nvSpPr>
            <p:cNvPr id="469" name="Google Shape;469;p42"/>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2"/>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2"/>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2"/>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2"/>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2"/>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2"/>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2"/>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2"/>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8" name="Google Shape;478;p42"/>
          <p:cNvCxnSpPr/>
          <p:nvPr/>
        </p:nvCxnSpPr>
        <p:spPr>
          <a:xfrm rot="10800000" flipH="1">
            <a:off x="2195400" y="3762159"/>
            <a:ext cx="6957300" cy="228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43"/>
          <p:cNvSpPr/>
          <p:nvPr/>
        </p:nvSpPr>
        <p:spPr>
          <a:xfrm>
            <a:off x="316523" y="316523"/>
            <a:ext cx="4506177" cy="4291877"/>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85" name="Google Shape;485;p43"/>
          <p:cNvGrpSpPr/>
          <p:nvPr/>
        </p:nvGrpSpPr>
        <p:grpSpPr>
          <a:xfrm rot="10800000">
            <a:off x="-369277" y="3791021"/>
            <a:ext cx="2159530" cy="548628"/>
            <a:chOff x="2641350" y="846250"/>
            <a:chExt cx="413600" cy="105075"/>
          </a:xfrm>
        </p:grpSpPr>
        <p:sp>
          <p:nvSpPr>
            <p:cNvPr id="486" name="Google Shape;486;p4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 name="Google Shape;491;p43"/>
          <p:cNvGrpSpPr/>
          <p:nvPr/>
        </p:nvGrpSpPr>
        <p:grpSpPr>
          <a:xfrm>
            <a:off x="3244263" y="1234912"/>
            <a:ext cx="537556" cy="136576"/>
            <a:chOff x="2641350" y="846250"/>
            <a:chExt cx="413600" cy="105075"/>
          </a:xfrm>
        </p:grpSpPr>
        <p:sp>
          <p:nvSpPr>
            <p:cNvPr id="492" name="Google Shape;492;p4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6" name="Google Shape;496;p43"/>
          <p:cNvSpPr txBox="1">
            <a:spLocks noGrp="1"/>
          </p:cNvSpPr>
          <p:nvPr>
            <p:ph type="body" idx="1"/>
          </p:nvPr>
        </p:nvSpPr>
        <p:spPr>
          <a:xfrm>
            <a:off x="316523" y="1421842"/>
            <a:ext cx="4300695" cy="2808514"/>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200" dirty="0">
                <a:solidFill>
                  <a:schemeClr val="dk1"/>
                </a:solidFill>
                <a:latin typeface="Times New Roman" panose="02020603050405020304" pitchFamily="18" charset="0"/>
                <a:cs typeface="Times New Roman" panose="02020603050405020304" pitchFamily="18" charset="0"/>
              </a:rPr>
              <a:t>The goal of this project is to develop a voice assistant powered by a large language model (LLM) designed to provide empathetic, supportive, and educational interactions for individuals dealing with mental health challenges. The assistant aims to complement professional mental health services by offering-</a:t>
            </a:r>
          </a:p>
          <a:p>
            <a:pPr marL="0" lvl="0" indent="0" algn="just" rtl="0">
              <a:spcBef>
                <a:spcPts val="0"/>
              </a:spcBef>
              <a:spcAft>
                <a:spcPts val="0"/>
              </a:spcAft>
              <a:buNone/>
            </a:pPr>
            <a:endParaRPr lang="en-US" sz="1200" dirty="0">
              <a:solidFill>
                <a:schemeClr val="dk1"/>
              </a:solidFill>
              <a:latin typeface="Times New Roman" panose="02020603050405020304" pitchFamily="18" charset="0"/>
              <a:cs typeface="Times New Roman" panose="02020603050405020304" pitchFamily="18" charset="0"/>
            </a:endParaRPr>
          </a:p>
          <a:p>
            <a:pPr marL="0" indent="0" algn="just">
              <a:buNone/>
            </a:pPr>
            <a:r>
              <a:rPr lang="en-IN" b="1" dirty="0">
                <a:latin typeface="Times New Roman" panose="02020603050405020304" pitchFamily="18" charset="0"/>
                <a:cs typeface="Times New Roman" panose="02020603050405020304" pitchFamily="18" charset="0"/>
              </a:rPr>
              <a:t>1.Immediate emotional support</a:t>
            </a:r>
          </a:p>
          <a:p>
            <a:pPr marL="0" indent="0" algn="just">
              <a:buNone/>
            </a:pPr>
            <a:r>
              <a:rPr lang="en-IN" b="1" dirty="0">
                <a:latin typeface="Times New Roman" panose="02020603050405020304" pitchFamily="18" charset="0"/>
                <a:cs typeface="Times New Roman" panose="02020603050405020304" pitchFamily="18" charset="0"/>
              </a:rPr>
              <a:t>2.Psychoeducation and coping strategies</a:t>
            </a:r>
          </a:p>
          <a:p>
            <a:pPr marL="0" indent="0" algn="just">
              <a:buNone/>
            </a:pPr>
            <a:r>
              <a:rPr lang="en-US" b="1" dirty="0">
                <a:latin typeface="Times New Roman" panose="02020603050405020304" pitchFamily="18" charset="0"/>
                <a:cs typeface="Times New Roman" panose="02020603050405020304" pitchFamily="18" charset="0"/>
              </a:rPr>
              <a:t>3.Guided exercises (e.g., mindfulness, journaling)</a:t>
            </a:r>
          </a:p>
          <a:p>
            <a:pPr marL="0" indent="0" algn="just">
              <a:buNone/>
            </a:pPr>
            <a:r>
              <a:rPr lang="en-US" b="1" dirty="0">
                <a:latin typeface="Times New Roman" panose="02020603050405020304" pitchFamily="18" charset="0"/>
                <a:cs typeface="Times New Roman" panose="02020603050405020304" pitchFamily="18" charset="0"/>
              </a:rPr>
              <a:t>4.Resource recommendations, such as helplines and mental health professionals</a:t>
            </a:r>
          </a:p>
          <a:p>
            <a:pPr marL="0" indent="0" algn="just">
              <a:buNone/>
            </a:pPr>
            <a:endParaRPr lang="en-IN" b="1" dirty="0">
              <a:latin typeface="Times New Roman" panose="02020603050405020304" pitchFamily="18" charset="0"/>
              <a:cs typeface="Times New Roman" panose="02020603050405020304" pitchFamily="18" charset="0"/>
            </a:endParaRPr>
          </a:p>
          <a:p>
            <a:pPr marL="0" indent="0" algn="just">
              <a:buNone/>
            </a:pPr>
            <a:endParaRPr lang="en-IN" b="1"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buNone/>
            </a:pPr>
            <a:endParaRPr lang="en-IN" dirty="0">
              <a:solidFill>
                <a:schemeClr val="dk1"/>
              </a:solidFill>
              <a:latin typeface="Times New Roman" panose="02020603050405020304" pitchFamily="18" charset="0"/>
              <a:cs typeface="Times New Roman" panose="02020603050405020304" pitchFamily="18" charset="0"/>
            </a:endParaRPr>
          </a:p>
        </p:txBody>
      </p:sp>
      <p:pic>
        <p:nvPicPr>
          <p:cNvPr id="497" name="Google Shape;497;p43"/>
          <p:cNvPicPr preferRelativeResize="0"/>
          <p:nvPr/>
        </p:nvPicPr>
        <p:blipFill rotWithShape="1">
          <a:blip r:embed="rId3">
            <a:alphaModFix/>
          </a:blip>
          <a:srcRect l="30496" r="20872"/>
          <a:stretch/>
        </p:blipFill>
        <p:spPr>
          <a:xfrm>
            <a:off x="5058425" y="-125"/>
            <a:ext cx="3369900" cy="4608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48"/>
          <p:cNvSpPr/>
          <p:nvPr/>
        </p:nvSpPr>
        <p:spPr>
          <a:xfrm>
            <a:off x="6145081" y="1164309"/>
            <a:ext cx="998400" cy="998400"/>
          </a:xfrm>
          <a:prstGeom prst="ellipse">
            <a:avLst/>
          </a:prstGeom>
          <a:solidFill>
            <a:schemeClr val="hlink">
              <a:alpha val="383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8"/>
          <p:cNvSpPr/>
          <p:nvPr/>
        </p:nvSpPr>
        <p:spPr>
          <a:xfrm>
            <a:off x="380800" y="519600"/>
            <a:ext cx="6261600" cy="462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8"/>
          <p:cNvSpPr/>
          <p:nvPr/>
        </p:nvSpPr>
        <p:spPr>
          <a:xfrm>
            <a:off x="721600" y="831900"/>
            <a:ext cx="5580000" cy="4311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8"/>
          <p:cNvSpPr txBox="1">
            <a:spLocks noGrp="1"/>
          </p:cNvSpPr>
          <p:nvPr>
            <p:ph type="title"/>
          </p:nvPr>
        </p:nvSpPr>
        <p:spPr>
          <a:xfrm>
            <a:off x="1039150" y="2190975"/>
            <a:ext cx="5106000" cy="146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CODE IMPLEMENTATION</a:t>
            </a:r>
            <a:endParaRPr dirty="0"/>
          </a:p>
        </p:txBody>
      </p:sp>
      <p:sp>
        <p:nvSpPr>
          <p:cNvPr id="604" name="Google Shape;604;p48"/>
          <p:cNvSpPr txBox="1">
            <a:spLocks noGrp="1"/>
          </p:cNvSpPr>
          <p:nvPr>
            <p:ph type="title" idx="2"/>
          </p:nvPr>
        </p:nvSpPr>
        <p:spPr>
          <a:xfrm>
            <a:off x="1039142" y="1349167"/>
            <a:ext cx="18828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grpSp>
        <p:nvGrpSpPr>
          <p:cNvPr id="606" name="Google Shape;606;p48"/>
          <p:cNvGrpSpPr/>
          <p:nvPr/>
        </p:nvGrpSpPr>
        <p:grpSpPr>
          <a:xfrm rot="-5400000">
            <a:off x="328789" y="1830282"/>
            <a:ext cx="772605" cy="196301"/>
            <a:chOff x="2641350" y="846250"/>
            <a:chExt cx="413600" cy="105075"/>
          </a:xfrm>
        </p:grpSpPr>
        <p:sp>
          <p:nvSpPr>
            <p:cNvPr id="607" name="Google Shape;607;p48"/>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8"/>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8"/>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8"/>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11" name="Google Shape;611;p48"/>
          <p:cNvCxnSpPr/>
          <p:nvPr/>
        </p:nvCxnSpPr>
        <p:spPr>
          <a:xfrm>
            <a:off x="453675" y="4411950"/>
            <a:ext cx="5442600" cy="54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49"/>
          <p:cNvSpPr txBox="1">
            <a:spLocks noGrp="1"/>
          </p:cNvSpPr>
          <p:nvPr>
            <p:ph type="title"/>
          </p:nvPr>
        </p:nvSpPr>
        <p:spPr>
          <a:xfrm>
            <a:off x="687445" y="45005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WORKING</a:t>
            </a:r>
            <a:endParaRPr dirty="0"/>
          </a:p>
        </p:txBody>
      </p:sp>
      <p:grpSp>
        <p:nvGrpSpPr>
          <p:cNvPr id="665" name="Google Shape;665;p49"/>
          <p:cNvGrpSpPr/>
          <p:nvPr/>
        </p:nvGrpSpPr>
        <p:grpSpPr>
          <a:xfrm rot="10800000">
            <a:off x="4305271" y="4810771"/>
            <a:ext cx="537556" cy="136576"/>
            <a:chOff x="2641350" y="846250"/>
            <a:chExt cx="413600" cy="105075"/>
          </a:xfrm>
        </p:grpSpPr>
        <p:sp>
          <p:nvSpPr>
            <p:cNvPr id="666" name="Google Shape;666;p49"/>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9"/>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9"/>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9"/>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0" name="Google Shape;670;p49"/>
          <p:cNvGrpSpPr/>
          <p:nvPr/>
        </p:nvGrpSpPr>
        <p:grpSpPr>
          <a:xfrm>
            <a:off x="878338" y="983704"/>
            <a:ext cx="913425" cy="370975"/>
            <a:chOff x="6514150" y="4420266"/>
            <a:chExt cx="913425" cy="370975"/>
          </a:xfrm>
        </p:grpSpPr>
        <p:sp>
          <p:nvSpPr>
            <p:cNvPr id="671" name="Google Shape;671;p49"/>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9"/>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2733F2E8-4FA2-E20F-79E1-8A56C6DD7533}"/>
              </a:ext>
            </a:extLst>
          </p:cNvPr>
          <p:cNvPicPr>
            <a:picLocks noChangeAspect="1"/>
          </p:cNvPicPr>
          <p:nvPr/>
        </p:nvPicPr>
        <p:blipFill>
          <a:blip r:embed="rId3"/>
          <a:stretch>
            <a:fillRect/>
          </a:stretch>
        </p:blipFill>
        <p:spPr>
          <a:xfrm>
            <a:off x="878338" y="1419827"/>
            <a:ext cx="7366335" cy="339094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C7DABD-17A0-8FE5-C7FB-42F859E2BDD7}"/>
              </a:ext>
            </a:extLst>
          </p:cNvPr>
          <p:cNvPicPr>
            <a:picLocks noChangeAspect="1"/>
          </p:cNvPicPr>
          <p:nvPr/>
        </p:nvPicPr>
        <p:blipFill>
          <a:blip r:embed="rId2"/>
          <a:stretch>
            <a:fillRect/>
          </a:stretch>
        </p:blipFill>
        <p:spPr>
          <a:xfrm>
            <a:off x="53861" y="110532"/>
            <a:ext cx="9036278" cy="5032968"/>
          </a:xfrm>
          <a:prstGeom prst="rect">
            <a:avLst/>
          </a:prstGeom>
        </p:spPr>
      </p:pic>
    </p:spTree>
    <p:extLst>
      <p:ext uri="{BB962C8B-B14F-4D97-AF65-F5344CB8AC3E}">
        <p14:creationId xmlns:p14="http://schemas.microsoft.com/office/powerpoint/2010/main" val="972699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F85FC8D-509A-94D8-269B-186C2F02B348}"/>
              </a:ext>
            </a:extLst>
          </p:cNvPr>
          <p:cNvSpPr>
            <a:spLocks noGrp="1"/>
          </p:cNvSpPr>
          <p:nvPr>
            <p:ph type="subTitle" idx="1"/>
          </p:nvPr>
        </p:nvSpPr>
        <p:spPr/>
        <p:txBody>
          <a:bodyPr/>
          <a:lstStyle/>
          <a:p>
            <a:endParaRPr lang="en-IN"/>
          </a:p>
        </p:txBody>
      </p:sp>
      <p:sp>
        <p:nvSpPr>
          <p:cNvPr id="3" name="Title 2">
            <a:extLst>
              <a:ext uri="{FF2B5EF4-FFF2-40B4-BE49-F238E27FC236}">
                <a16:creationId xmlns:a16="http://schemas.microsoft.com/office/drawing/2014/main" id="{BDFD11E1-1395-89ED-EA6C-3068F728A504}"/>
              </a:ext>
            </a:extLst>
          </p:cNvPr>
          <p:cNvSpPr>
            <a:spLocks noGrp="1"/>
          </p:cNvSpPr>
          <p:nvPr>
            <p:ph type="title"/>
          </p:nvPr>
        </p:nvSpPr>
        <p:spPr/>
        <p:txBody>
          <a:bodyPr/>
          <a:lstStyle/>
          <a:p>
            <a:endParaRPr lang="en-IN"/>
          </a:p>
        </p:txBody>
      </p:sp>
      <p:pic>
        <p:nvPicPr>
          <p:cNvPr id="5" name="Picture 4">
            <a:extLst>
              <a:ext uri="{FF2B5EF4-FFF2-40B4-BE49-F238E27FC236}">
                <a16:creationId xmlns:a16="http://schemas.microsoft.com/office/drawing/2014/main" id="{4E44F742-E258-E4AE-DBF2-C47856183FFB}"/>
              </a:ext>
            </a:extLst>
          </p:cNvPr>
          <p:cNvPicPr>
            <a:picLocks noChangeAspect="1"/>
          </p:cNvPicPr>
          <p:nvPr/>
        </p:nvPicPr>
        <p:blipFill>
          <a:blip r:embed="rId2"/>
          <a:stretch>
            <a:fillRect/>
          </a:stretch>
        </p:blipFill>
        <p:spPr>
          <a:xfrm>
            <a:off x="0" y="60290"/>
            <a:ext cx="9144000" cy="5083209"/>
          </a:xfrm>
          <a:prstGeom prst="rect">
            <a:avLst/>
          </a:prstGeom>
        </p:spPr>
      </p:pic>
    </p:spTree>
    <p:extLst>
      <p:ext uri="{BB962C8B-B14F-4D97-AF65-F5344CB8AC3E}">
        <p14:creationId xmlns:p14="http://schemas.microsoft.com/office/powerpoint/2010/main" val="159256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49CE290-B1BA-5B9B-FD5A-7F4522CD924E}"/>
              </a:ext>
            </a:extLst>
          </p:cNvPr>
          <p:cNvSpPr>
            <a:spLocks noGrp="1"/>
          </p:cNvSpPr>
          <p:nvPr>
            <p:ph type="subTitle" idx="1"/>
          </p:nvPr>
        </p:nvSpPr>
        <p:spPr/>
        <p:txBody>
          <a:bodyPr/>
          <a:lstStyle/>
          <a:p>
            <a:endParaRPr lang="en-IN"/>
          </a:p>
        </p:txBody>
      </p:sp>
      <p:sp>
        <p:nvSpPr>
          <p:cNvPr id="3" name="Title 2">
            <a:extLst>
              <a:ext uri="{FF2B5EF4-FFF2-40B4-BE49-F238E27FC236}">
                <a16:creationId xmlns:a16="http://schemas.microsoft.com/office/drawing/2014/main" id="{920A301A-C358-834C-8BDD-11232E01DB13}"/>
              </a:ext>
            </a:extLst>
          </p:cNvPr>
          <p:cNvSpPr>
            <a:spLocks noGrp="1"/>
          </p:cNvSpPr>
          <p:nvPr>
            <p:ph type="title"/>
          </p:nvPr>
        </p:nvSpPr>
        <p:spPr/>
        <p:txBody>
          <a:bodyPr/>
          <a:lstStyle/>
          <a:p>
            <a:endParaRPr lang="en-IN"/>
          </a:p>
        </p:txBody>
      </p:sp>
      <p:pic>
        <p:nvPicPr>
          <p:cNvPr id="7" name="Picture 6">
            <a:extLst>
              <a:ext uri="{FF2B5EF4-FFF2-40B4-BE49-F238E27FC236}">
                <a16:creationId xmlns:a16="http://schemas.microsoft.com/office/drawing/2014/main" id="{EFB2BE5B-F005-4457-B144-FA3589368C78}"/>
              </a:ext>
            </a:extLst>
          </p:cNvPr>
          <p:cNvPicPr>
            <a:picLocks noChangeAspect="1"/>
          </p:cNvPicPr>
          <p:nvPr/>
        </p:nvPicPr>
        <p:blipFill>
          <a:blip r:embed="rId2"/>
          <a:srcRect l="9629" r="21456"/>
          <a:stretch/>
        </p:blipFill>
        <p:spPr>
          <a:xfrm>
            <a:off x="0" y="0"/>
            <a:ext cx="9143999" cy="5350997"/>
          </a:xfrm>
          <a:prstGeom prst="rect">
            <a:avLst/>
          </a:prstGeom>
        </p:spPr>
      </p:pic>
    </p:spTree>
    <p:extLst>
      <p:ext uri="{BB962C8B-B14F-4D97-AF65-F5344CB8AC3E}">
        <p14:creationId xmlns:p14="http://schemas.microsoft.com/office/powerpoint/2010/main" val="3148571177"/>
      </p:ext>
    </p:extLst>
  </p:cSld>
  <p:clrMapOvr>
    <a:masterClrMapping/>
  </p:clrMapOvr>
</p:sld>
</file>

<file path=ppt/theme/theme1.xml><?xml version="1.0" encoding="utf-8"?>
<a:theme xmlns:a="http://schemas.openxmlformats.org/drawingml/2006/main" name="Artificial Intelligence (AI) Startup Business Plan by Slidesgo">
  <a:themeElements>
    <a:clrScheme name="Simple Light">
      <a:dk1>
        <a:srgbClr val="191919"/>
      </a:dk1>
      <a:lt1>
        <a:srgbClr val="FFFFFF"/>
      </a:lt1>
      <a:dk2>
        <a:srgbClr val="C1C1C1"/>
      </a:dk2>
      <a:lt2>
        <a:srgbClr val="E7E7E7"/>
      </a:lt2>
      <a:accent1>
        <a:srgbClr val="6E79E4"/>
      </a:accent1>
      <a:accent2>
        <a:srgbClr val="3C3C3B"/>
      </a:accent2>
      <a:accent3>
        <a:srgbClr val="5C64B8"/>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659</Words>
  <Application>Microsoft Office PowerPoint</Application>
  <PresentationFormat>On-screen Show (16:9)</PresentationFormat>
  <Paragraphs>60</Paragraphs>
  <Slides>17</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Nunito</vt:lpstr>
      <vt:lpstr>Raleway Medium</vt:lpstr>
      <vt:lpstr>Raleway</vt:lpstr>
      <vt:lpstr>Times New Roman</vt:lpstr>
      <vt:lpstr>Bebas Neue</vt:lpstr>
      <vt:lpstr>Artificial Intelligence (AI) Startup Business Plan by Slidesgo</vt:lpstr>
      <vt:lpstr>INNER CALM</vt:lpstr>
      <vt:lpstr>project overview </vt:lpstr>
      <vt:lpstr>project OVERVIEW</vt:lpstr>
      <vt:lpstr>PowerPoint Presentation</vt:lpstr>
      <vt:lpstr>CODE IMPLEMENTATION</vt:lpstr>
      <vt:lpstr>WORKING</vt:lpstr>
      <vt:lpstr>PowerPoint Presentation</vt:lpstr>
      <vt:lpstr>PowerPoint Presentation</vt:lpstr>
      <vt:lpstr>PowerPoint Presentation</vt:lpstr>
      <vt:lpstr>PowerPoint Presentation</vt:lpstr>
      <vt:lpstr>PowerPoint Presentation</vt:lpstr>
      <vt:lpstr>Problem </vt:lpstr>
      <vt:lpstr>TECHNOLOGY USED </vt:lpstr>
      <vt:lpstr>BUSINESS MODEL</vt:lpstr>
      <vt:lpstr>PowerPoint Presentation</vt:lpstr>
      <vt:lpstr>ABSTRRACT</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Ayush</dc:creator>
  <cp:lastModifiedBy>Ayush Sahu</cp:lastModifiedBy>
  <cp:revision>3</cp:revision>
  <dcterms:modified xsi:type="dcterms:W3CDTF">2024-11-28T04:25:47Z</dcterms:modified>
</cp:coreProperties>
</file>