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AABFEF-EF89-418F-8E66-58789FA7CD9C}">
  <a:tblStyle styleId="{6CAABFEF-EF89-418F-8E66-58789FA7CD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La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d178c275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d178c275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d178c275c_1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d178c275c_1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d178c275c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d178c275c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d178c275c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d178c275c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d178c275c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d178c275c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d178c275c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d178c275c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d178c275c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d178c275c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jp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858025" y="16536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Currency Detection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144108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516150" y="2175275"/>
            <a:ext cx="8111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Lato"/>
                <a:ea typeface="Lato"/>
                <a:cs typeface="Lato"/>
                <a:sym typeface="Lato"/>
              </a:rPr>
              <a:t>Signal and System Mini Project</a:t>
            </a:r>
            <a:endParaRPr b="1"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Members: Aryaman Gokarn (25), Khushi Patni (47), Yuvraj Purohit (49)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Guide: Prof. Sukanya Kulkarni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2467" l="1195" r="0" t="0"/>
          <a:stretch/>
        </p:blipFill>
        <p:spPr>
          <a:xfrm>
            <a:off x="1560913" y="1384700"/>
            <a:ext cx="6022174" cy="34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1291375" y="623675"/>
            <a:ext cx="5143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1405488" y="716425"/>
            <a:ext cx="633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erriweather"/>
                <a:ea typeface="Merriweather"/>
                <a:cs typeface="Merriweather"/>
                <a:sym typeface="Merriweather"/>
              </a:rPr>
              <a:t>Parameters :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 the security thread and watermark of the numeral.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665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Processing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1489525"/>
            <a:ext cx="7688700" cy="27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Step 1:  Reading the image.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Step 2: Cropping and Resizing the image.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Step 3: Converting BGR to HSV image.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Step 4: Finding </a:t>
            </a:r>
            <a:r>
              <a:rPr lang="en">
                <a:solidFill>
                  <a:srgbClr val="000000"/>
                </a:solidFill>
              </a:rPr>
              <a:t>the Mask from the HSV  image.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Step 5: Getting Final image by combining Mask with the Original Image.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727650" y="339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{6CAABFEF-EF89-418F-8E66-58789FA7CD9C}</a:tableStyleId>
              </a:tblPr>
              <a:tblGrid>
                <a:gridCol w="3986900"/>
                <a:gridCol w="4006025"/>
              </a:tblGrid>
              <a:tr h="84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 (a)   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Numeral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Step  6: Rotating the Resultant Image. 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Step 7: Applying image to text 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conversion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 using OCR.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                                   (b)   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Security Thread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Step  6: Converting the final image 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--&gt; 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 gray --&gt; blur 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  Step 7: Then blur --&gt;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 canny 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 --&gt;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 getting the contours.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3365" l="1283" r="0" t="4434"/>
          <a:stretch/>
        </p:blipFill>
        <p:spPr>
          <a:xfrm>
            <a:off x="2572550" y="905450"/>
            <a:ext cx="3998899" cy="177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900" y="3059275"/>
            <a:ext cx="3848318" cy="17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925" y="3039175"/>
            <a:ext cx="3998900" cy="18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3991525" y="505250"/>
            <a:ext cx="17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Original Note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276700" y="2678150"/>
            <a:ext cx="24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arenBoth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Strip Detected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5027850" y="2678150"/>
            <a:ext cx="38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(b)	Watermark of Numeral Detected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588" y="3144375"/>
            <a:ext cx="3951676" cy="185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2400" y="907875"/>
            <a:ext cx="3576650" cy="16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3036525" y="470975"/>
            <a:ext cx="25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Fake Note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902500" y="2744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(a)	Single Strip not Detected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4799225" y="2744175"/>
            <a:ext cx="38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(b)	Watermark of Numeral not Detected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975" y="3163425"/>
            <a:ext cx="3866124" cy="18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7650" y="665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7650" y="1585975"/>
            <a:ext cx="7688700" cy="27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Security Thread: If the number of contours detected is less than equal to 1 then the currency is REAL. Otherwise it is FAKE.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Watermark of  Numeral: If the output detected using OCR is same as that of the currency then it is </a:t>
            </a:r>
            <a:r>
              <a:rPr lang="en" sz="1500">
                <a:solidFill>
                  <a:srgbClr val="000000"/>
                </a:solidFill>
              </a:rPr>
              <a:t>REAL. Otherwise it is FAKE.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note will not counterfeit if both the parameters (security thread and watermark of the numeral) are  detected correctly.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Otherwise,  the note is Fake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ctrTitle"/>
          </p:nvPr>
        </p:nvSpPr>
        <p:spPr>
          <a:xfrm>
            <a:off x="858025" y="16536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