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160" y="2679683"/>
            <a:ext cx="10058400" cy="1711037"/>
          </a:xfrm>
        </p:spPr>
        <p:txBody>
          <a:bodyPr/>
          <a:lstStyle/>
          <a:p>
            <a:r>
              <a:rPr lang="en-IN" dirty="0"/>
              <a:t>Kidney stone detection using DIP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65" y="4293096"/>
            <a:ext cx="10058400" cy="2220416"/>
          </a:xfrm>
        </p:spPr>
        <p:txBody>
          <a:bodyPr>
            <a:normAutofit/>
          </a:bodyPr>
          <a:lstStyle/>
          <a:p>
            <a:r>
              <a:rPr lang="en-IN" sz="3200" dirty="0"/>
              <a:t>AKSHAY P BHAGWAT    1BI20CS017</a:t>
            </a:r>
          </a:p>
          <a:p>
            <a:r>
              <a:rPr lang="en-IN" sz="3200" dirty="0"/>
              <a:t>BENAKA ADITYA       1BI20CS039</a:t>
            </a:r>
          </a:p>
          <a:p>
            <a:r>
              <a:rPr lang="en-IN" sz="3200" dirty="0"/>
              <a:t>ARYAMAN JALALI      1BI20CS032</a:t>
            </a:r>
          </a:p>
          <a:p>
            <a:r>
              <a:rPr lang="en-IN" sz="3200" dirty="0"/>
              <a:t>AAYUSH              1BI20CS002</a:t>
            </a:r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Biology and anatomy of kidney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Where is kidney in the body?</a:t>
            </a:r>
          </a:p>
          <a:p>
            <a:pPr marL="0" indent="0">
              <a:buNone/>
            </a:pPr>
            <a:r>
              <a:rPr lang="en-IN" sz="2800" dirty="0"/>
              <a:t>Between 12</a:t>
            </a:r>
            <a:r>
              <a:rPr lang="en-IN" sz="2800" baseline="30000" dirty="0"/>
              <a:t>th</a:t>
            </a:r>
            <a:r>
              <a:rPr lang="en-IN" sz="2800" dirty="0"/>
              <a:t> thoracic and 3</a:t>
            </a:r>
            <a:r>
              <a:rPr lang="en-IN" sz="2800" baseline="30000" dirty="0"/>
              <a:t>rd</a:t>
            </a:r>
            <a:r>
              <a:rPr lang="en-IN" sz="2800" dirty="0"/>
              <a:t> lumbar </a:t>
            </a:r>
            <a:r>
              <a:rPr lang="en-IN" sz="2800" dirty="0" err="1"/>
              <a:t>vertibrae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E5C21-4E46-4546-9CCB-C17FB626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146639"/>
            <a:ext cx="3254161" cy="3254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8ECB3-25B6-A578-6C62-CED88089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9" y="3146639"/>
            <a:ext cx="3176249" cy="32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Biology and anatomy of kidney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Function of kidney?</a:t>
            </a:r>
          </a:p>
          <a:p>
            <a:pPr marL="0" indent="0">
              <a:buNone/>
            </a:pPr>
            <a:r>
              <a:rPr lang="en-IN" sz="2800" dirty="0"/>
              <a:t>Filtering blood, excreting toxins, minerals &amp; vitamins.</a:t>
            </a:r>
          </a:p>
          <a:p>
            <a:pPr marL="0" indent="0">
              <a:buNone/>
            </a:pPr>
            <a:r>
              <a:rPr lang="en-IN" sz="2800" dirty="0"/>
              <a:t>Electrolyte balance, Ph balance, blood pressure</a:t>
            </a:r>
          </a:p>
          <a:p>
            <a:r>
              <a:rPr lang="en-IN" sz="2800" dirty="0"/>
              <a:t>What causes kidney stones? And density of kidney stones</a:t>
            </a:r>
          </a:p>
          <a:p>
            <a:pPr marL="0" indent="0">
              <a:buNone/>
            </a:pPr>
            <a:endParaRPr lang="en-IN"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8877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93</TotalTime>
  <Words>73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Kidney stone detection using DIP</vt:lpstr>
      <vt:lpstr>Biology and anatomy of kidney</vt:lpstr>
      <vt:lpstr>Biology and anatomy of kidney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Akshay Bhagwat</dc:creator>
  <cp:lastModifiedBy>Akshay Bhagwat</cp:lastModifiedBy>
  <cp:revision>4</cp:revision>
  <dcterms:created xsi:type="dcterms:W3CDTF">2023-06-27T14:04:09Z</dcterms:created>
  <dcterms:modified xsi:type="dcterms:W3CDTF">2023-06-27T17:23:19Z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