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5" r:id="rId3"/>
    <p:sldId id="266" r:id="rId4"/>
    <p:sldId id="267" r:id="rId5"/>
    <p:sldId id="26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39" d="100"/>
          <a:sy n="39" d="100"/>
        </p:scale>
        <p:origin x="856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aka Aditya N" userId="0a05448c59793234" providerId="LiveId" clId="{54C44F8A-F448-4050-BD0E-E31BDDDA6838}"/>
    <pc:docChg chg="custSel delSld modSld">
      <pc:chgData name="Benaka Aditya N" userId="0a05448c59793234" providerId="LiveId" clId="{54C44F8A-F448-4050-BD0E-E31BDDDA6838}" dt="2023-06-28T02:55:26.978" v="21" actId="47"/>
      <pc:docMkLst>
        <pc:docMk/>
      </pc:docMkLst>
      <pc:sldChg chg="del">
        <pc:chgData name="Benaka Aditya N" userId="0a05448c59793234" providerId="LiveId" clId="{54C44F8A-F448-4050-BD0E-E31BDDDA6838}" dt="2023-06-28T02:55:26.978" v="21" actId="47"/>
        <pc:sldMkLst>
          <pc:docMk/>
          <pc:sldMk cId="242453831" sldId="256"/>
        </pc:sldMkLst>
      </pc:sldChg>
      <pc:sldChg chg="modSp mod">
        <pc:chgData name="Benaka Aditya N" userId="0a05448c59793234" providerId="LiveId" clId="{54C44F8A-F448-4050-BD0E-E31BDDDA6838}" dt="2023-06-27T23:39:15.713" v="8" actId="1076"/>
        <pc:sldMkLst>
          <pc:docMk/>
          <pc:sldMk cId="3042826300" sldId="265"/>
        </pc:sldMkLst>
        <pc:spChg chg="mod">
          <ac:chgData name="Benaka Aditya N" userId="0a05448c59793234" providerId="LiveId" clId="{54C44F8A-F448-4050-BD0E-E31BDDDA6838}" dt="2023-06-27T23:39:10.544" v="7" actId="255"/>
          <ac:spMkLst>
            <pc:docMk/>
            <pc:sldMk cId="3042826300" sldId="265"/>
            <ac:spMk id="14" creationId="{00000000-0000-0000-0000-000000000000}"/>
          </ac:spMkLst>
        </pc:spChg>
        <pc:picChg chg="mod">
          <ac:chgData name="Benaka Aditya N" userId="0a05448c59793234" providerId="LiveId" clId="{54C44F8A-F448-4050-BD0E-E31BDDDA6838}" dt="2023-06-27T23:39:15.713" v="8" actId="1076"/>
          <ac:picMkLst>
            <pc:docMk/>
            <pc:sldMk cId="3042826300" sldId="265"/>
            <ac:picMk id="6" creationId="{E44C9891-C5E7-6116-9BEC-D05CB5EDF27F}"/>
          </ac:picMkLst>
        </pc:picChg>
      </pc:sldChg>
      <pc:sldChg chg="modSp mod">
        <pc:chgData name="Benaka Aditya N" userId="0a05448c59793234" providerId="LiveId" clId="{54C44F8A-F448-4050-BD0E-E31BDDDA6838}" dt="2023-06-27T23:39:25.526" v="9" actId="207"/>
        <pc:sldMkLst>
          <pc:docMk/>
          <pc:sldMk cId="2116190161" sldId="266"/>
        </pc:sldMkLst>
        <pc:spChg chg="mod">
          <ac:chgData name="Benaka Aditya N" userId="0a05448c59793234" providerId="LiveId" clId="{54C44F8A-F448-4050-BD0E-E31BDDDA6838}" dt="2023-06-27T23:39:25.526" v="9" actId="207"/>
          <ac:spMkLst>
            <pc:docMk/>
            <pc:sldMk cId="2116190161" sldId="266"/>
            <ac:spMk id="4" creationId="{FF41617C-F3DB-9AFA-D7DD-D8F1CAF92F5B}"/>
          </ac:spMkLst>
        </pc:spChg>
      </pc:sldChg>
      <pc:sldChg chg="modSp mod">
        <pc:chgData name="Benaka Aditya N" userId="0a05448c59793234" providerId="LiveId" clId="{54C44F8A-F448-4050-BD0E-E31BDDDA6838}" dt="2023-06-27T23:39:47.770" v="14" actId="1076"/>
        <pc:sldMkLst>
          <pc:docMk/>
          <pc:sldMk cId="4145261392" sldId="267"/>
        </pc:sldMkLst>
        <pc:spChg chg="mod">
          <ac:chgData name="Benaka Aditya N" userId="0a05448c59793234" providerId="LiveId" clId="{54C44F8A-F448-4050-BD0E-E31BDDDA6838}" dt="2023-06-27T23:39:38.769" v="11" actId="255"/>
          <ac:spMkLst>
            <pc:docMk/>
            <pc:sldMk cId="4145261392" sldId="267"/>
            <ac:spMk id="3" creationId="{00000000-0000-0000-0000-000000000000}"/>
          </ac:spMkLst>
        </pc:spChg>
        <pc:picChg chg="mod">
          <ac:chgData name="Benaka Aditya N" userId="0a05448c59793234" providerId="LiveId" clId="{54C44F8A-F448-4050-BD0E-E31BDDDA6838}" dt="2023-06-27T23:39:47.770" v="14" actId="1076"/>
          <ac:picMkLst>
            <pc:docMk/>
            <pc:sldMk cId="4145261392" sldId="267"/>
            <ac:picMk id="13" creationId="{85314543-B7EC-1FF6-5A38-C3B25F81EBA0}"/>
          </ac:picMkLst>
        </pc:picChg>
      </pc:sldChg>
      <pc:sldChg chg="modSp mod">
        <pc:chgData name="Benaka Aditya N" userId="0a05448c59793234" providerId="LiveId" clId="{54C44F8A-F448-4050-BD0E-E31BDDDA6838}" dt="2023-06-27T23:40:10.336" v="17" actId="1076"/>
        <pc:sldMkLst>
          <pc:docMk/>
          <pc:sldMk cId="1153027685" sldId="269"/>
        </pc:sldMkLst>
        <pc:spChg chg="mod">
          <ac:chgData name="Benaka Aditya N" userId="0a05448c59793234" providerId="LiveId" clId="{54C44F8A-F448-4050-BD0E-E31BDDDA6838}" dt="2023-06-27T23:40:05.996" v="16" actId="2711"/>
          <ac:spMkLst>
            <pc:docMk/>
            <pc:sldMk cId="1153027685" sldId="269"/>
            <ac:spMk id="5" creationId="{6F93C517-04CE-20D9-FF45-0E1AF28AF6A1}"/>
          </ac:spMkLst>
        </pc:spChg>
        <pc:picChg chg="mod">
          <ac:chgData name="Benaka Aditya N" userId="0a05448c59793234" providerId="LiveId" clId="{54C44F8A-F448-4050-BD0E-E31BDDDA6838}" dt="2023-06-27T23:40:10.336" v="17" actId="1076"/>
          <ac:picMkLst>
            <pc:docMk/>
            <pc:sldMk cId="1153027685" sldId="269"/>
            <ac:picMk id="7" creationId="{A201870B-B6A2-7B2F-2119-CE4FBD274884}"/>
          </ac:picMkLst>
        </pc:picChg>
      </pc:sldChg>
      <pc:sldChg chg="modSp mod">
        <pc:chgData name="Benaka Aditya N" userId="0a05448c59793234" providerId="LiveId" clId="{54C44F8A-F448-4050-BD0E-E31BDDDA6838}" dt="2023-06-27T23:40:26.041" v="19" actId="1076"/>
        <pc:sldMkLst>
          <pc:docMk/>
          <pc:sldMk cId="2076352468" sldId="276"/>
        </pc:sldMkLst>
        <pc:spChg chg="mod">
          <ac:chgData name="Benaka Aditya N" userId="0a05448c59793234" providerId="LiveId" clId="{54C44F8A-F448-4050-BD0E-E31BDDDA6838}" dt="2023-06-27T23:40:20.319" v="18" actId="255"/>
          <ac:spMkLst>
            <pc:docMk/>
            <pc:sldMk cId="2076352468" sldId="276"/>
            <ac:spMk id="3" creationId="{3E7BCF88-457E-3246-3798-35F4AB9A6E71}"/>
          </ac:spMkLst>
        </pc:spChg>
        <pc:picChg chg="mod">
          <ac:chgData name="Benaka Aditya N" userId="0a05448c59793234" providerId="LiveId" clId="{54C44F8A-F448-4050-BD0E-E31BDDDA6838}" dt="2023-06-27T23:40:26.041" v="19" actId="1076"/>
          <ac:picMkLst>
            <pc:docMk/>
            <pc:sldMk cId="2076352468" sldId="276"/>
            <ac:picMk id="5" creationId="{EDED9629-6076-8534-018B-A3555E68CD13}"/>
          </ac:picMkLst>
        </pc:picChg>
      </pc:sldChg>
      <pc:sldChg chg="modSp mod">
        <pc:chgData name="Benaka Aditya N" userId="0a05448c59793234" providerId="LiveId" clId="{54C44F8A-F448-4050-BD0E-E31BDDDA6838}" dt="2023-06-27T23:40:39.092" v="20" actId="255"/>
        <pc:sldMkLst>
          <pc:docMk/>
          <pc:sldMk cId="2272650241" sldId="277"/>
        </pc:sldMkLst>
        <pc:spChg chg="mod">
          <ac:chgData name="Benaka Aditya N" userId="0a05448c59793234" providerId="LiveId" clId="{54C44F8A-F448-4050-BD0E-E31BDDDA6838}" dt="2023-06-27T23:40:39.092" v="20" actId="255"/>
          <ac:spMkLst>
            <pc:docMk/>
            <pc:sldMk cId="2272650241" sldId="277"/>
            <ac:spMk id="3" creationId="{C8E50DC1-F30D-B5D1-6566-E60932505D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55F8-0F93-71DF-0849-ECEA45D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0DC1-F30D-B5D1-6566-E6093250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Analysis include </a:t>
            </a:r>
          </a:p>
          <a:p>
            <a:r>
              <a:rPr lang="en-US" sz="2400" dirty="0"/>
              <a:t>Cropping </a:t>
            </a:r>
          </a:p>
          <a:p>
            <a:r>
              <a:rPr lang="en-US" sz="2400" dirty="0"/>
              <a:t>Edge detection </a:t>
            </a:r>
          </a:p>
          <a:p>
            <a:r>
              <a:rPr lang="en-US" sz="2400" dirty="0"/>
              <a:t>Threshold masking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65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9376" y="-4591"/>
            <a:ext cx="9144000" cy="1143000"/>
          </a:xfrm>
        </p:spPr>
        <p:txBody>
          <a:bodyPr/>
          <a:lstStyle/>
          <a:p>
            <a:r>
              <a:rPr lang="en-US" dirty="0"/>
              <a:t>Cropping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9958" y="1266056"/>
            <a:ext cx="9144000" cy="4267200"/>
          </a:xfrm>
        </p:spPr>
        <p:txBody>
          <a:bodyPr>
            <a:normAutofit/>
          </a:bodyPr>
          <a:lstStyle/>
          <a:p>
            <a:r>
              <a:rPr lang="en-US" sz="2200" dirty="0"/>
              <a:t>This function takes an image as input and returns a cropped version of that image.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The purpose of this code is to crop the input image, specifically selecting a region of interest within the image defined by the percentage values (24% and 78%) of its height and width. By adjusting these percentage values, you can control the size and location of the crop within the image</a:t>
            </a:r>
            <a:r>
              <a:rPr lang="en-US" sz="22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endParaRPr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C9891-C5E7-6116-9BEC-D05CB5ED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25" y="3645024"/>
            <a:ext cx="7998451" cy="27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1617C-F3DB-9AFA-D7DD-D8F1CAF9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method used for edge detection is the canny edge detection technique.</a:t>
            </a:r>
          </a:p>
          <a:p>
            <a:r>
              <a:rPr lang="en-IN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Canny algorithm detects edges by looking for intensity gradients within the specified threshold range.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he general criteria for edge detection include: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Detection of edge with low error rate, which means that the detection should accurately catch as many edges shown in the image as possible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The edge point detected from the operator should accurately localize on the center of the edge.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 given edge in the image should only be marked once, and where possible, image noise should not create false edges.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08" y="1556792"/>
            <a:ext cx="9324528" cy="4270375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The function takes three arguments : the input image (Image), the lower threshold value for edge detection (100 in this case), and the higher threshold value for edge detection (200 in this case). </a:t>
            </a:r>
          </a:p>
          <a:p>
            <a:r>
              <a:rPr lang="en-IN" sz="22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Pixels with gradient values below the lower threshold are considered non-edges, while pixels with gradient values above the higher threshold are considered edges. </a:t>
            </a:r>
            <a:endParaRPr lang="en-IN" sz="22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Pixels with gradient values between the two thresholds are classified as edges if they are connected to pixels above the higher threshold.</a:t>
            </a:r>
          </a:p>
          <a:p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3FF03-1A7D-A84F-C1ED-99876C09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1773"/>
            <a:ext cx="5616624" cy="1181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314543-B7EC-1FF6-5A38-C3B25F81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4221088"/>
            <a:ext cx="2781443" cy="2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masking using OSTU method  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3C517-04CE-20D9-FF45-0E1AF28A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Thresholding is a technique used to separate regions of an image based on pixel intensity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It converts a grayscale image into a binary image where pixels are either classified as foreground (white) or background (black) based on a specified threshold. 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Otsu's method is employed to automatically determine an optimal threshold value based on the image's histogram.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1870B-B6A2-7B2F-2119-CE4FBD27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890" y="4221088"/>
            <a:ext cx="2521080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363B-A02A-7CA3-A1B3-71D7D2B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of an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CF88-457E-3246-3798-35F4AB9A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HSV or Hue Saturation Value is used to separate image luminance from color information.</a:t>
            </a:r>
          </a:p>
          <a:p>
            <a:r>
              <a:rPr lang="en-US" sz="2200" dirty="0"/>
              <a:t> Hue, in the context of color and graphics, refers to the attribute of a visible light due to which it is differentiated from or similar to the primary colors</a:t>
            </a:r>
          </a:p>
          <a:p>
            <a:r>
              <a:rPr lang="en-US" sz="2200" dirty="0"/>
              <a:t>It is the attribute that permits colors to be classified as red, yellow, green, blue, or an intermediate color. Saturation pertains the amount of white light mixed with a hue.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D9629-6076-8534-018B-A3555E68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44" y="4581128"/>
            <a:ext cx="5447956" cy="21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</TotalTime>
  <Words>429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Consolas</vt:lpstr>
      <vt:lpstr>Times New Roman</vt:lpstr>
      <vt:lpstr>Tech Computer 16x9</vt:lpstr>
      <vt:lpstr>Analysis </vt:lpstr>
      <vt:lpstr>Cropping </vt:lpstr>
      <vt:lpstr>Edge detection</vt:lpstr>
      <vt:lpstr>PowerPoint Presentation</vt:lpstr>
      <vt:lpstr>Threshold masking using OSTU method  </vt:lpstr>
      <vt:lpstr>Mask of an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Akshay Bhagwat</dc:creator>
  <cp:lastModifiedBy>Benaka Aditya N</cp:lastModifiedBy>
  <cp:revision>2</cp:revision>
  <dcterms:created xsi:type="dcterms:W3CDTF">2023-06-27T14:04:09Z</dcterms:created>
  <dcterms:modified xsi:type="dcterms:W3CDTF">2023-06-28T02:57:43Z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