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7" r:id="rId4"/>
    <p:sldId id="276" r:id="rId5"/>
    <p:sldId id="269" r:id="rId6"/>
    <p:sldId id="271" r:id="rId7"/>
    <p:sldId id="277" r:id="rId8"/>
    <p:sldId id="270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-528" y="-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pPr/>
              <a:t>6/27/2023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pPr/>
              <a:t>6/27/2023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6118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256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 is the process of transforming an image into a digital form and performing certain operations to get some useful information from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image processing system usually treats all images as 2D signals when applying certain predetermined signal processing methods</a:t>
            </a:r>
            <a:r>
              <a:rPr lang="en-US" dirty="0" smtClean="0"/>
              <a:t>.</a:t>
            </a:r>
            <a:endParaRPr/>
          </a:p>
          <a:p>
            <a:r>
              <a:rPr lang="en-US" dirty="0" err="1" smtClean="0"/>
              <a:t>OpenCV</a:t>
            </a:r>
            <a:r>
              <a:rPr lang="en-US" dirty="0" smtClean="0"/>
              <a:t> is a huge open-source library for computer vision, machine learning, and image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OpenCV</a:t>
            </a:r>
            <a:r>
              <a:rPr lang="en-US" dirty="0" smtClean="0"/>
              <a:t> supports a wide variety of programming languages like Python, C++, Java, etc. It can process images and videos to identify objects, faces, or even the handwriting of a human.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/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/>
              <a:t>(Numerical Python</a:t>
            </a:r>
            <a:r>
              <a:rPr lang="en-US" dirty="0" smtClean="0"/>
              <a:t>)= </a:t>
            </a:r>
            <a:r>
              <a:rPr lang="en-US" dirty="0" smtClean="0"/>
              <a:t>is a popular library in Python for scientific computing and working with arrays and numerical operations. It provides efficient and convenient functions for performing mathematical and logical operations on arrays of data.</a:t>
            </a:r>
          </a:p>
          <a:p>
            <a:r>
              <a:rPr lang="en-US" dirty="0" smtClean="0"/>
              <a:t>import cv2=</a:t>
            </a:r>
            <a:r>
              <a:rPr lang="en-US" dirty="0" smtClean="0"/>
              <a:t>This allows you to perform various computer vision tasks such as image and video processing, object detection and tracking, feature extraction, camera calibration, and much more.</a:t>
            </a:r>
            <a:endParaRPr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 =</a:t>
            </a:r>
            <a:r>
              <a:rPr lang="en-US" dirty="0" err="1" smtClean="0"/>
              <a:t>TensorFlow</a:t>
            </a:r>
            <a:r>
              <a:rPr lang="en-US" dirty="0" smtClean="0"/>
              <a:t> provides a flexible and efficient framework for building and training machine learning models, particularly deep neural networks.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import glob=The main purpose of the glob module is to simplify working with file and directory paths by allowing you to use wildcards and pattern matching.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</a:t>
            </a:r>
            <a:r>
              <a:rPr lang="en-US" dirty="0" smtClean="0"/>
              <a:t>used(2)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skimage</a:t>
            </a:r>
            <a:r>
              <a:rPr lang="en-US" dirty="0" smtClean="0"/>
              <a:t> =</a:t>
            </a:r>
            <a:r>
              <a:rPr lang="en-US" dirty="0" err="1" smtClean="0"/>
              <a:t>Scikit</a:t>
            </a:r>
            <a:r>
              <a:rPr lang="en-US" dirty="0" smtClean="0"/>
              <a:t>-image is built on top of </a:t>
            </a:r>
            <a:r>
              <a:rPr lang="en-US" dirty="0" err="1" smtClean="0"/>
              <a:t>NumPy</a:t>
            </a:r>
            <a:r>
              <a:rPr lang="en-US" dirty="0" smtClean="0"/>
              <a:t>, another popular library for numerical computations in </a:t>
            </a:r>
            <a:r>
              <a:rPr lang="en-US" dirty="0" smtClean="0"/>
              <a:t>Python</a:t>
            </a:r>
            <a:r>
              <a:rPr lang="en-US" dirty="0" smtClean="0"/>
              <a:t> </a:t>
            </a:r>
            <a:r>
              <a:rPr lang="en-US" dirty="0" smtClean="0"/>
              <a:t>it provides </a:t>
            </a:r>
            <a:r>
              <a:rPr lang="en-US" dirty="0" smtClean="0"/>
              <a:t>a collection of algorithms and functions for image manipulation, analysis, and computer vision tasks.</a:t>
            </a:r>
          </a:p>
          <a:p>
            <a:r>
              <a:rPr lang="en-US" dirty="0" smtClean="0"/>
              <a:t>i</a:t>
            </a:r>
            <a:r>
              <a:rPr lang="en-US" dirty="0" smtClean="0"/>
              <a:t>mport warning= </a:t>
            </a:r>
            <a:r>
              <a:rPr lang="en-US" dirty="0" smtClean="0"/>
              <a:t>used in Python to import the warnings module. The warnings module is a part of the Python standard library and provides functions and classes for issuing and controlling warning messages.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mport pandas = It is </a:t>
            </a:r>
            <a:r>
              <a:rPr lang="en-US" dirty="0" smtClean="0"/>
              <a:t>used in Python to import the pandas library. Pandas is a powerful open-source data manipulation and analysis library that provides easy-to-use data structures and data analysis tools for </a:t>
            </a:r>
            <a:r>
              <a:rPr lang="en-US" dirty="0" smtClean="0"/>
              <a:t>Python.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natsort</a:t>
            </a:r>
            <a:r>
              <a:rPr lang="en-US" dirty="0" smtClean="0"/>
              <a:t>= It </a:t>
            </a:r>
            <a:r>
              <a:rPr lang="en-US" dirty="0" smtClean="0"/>
              <a:t>is used in Python to import the </a:t>
            </a:r>
            <a:r>
              <a:rPr lang="en-US" dirty="0" err="1" smtClean="0"/>
              <a:t>natsort</a:t>
            </a:r>
            <a:r>
              <a:rPr lang="en-US" dirty="0" smtClean="0"/>
              <a:t> module. The </a:t>
            </a:r>
            <a:r>
              <a:rPr lang="en-US" dirty="0" err="1" smtClean="0"/>
              <a:t>natsort</a:t>
            </a:r>
            <a:r>
              <a:rPr lang="en-US" dirty="0" smtClean="0"/>
              <a:t> module is a third-party library that provides natural sorting algorithms for ordering strings that contain numeric values.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428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50" y="1000108"/>
            <a:ext cx="6851690" cy="492922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img_array</a:t>
            </a:r>
            <a:r>
              <a:rPr lang="en-US" dirty="0" smtClean="0"/>
              <a:t> = cv2.imread(</a:t>
            </a:r>
            <a:r>
              <a:rPr lang="en-US" dirty="0" err="1" smtClean="0"/>
              <a:t>os.path.join</a:t>
            </a:r>
            <a:r>
              <a:rPr lang="en-US" dirty="0" smtClean="0"/>
              <a:t>(path, </a:t>
            </a:r>
            <a:r>
              <a:rPr lang="en-US" dirty="0" err="1" smtClean="0"/>
              <a:t>img</a:t>
            </a:r>
            <a:r>
              <a:rPr lang="en-US" dirty="0" smtClean="0"/>
              <a:t>))= This </a:t>
            </a:r>
            <a:r>
              <a:rPr lang="en-US" dirty="0" smtClean="0"/>
              <a:t>line reads the image file using the cv2.imread() function. It takes the path to the image file as an argument, which is created by joining the path and the current </a:t>
            </a:r>
            <a:r>
              <a:rPr lang="en-US" dirty="0" err="1" smtClean="0"/>
              <a:t>img</a:t>
            </a:r>
            <a:r>
              <a:rPr lang="en-US" dirty="0" smtClean="0"/>
              <a:t> file name using </a:t>
            </a:r>
            <a:r>
              <a:rPr lang="en-US" dirty="0" err="1" smtClean="0"/>
              <a:t>os.path.join</a:t>
            </a:r>
            <a:r>
              <a:rPr lang="en-US" dirty="0" smtClean="0"/>
              <a:t>() function. The resulting image data is stored in the </a:t>
            </a:r>
            <a:r>
              <a:rPr lang="en-US" dirty="0" err="1" smtClean="0"/>
              <a:t>img_array</a:t>
            </a:r>
            <a:r>
              <a:rPr lang="en-US" dirty="0" smtClean="0"/>
              <a:t> variable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new_image</a:t>
            </a:r>
            <a:r>
              <a:rPr lang="en-US" dirty="0" smtClean="0"/>
              <a:t> = cv2.resize(</a:t>
            </a:r>
            <a:r>
              <a:rPr lang="en-US" dirty="0" err="1" smtClean="0"/>
              <a:t>img_array</a:t>
            </a:r>
            <a:r>
              <a:rPr lang="en-US" dirty="0" smtClean="0"/>
              <a:t>, (128, 128</a:t>
            </a:r>
            <a:r>
              <a:rPr lang="en-US" dirty="0" smtClean="0"/>
              <a:t>))= This </a:t>
            </a:r>
            <a:r>
              <a:rPr lang="en-US" dirty="0" smtClean="0"/>
              <a:t>line resizes the image to a desired size of 128x128 pixels using the cv2.resize() function. It takes the </a:t>
            </a:r>
            <a:r>
              <a:rPr lang="en-US" dirty="0" err="1" smtClean="0"/>
              <a:t>img_array</a:t>
            </a:r>
            <a:r>
              <a:rPr lang="en-US" dirty="0" smtClean="0"/>
              <a:t> as input and returns a new image with the specified dimensions, which is then stored in the </a:t>
            </a:r>
            <a:r>
              <a:rPr lang="en-US" dirty="0" err="1" smtClean="0"/>
              <a:t>new_image</a:t>
            </a:r>
            <a:r>
              <a:rPr lang="en-US" dirty="0" smtClean="0"/>
              <a:t> </a:t>
            </a:r>
            <a:r>
              <a:rPr lang="en-US" dirty="0" smtClean="0"/>
              <a:t>variable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([</a:t>
            </a:r>
            <a:r>
              <a:rPr lang="en-US" dirty="0" err="1" smtClean="0"/>
              <a:t>new_image</a:t>
            </a:r>
            <a:r>
              <a:rPr lang="en-US" dirty="0" smtClean="0"/>
              <a:t>, </a:t>
            </a:r>
            <a:r>
              <a:rPr lang="en-US" dirty="0" err="1" smtClean="0"/>
              <a:t>class_number</a:t>
            </a:r>
            <a:r>
              <a:rPr lang="en-US" dirty="0" smtClean="0"/>
              <a:t>])= This </a:t>
            </a:r>
            <a:r>
              <a:rPr lang="en-US" dirty="0" smtClean="0"/>
              <a:t>line appends the resized image (</a:t>
            </a:r>
            <a:r>
              <a:rPr lang="en-US" dirty="0" err="1" smtClean="0"/>
              <a:t>new_image</a:t>
            </a:r>
            <a:r>
              <a:rPr lang="en-US" dirty="0" smtClean="0"/>
              <a:t>) and the corresponding </a:t>
            </a:r>
            <a:r>
              <a:rPr lang="en-US" dirty="0" err="1" smtClean="0"/>
              <a:t>class_number</a:t>
            </a:r>
            <a:r>
              <a:rPr lang="en-US" dirty="0" smtClean="0"/>
              <a:t> to a data list. It assumes that </a:t>
            </a:r>
            <a:r>
              <a:rPr lang="en-US" dirty="0" err="1" smtClean="0"/>
              <a:t>class_number</a:t>
            </a:r>
            <a:r>
              <a:rPr lang="en-US" dirty="0" smtClean="0"/>
              <a:t> holds some label or identifier associated with the image.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Aayush\OneDrive\Pictures\Screenshots\Screenshot 2023-06-27 2214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6198" y="1928802"/>
            <a:ext cx="4452926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4443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52</TotalTime>
  <Words>465</Words>
  <Application>Microsoft Office PowerPoint</Application>
  <PresentationFormat>Custom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 Computer 16x9</vt:lpstr>
      <vt:lpstr>Title Layout</vt:lpstr>
      <vt:lpstr>Image Processing</vt:lpstr>
      <vt:lpstr>Libraries used</vt:lpstr>
      <vt:lpstr>Libraries used(2)</vt:lpstr>
      <vt:lpstr>Title and Content Layout with SmartArt</vt:lpstr>
      <vt:lpstr>Libraries used</vt:lpstr>
      <vt:lpstr>Slide 7</vt:lpstr>
      <vt:lpstr>Add a Slide Title - 1</vt:lpstr>
      <vt:lpstr>Add a Slide Title - 3</vt:lpstr>
      <vt:lpstr>Slide 10</vt:lpstr>
      <vt:lpstr>Add a Slide Title - 4</vt:lpstr>
      <vt:lpstr>Add a Slide Title - 5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Akshay Bhagwat</dc:creator>
  <cp:lastModifiedBy>Aayush</cp:lastModifiedBy>
  <cp:revision>6</cp:revision>
  <dcterms:created xsi:type="dcterms:W3CDTF">2023-06-27T14:04:09Z</dcterms:created>
  <dcterms:modified xsi:type="dcterms:W3CDTF">2023-06-27T16:47:27Z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