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detecting kidney stones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  <a:t>Lab tests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Merriweather" panose="020F0502020204030204" pitchFamily="2" charset="0"/>
              </a:rPr>
              <a:t>Urinalysis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Merriweather" panose="00000500000000000000" pitchFamily="2" charset="0"/>
              </a:rPr>
              <a:t>Blood tests.</a:t>
            </a:r>
          </a:p>
          <a:p>
            <a:pPr marL="0" indent="0"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Imaging tests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Merriweather" panose="00000500000000000000" pitchFamily="2" charset="0"/>
              </a:rPr>
              <a:t>Abdominal x-ray</a:t>
            </a:r>
            <a:endParaRPr lang="en-IN" b="1" dirty="0">
              <a:solidFill>
                <a:schemeClr val="tx1"/>
              </a:solidFill>
              <a:latin typeface="Merriweather" panose="00000500000000000000" pitchFamily="2" charset="0"/>
            </a:endParaRP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Merriweather" panose="00000500000000000000" pitchFamily="2" charset="0"/>
              </a:rPr>
              <a:t>Computed tomography (CT) scans</a:t>
            </a:r>
          </a:p>
          <a:p>
            <a:r>
              <a:rPr lang="en-IN" b="1" dirty="0">
                <a:solidFill>
                  <a:schemeClr val="tx1"/>
                </a:solidFill>
                <a:latin typeface="Merriweather" panose="00000500000000000000" pitchFamily="2" charset="0"/>
              </a:rPr>
              <a:t>Abdominal ultrasound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A0A1A-6283-56FA-4292-8A881A3C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635811"/>
            <a:ext cx="3868419" cy="217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B9625-CAA2-42AA-2EB9-B7762CAF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53" y="4241693"/>
            <a:ext cx="3092609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Consolas</vt:lpstr>
      <vt:lpstr>Merriweather</vt:lpstr>
      <vt:lpstr>Open Sans</vt:lpstr>
      <vt:lpstr>Tech Computer 16x9</vt:lpstr>
      <vt:lpstr>Methods for detecting kidney 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Akshay Bhagwat</dc:creator>
  <cp:lastModifiedBy>Benaka Aditya N</cp:lastModifiedBy>
  <cp:revision>2</cp:revision>
  <dcterms:created xsi:type="dcterms:W3CDTF">2023-06-27T14:04:09Z</dcterms:created>
  <dcterms:modified xsi:type="dcterms:W3CDTF">2023-06-27T23:54:15Z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